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3D4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>
        <p:scale>
          <a:sx n="75" d="100"/>
          <a:sy n="75" d="100"/>
        </p:scale>
        <p:origin x="1338" y="93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30608D-5086-45AB-A58D-044E0CD10AB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9670A6D-C7A7-4011-B191-F9FF47FA66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2CBDDD-3346-4723-A231-2CE1D68CBD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5BECC-6E68-4312-AA91-7B4D8C8D4E9B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7F9F4B-0D9E-44C2-AD94-6BEA628F43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A33040-0515-4B01-A650-0DB829FBBB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BC81D0-9742-4706-8DDA-28CA0EE0D913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898662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6C9C49-0C86-4BF5-8992-D7A7E349E9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2862635-D3E8-459D-A4AE-D984C999146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666F37-8468-467A-B926-E86AB6FAC6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5BECC-6E68-4312-AA91-7B4D8C8D4E9B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785B08-9407-4778-8A27-655B1F6F90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1ED28D-B2D0-4EB3-90E5-B177E100C4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BC81D0-9742-4706-8DDA-28CA0EE0D913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576469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4458C3B-7710-4B8A-AC28-FE3C0B8123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ACFB4E6-AA01-4DB2-A3BD-26B352523FB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2D6CDC-AAF4-4D35-A15D-AE027F7963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5BECC-6E68-4312-AA91-7B4D8C8D4E9B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5CE556-D43A-4EAE-A14C-CC658202D1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E4EA2E-78E1-4981-8C84-41FA94579B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BC81D0-9742-4706-8DDA-28CA0EE0D913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931115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D5F17C-BB06-48E5-93AE-05D4C1028A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CEB8AA-64DB-4A74-9BB4-CE53C30E45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AD388E-6B56-4018-9148-E3468C733A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5BECC-6E68-4312-AA91-7B4D8C8D4E9B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D14368-A47D-4209-BB46-CD541E8DA8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45F51F-43CD-4ADC-92B2-305B24AD63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BC81D0-9742-4706-8DDA-28CA0EE0D913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716815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2F9967-C8AA-4349-8CA5-A643918B47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63466AD-CC64-4DB5-AF2A-83F9B29191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B526C2-D6FD-4697-994A-872AFEC150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5BECC-6E68-4312-AA91-7B4D8C8D4E9B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B3F521-4DE5-48A5-B004-DF884DC3CD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CB587D-A8AD-45C1-9395-F889AE6BA2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BC81D0-9742-4706-8DDA-28CA0EE0D913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302846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9E2468-A7A2-4E40-B26B-F3722596A6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ABEBC1-D99D-4C80-9FC8-DC0827EF09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D87D2AB-4E69-4AF6-A9EE-C408AFEA09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9317CF2-E271-404F-8C99-0BE8F5E516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5BECC-6E68-4312-AA91-7B4D8C8D4E9B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17007C4-AC6D-4325-A0D0-7135356232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9C897E-BDF5-4C93-A7E3-F5A24A715F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BC81D0-9742-4706-8DDA-28CA0EE0D913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53068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D6EB7A-8487-4CFE-A01F-8434181CA9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3A780D-358C-4FBB-8DF1-0CF98DD62B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A91A16E-FDD4-43DD-9F88-8E845508EB8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77BEDAC-6CB3-4133-9C86-F0609F536EA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A6DFC34-C7F2-4046-8A03-35D98A443FD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A3104BA-3210-456C-A2FD-6FCCACB298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5BECC-6E68-4312-AA91-7B4D8C8D4E9B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EC7E055-C08C-4D49-A023-5E6B4267A8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A1A3F01-1B1E-478D-BC85-944B2F218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BC81D0-9742-4706-8DDA-28CA0EE0D913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40551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95E5FB-BB43-4E82-9DE9-8C1ED934A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7509580-60C2-4ABD-9D3F-6592D41942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5BECC-6E68-4312-AA91-7B4D8C8D4E9B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28AD323-67CA-4C27-8D73-F638E89CE7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ECED9EA-5452-4E2C-8AF2-952CD0594B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BC81D0-9742-4706-8DDA-28CA0EE0D913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45987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2B98DE4-2183-4D09-B328-178B42E731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5BECC-6E68-4312-AA91-7B4D8C8D4E9B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7FA17AA-0AC9-4A24-8E60-669ED24D8E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34142C-133A-44CD-A5B0-AC2585EC4B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BC81D0-9742-4706-8DDA-28CA0EE0D913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33460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87F857-3D42-42C2-B5A9-5C0BA38C91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CDF1CF-4608-4A40-9676-302EC7ECFF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77C055C-3852-4C96-9745-688248A9DA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219B0C4-5064-4270-B90E-64DBC0F373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5BECC-6E68-4312-AA91-7B4D8C8D4E9B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81DBBE0-F31E-4FAE-8D6F-553C4F25AC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0F9E53F-A9AA-423D-B3A1-9BC740DACC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BC81D0-9742-4706-8DDA-28CA0EE0D913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017391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722CA4-2CBE-4103-BB43-FE8EFC93DC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4076353-D88D-4BB4-AF31-08912A98238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486A795-E0B2-41F8-AC63-FC28372934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1F842F-BCC2-43B0-AC12-8A8C224575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5BECC-6E68-4312-AA91-7B4D8C8D4E9B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D0F1382-4F13-4555-97B1-F3EB617360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11D591-5FB7-4A7E-8A4F-33EA2FF3CA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BC81D0-9742-4706-8DDA-28CA0EE0D913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43624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0D32FB0-397D-4A4C-A065-137C181770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ABB8D73-0106-4F1A-B34A-68E812BE39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6527EF-6F2F-406F-8A64-ED6E422529A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E5BECC-6E68-4312-AA91-7B4D8C8D4E9B}" type="datetimeFigureOut">
              <a:rPr lang="fr-FR" smtClean="0"/>
              <a:t>16/05/2024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3BECA6-D743-4F58-B575-41BB26C0D3D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70400B-6B92-4116-B47D-9CC491CEB02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BC81D0-9742-4706-8DDA-28CA0EE0D913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459941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>
            <a:extLst>
              <a:ext uri="{FF2B5EF4-FFF2-40B4-BE49-F238E27FC236}">
                <a16:creationId xmlns:a16="http://schemas.microsoft.com/office/drawing/2014/main" id="{EA9F213D-9256-4152-B68B-15D18F88B6C5}"/>
              </a:ext>
            </a:extLst>
          </p:cNvPr>
          <p:cNvGrpSpPr/>
          <p:nvPr/>
        </p:nvGrpSpPr>
        <p:grpSpPr>
          <a:xfrm>
            <a:off x="-561898" y="-411642"/>
            <a:ext cx="7226710" cy="13183746"/>
            <a:chOff x="-3915754" y="-4890585"/>
            <a:chExt cx="10289572" cy="19153353"/>
          </a:xfrm>
        </p:grpSpPr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2CE71613-AB29-4162-99B9-E944D7F8A9B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915754" y="7404768"/>
              <a:ext cx="10289572" cy="6858000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5ADA3952-A517-4C60-89C9-EC7702D0B54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915754" y="1253613"/>
              <a:ext cx="10289572" cy="6858000"/>
            </a:xfrm>
            <a:prstGeom prst="rect">
              <a:avLst/>
            </a:prstGeom>
          </p:spPr>
        </p:pic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D714AA96-A3E1-4868-BEC2-EABC801634E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915754" y="-4890585"/>
              <a:ext cx="10289572" cy="6858000"/>
            </a:xfrm>
            <a:prstGeom prst="rect">
              <a:avLst/>
            </a:prstGeom>
          </p:spPr>
        </p:pic>
      </p:grpSp>
      <p:pic>
        <p:nvPicPr>
          <p:cNvPr id="21" name="Picture 20">
            <a:extLst>
              <a:ext uri="{FF2B5EF4-FFF2-40B4-BE49-F238E27FC236}">
                <a16:creationId xmlns:a16="http://schemas.microsoft.com/office/drawing/2014/main" id="{05EA8A00-07CA-4637-A98C-50D5BF0EAC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613" t="-24067" b="-38602"/>
          <a:stretch>
            <a:fillRect/>
          </a:stretch>
        </p:blipFill>
        <p:spPr>
          <a:xfrm>
            <a:off x="-561898" y="-1650507"/>
            <a:ext cx="12753373" cy="11155844"/>
          </a:xfrm>
          <a:custGeom>
            <a:avLst/>
            <a:gdLst>
              <a:gd name="connsiteX0" fmla="*/ 4101079 w 12753373"/>
              <a:gd name="connsiteY0" fmla="*/ 8508507 h 11155844"/>
              <a:gd name="connsiteX1" fmla="*/ 5679623 w 12753373"/>
              <a:gd name="connsiteY1" fmla="*/ 8508507 h 11155844"/>
              <a:gd name="connsiteX2" fmla="*/ 5696517 w 12753373"/>
              <a:gd name="connsiteY2" fmla="*/ 8531640 h 11155844"/>
              <a:gd name="connsiteX3" fmla="*/ 4101079 w 12753373"/>
              <a:gd name="connsiteY3" fmla="*/ 8531640 h 11155844"/>
              <a:gd name="connsiteX4" fmla="*/ 2529674 w 12753373"/>
              <a:gd name="connsiteY4" fmla="*/ 8508507 h 11155844"/>
              <a:gd name="connsiteX5" fmla="*/ 3710320 w 12753373"/>
              <a:gd name="connsiteY5" fmla="*/ 8508507 h 11155844"/>
              <a:gd name="connsiteX6" fmla="*/ 3711619 w 12753373"/>
              <a:gd name="connsiteY6" fmla="*/ 11073617 h 11155844"/>
              <a:gd name="connsiteX7" fmla="*/ 3584692 w 12753373"/>
              <a:gd name="connsiteY7" fmla="*/ 11155844 h 11155844"/>
              <a:gd name="connsiteX8" fmla="*/ 1762109 w 12753373"/>
              <a:gd name="connsiteY8" fmla="*/ 8757582 h 11155844"/>
              <a:gd name="connsiteX9" fmla="*/ 1159916 w 12753373"/>
              <a:gd name="connsiteY9" fmla="*/ 8508507 h 11155844"/>
              <a:gd name="connsiteX10" fmla="*/ 1265295 w 12753373"/>
              <a:gd name="connsiteY10" fmla="*/ 8508507 h 11155844"/>
              <a:gd name="connsiteX11" fmla="*/ 1127684 w 12753373"/>
              <a:gd name="connsiteY11" fmla="*/ 8552067 h 11155844"/>
              <a:gd name="connsiteX12" fmla="*/ 399617 w 12753373"/>
              <a:gd name="connsiteY12" fmla="*/ 5605149 h 11155844"/>
              <a:gd name="connsiteX13" fmla="*/ 562422 w 12753373"/>
              <a:gd name="connsiteY13" fmla="*/ 5658482 h 11155844"/>
              <a:gd name="connsiteX14" fmla="*/ 562422 w 12753373"/>
              <a:gd name="connsiteY14" fmla="*/ 8508507 h 11155844"/>
              <a:gd name="connsiteX15" fmla="*/ 694386 w 12753373"/>
              <a:gd name="connsiteY15" fmla="*/ 8508507 h 11155844"/>
              <a:gd name="connsiteX16" fmla="*/ 609342 w 12753373"/>
              <a:gd name="connsiteY16" fmla="*/ 8625186 h 11155844"/>
              <a:gd name="connsiteX17" fmla="*/ 458340 w 12753373"/>
              <a:gd name="connsiteY17" fmla="*/ 8616797 h 11155844"/>
              <a:gd name="connsiteX18" fmla="*/ 562422 w 12753373"/>
              <a:gd name="connsiteY18" fmla="*/ 4889523 h 11155844"/>
              <a:gd name="connsiteX19" fmla="*/ 562422 w 12753373"/>
              <a:gd name="connsiteY19" fmla="*/ 5254332 h 11155844"/>
              <a:gd name="connsiteX20" fmla="*/ 0 w 12753373"/>
              <a:gd name="connsiteY20" fmla="*/ 5067191 h 11155844"/>
              <a:gd name="connsiteX21" fmla="*/ 689447 w 12753373"/>
              <a:gd name="connsiteY21" fmla="*/ 1650507 h 11155844"/>
              <a:gd name="connsiteX22" fmla="*/ 1175965 w 12753373"/>
              <a:gd name="connsiteY22" fmla="*/ 1650507 h 11155844"/>
              <a:gd name="connsiteX23" fmla="*/ 2727883 w 12753373"/>
              <a:gd name="connsiteY23" fmla="*/ 3793633 h 11155844"/>
              <a:gd name="connsiteX24" fmla="*/ 3718483 w 12753373"/>
              <a:gd name="connsiteY24" fmla="*/ 3465973 h 11155844"/>
              <a:gd name="connsiteX25" fmla="*/ 3710863 w 12753373"/>
              <a:gd name="connsiteY25" fmla="*/ 2437273 h 11155844"/>
              <a:gd name="connsiteX26" fmla="*/ 1329492 w 12753373"/>
              <a:gd name="connsiteY26" fmla="*/ 1650507 h 11155844"/>
              <a:gd name="connsiteX27" fmla="*/ 2479363 w 12753373"/>
              <a:gd name="connsiteY27" fmla="*/ 1650507 h 11155844"/>
              <a:gd name="connsiteX28" fmla="*/ 3712193 w 12753373"/>
              <a:gd name="connsiteY28" fmla="*/ 2033012 h 11155844"/>
              <a:gd name="connsiteX29" fmla="*/ 3706912 w 12753373"/>
              <a:gd name="connsiteY29" fmla="*/ 1650507 h 11155844"/>
              <a:gd name="connsiteX30" fmla="*/ 4102816 w 12753373"/>
              <a:gd name="connsiteY30" fmla="*/ 1650507 h 11155844"/>
              <a:gd name="connsiteX31" fmla="*/ 4102816 w 12753373"/>
              <a:gd name="connsiteY31" fmla="*/ 2162476 h 11155844"/>
              <a:gd name="connsiteX32" fmla="*/ 5079129 w 12753373"/>
              <a:gd name="connsiteY32" fmla="*/ 2476801 h 11155844"/>
              <a:gd name="connsiteX33" fmla="*/ 5682603 w 12753373"/>
              <a:gd name="connsiteY33" fmla="*/ 1650507 h 11155844"/>
              <a:gd name="connsiteX34" fmla="*/ 12753373 w 12753373"/>
              <a:gd name="connsiteY34" fmla="*/ 1650507 h 11155844"/>
              <a:gd name="connsiteX35" fmla="*/ 12753373 w 12753373"/>
              <a:gd name="connsiteY35" fmla="*/ 8508507 h 11155844"/>
              <a:gd name="connsiteX36" fmla="*/ 5679623 w 12753373"/>
              <a:gd name="connsiteY36" fmla="*/ 8508507 h 11155844"/>
              <a:gd name="connsiteX37" fmla="*/ 5077392 w 12753373"/>
              <a:gd name="connsiteY37" fmla="*/ 7683914 h 11155844"/>
              <a:gd name="connsiteX38" fmla="*/ 4101079 w 12753373"/>
              <a:gd name="connsiteY38" fmla="*/ 7998239 h 11155844"/>
              <a:gd name="connsiteX39" fmla="*/ 4101079 w 12753373"/>
              <a:gd name="connsiteY39" fmla="*/ 8508507 h 11155844"/>
              <a:gd name="connsiteX40" fmla="*/ 3710320 w 12753373"/>
              <a:gd name="connsiteY40" fmla="*/ 8508507 h 11155844"/>
              <a:gd name="connsiteX41" fmla="*/ 3710126 w 12753373"/>
              <a:gd name="connsiteY41" fmla="*/ 8125450 h 11155844"/>
              <a:gd name="connsiteX42" fmla="*/ 2529674 w 12753373"/>
              <a:gd name="connsiteY42" fmla="*/ 8508507 h 11155844"/>
              <a:gd name="connsiteX43" fmla="*/ 1265295 w 12753373"/>
              <a:gd name="connsiteY43" fmla="*/ 8508507 h 11155844"/>
              <a:gd name="connsiteX44" fmla="*/ 3711502 w 12753373"/>
              <a:gd name="connsiteY44" fmla="*/ 7734176 h 11155844"/>
              <a:gd name="connsiteX45" fmla="*/ 3721490 w 12753373"/>
              <a:gd name="connsiteY45" fmla="*/ 6690840 h 11155844"/>
              <a:gd name="connsiteX46" fmla="*/ 2745506 w 12753373"/>
              <a:gd name="connsiteY46" fmla="*/ 6365668 h 11155844"/>
              <a:gd name="connsiteX47" fmla="*/ 1159916 w 12753373"/>
              <a:gd name="connsiteY47" fmla="*/ 8508507 h 11155844"/>
              <a:gd name="connsiteX48" fmla="*/ 694386 w 12753373"/>
              <a:gd name="connsiteY48" fmla="*/ 8508507 h 11155844"/>
              <a:gd name="connsiteX49" fmla="*/ 2345863 w 12753373"/>
              <a:gd name="connsiteY49" fmla="*/ 6242712 h 11155844"/>
              <a:gd name="connsiteX50" fmla="*/ 562422 w 12753373"/>
              <a:gd name="connsiteY50" fmla="*/ 5658482 h 11155844"/>
              <a:gd name="connsiteX51" fmla="*/ 562422 w 12753373"/>
              <a:gd name="connsiteY51" fmla="*/ 5254332 h 11155844"/>
              <a:gd name="connsiteX52" fmla="*/ 2571557 w 12753373"/>
              <a:gd name="connsiteY52" fmla="*/ 5922853 h 11155844"/>
              <a:gd name="connsiteX53" fmla="*/ 3192444 w 12753373"/>
              <a:gd name="connsiteY53" fmla="*/ 5084315 h 11155844"/>
              <a:gd name="connsiteX54" fmla="*/ 2593539 w 12753373"/>
              <a:gd name="connsiteY54" fmla="*/ 4247897 h 11155844"/>
              <a:gd name="connsiteX55" fmla="*/ 562422 w 12753373"/>
              <a:gd name="connsiteY55" fmla="*/ 4889523 h 11155844"/>
              <a:gd name="connsiteX56" fmla="*/ 562422 w 12753373"/>
              <a:gd name="connsiteY56" fmla="*/ 4497965 h 11155844"/>
              <a:gd name="connsiteX57" fmla="*/ 2340365 w 12753373"/>
              <a:gd name="connsiteY57" fmla="*/ 3915535 h 11155844"/>
              <a:gd name="connsiteX58" fmla="*/ 4102816 w 12753373"/>
              <a:gd name="connsiteY58" fmla="*/ 1629076 h 11155844"/>
              <a:gd name="connsiteX59" fmla="*/ 5698254 w 12753373"/>
              <a:gd name="connsiteY59" fmla="*/ 1629076 h 11155844"/>
              <a:gd name="connsiteX60" fmla="*/ 5682603 w 12753373"/>
              <a:gd name="connsiteY60" fmla="*/ 1650507 h 11155844"/>
              <a:gd name="connsiteX61" fmla="*/ 4102816 w 12753373"/>
              <a:gd name="connsiteY61" fmla="*/ 1650507 h 11155844"/>
              <a:gd name="connsiteX62" fmla="*/ 1127684 w 12753373"/>
              <a:gd name="connsiteY62" fmla="*/ 1583833 h 11155844"/>
              <a:gd name="connsiteX63" fmla="*/ 1329492 w 12753373"/>
              <a:gd name="connsiteY63" fmla="*/ 1650507 h 11155844"/>
              <a:gd name="connsiteX64" fmla="*/ 1175965 w 12753373"/>
              <a:gd name="connsiteY64" fmla="*/ 1650507 h 11155844"/>
              <a:gd name="connsiteX65" fmla="*/ 603844 w 12753373"/>
              <a:gd name="connsiteY65" fmla="*/ 1533061 h 11155844"/>
              <a:gd name="connsiteX66" fmla="*/ 689447 w 12753373"/>
              <a:gd name="connsiteY66" fmla="*/ 1650507 h 11155844"/>
              <a:gd name="connsiteX67" fmla="*/ 562422 w 12753373"/>
              <a:gd name="connsiteY67" fmla="*/ 1650507 h 11155844"/>
              <a:gd name="connsiteX68" fmla="*/ 562422 w 12753373"/>
              <a:gd name="connsiteY68" fmla="*/ 4497965 h 11155844"/>
              <a:gd name="connsiteX69" fmla="*/ 394119 w 12753373"/>
              <a:gd name="connsiteY69" fmla="*/ 4553098 h 11155844"/>
              <a:gd name="connsiteX70" fmla="*/ 452842 w 12753373"/>
              <a:gd name="connsiteY70" fmla="*/ 1541450 h 11155844"/>
              <a:gd name="connsiteX71" fmla="*/ 3684125 w 12753373"/>
              <a:gd name="connsiteY71" fmla="*/ 0 h 11155844"/>
              <a:gd name="connsiteX72" fmla="*/ 3706912 w 12753373"/>
              <a:gd name="connsiteY72" fmla="*/ 1650507 h 11155844"/>
              <a:gd name="connsiteX73" fmla="*/ 2479363 w 12753373"/>
              <a:gd name="connsiteY73" fmla="*/ 1650507 h 11155844"/>
              <a:gd name="connsiteX74" fmla="*/ 1057643 w 12753373"/>
              <a:gd name="connsiteY74" fmla="*/ 1209396 h 11155844"/>
              <a:gd name="connsiteX75" fmla="*/ 1091893 w 12753373"/>
              <a:gd name="connsiteY75" fmla="*/ 1062126 h 11155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12753373" h="11155844">
                <a:moveTo>
                  <a:pt x="4101079" y="8508507"/>
                </a:moveTo>
                <a:lnTo>
                  <a:pt x="5679623" y="8508507"/>
                </a:lnTo>
                <a:lnTo>
                  <a:pt x="5696517" y="8531640"/>
                </a:lnTo>
                <a:lnTo>
                  <a:pt x="4101079" y="8531640"/>
                </a:lnTo>
                <a:close/>
                <a:moveTo>
                  <a:pt x="2529674" y="8508507"/>
                </a:moveTo>
                <a:lnTo>
                  <a:pt x="3710320" y="8508507"/>
                </a:lnTo>
                <a:lnTo>
                  <a:pt x="3711619" y="11073617"/>
                </a:lnTo>
                <a:lnTo>
                  <a:pt x="3584692" y="11155844"/>
                </a:lnTo>
                <a:lnTo>
                  <a:pt x="1762109" y="8757582"/>
                </a:lnTo>
                <a:close/>
                <a:moveTo>
                  <a:pt x="1159916" y="8508507"/>
                </a:moveTo>
                <a:lnTo>
                  <a:pt x="1265295" y="8508507"/>
                </a:lnTo>
                <a:lnTo>
                  <a:pt x="1127684" y="8552067"/>
                </a:lnTo>
                <a:close/>
                <a:moveTo>
                  <a:pt x="399617" y="5605149"/>
                </a:moveTo>
                <a:lnTo>
                  <a:pt x="562422" y="5658482"/>
                </a:lnTo>
                <a:lnTo>
                  <a:pt x="562422" y="8508507"/>
                </a:lnTo>
                <a:lnTo>
                  <a:pt x="694386" y="8508507"/>
                </a:lnTo>
                <a:lnTo>
                  <a:pt x="609342" y="8625186"/>
                </a:lnTo>
                <a:lnTo>
                  <a:pt x="458340" y="8616797"/>
                </a:lnTo>
                <a:close/>
                <a:moveTo>
                  <a:pt x="562422" y="4889523"/>
                </a:moveTo>
                <a:lnTo>
                  <a:pt x="562422" y="5254332"/>
                </a:lnTo>
                <a:lnTo>
                  <a:pt x="0" y="5067191"/>
                </a:lnTo>
                <a:close/>
                <a:moveTo>
                  <a:pt x="689447" y="1650507"/>
                </a:moveTo>
                <a:lnTo>
                  <a:pt x="1175965" y="1650507"/>
                </a:lnTo>
                <a:lnTo>
                  <a:pt x="2727883" y="3793633"/>
                </a:lnTo>
                <a:lnTo>
                  <a:pt x="3718483" y="3465973"/>
                </a:lnTo>
                <a:lnTo>
                  <a:pt x="3710863" y="2437273"/>
                </a:lnTo>
                <a:lnTo>
                  <a:pt x="1329492" y="1650507"/>
                </a:lnTo>
                <a:lnTo>
                  <a:pt x="2479363" y="1650507"/>
                </a:lnTo>
                <a:lnTo>
                  <a:pt x="3712193" y="2033012"/>
                </a:lnTo>
                <a:lnTo>
                  <a:pt x="3706912" y="1650507"/>
                </a:lnTo>
                <a:lnTo>
                  <a:pt x="4102816" y="1650507"/>
                </a:lnTo>
                <a:lnTo>
                  <a:pt x="4102816" y="2162476"/>
                </a:lnTo>
                <a:lnTo>
                  <a:pt x="5079129" y="2476801"/>
                </a:lnTo>
                <a:lnTo>
                  <a:pt x="5682603" y="1650507"/>
                </a:lnTo>
                <a:lnTo>
                  <a:pt x="12753373" y="1650507"/>
                </a:lnTo>
                <a:lnTo>
                  <a:pt x="12753373" y="8508507"/>
                </a:lnTo>
                <a:lnTo>
                  <a:pt x="5679623" y="8508507"/>
                </a:lnTo>
                <a:lnTo>
                  <a:pt x="5077392" y="7683914"/>
                </a:lnTo>
                <a:lnTo>
                  <a:pt x="4101079" y="7998239"/>
                </a:lnTo>
                <a:lnTo>
                  <a:pt x="4101079" y="8508507"/>
                </a:lnTo>
                <a:lnTo>
                  <a:pt x="3710320" y="8508507"/>
                </a:lnTo>
                <a:lnTo>
                  <a:pt x="3710126" y="8125450"/>
                </a:lnTo>
                <a:lnTo>
                  <a:pt x="2529674" y="8508507"/>
                </a:lnTo>
                <a:lnTo>
                  <a:pt x="1265295" y="8508507"/>
                </a:lnTo>
                <a:lnTo>
                  <a:pt x="3711502" y="7734176"/>
                </a:lnTo>
                <a:lnTo>
                  <a:pt x="3721490" y="6690840"/>
                </a:lnTo>
                <a:lnTo>
                  <a:pt x="2745506" y="6365668"/>
                </a:lnTo>
                <a:lnTo>
                  <a:pt x="1159916" y="8508507"/>
                </a:lnTo>
                <a:lnTo>
                  <a:pt x="694386" y="8508507"/>
                </a:lnTo>
                <a:lnTo>
                  <a:pt x="2345863" y="6242712"/>
                </a:lnTo>
                <a:lnTo>
                  <a:pt x="562422" y="5658482"/>
                </a:lnTo>
                <a:lnTo>
                  <a:pt x="562422" y="5254332"/>
                </a:lnTo>
                <a:lnTo>
                  <a:pt x="2571557" y="5922853"/>
                </a:lnTo>
                <a:lnTo>
                  <a:pt x="3192444" y="5084315"/>
                </a:lnTo>
                <a:lnTo>
                  <a:pt x="2593539" y="4247897"/>
                </a:lnTo>
                <a:lnTo>
                  <a:pt x="562422" y="4889523"/>
                </a:lnTo>
                <a:lnTo>
                  <a:pt x="562422" y="4497965"/>
                </a:lnTo>
                <a:lnTo>
                  <a:pt x="2340365" y="3915535"/>
                </a:lnTo>
                <a:close/>
                <a:moveTo>
                  <a:pt x="4102816" y="1629076"/>
                </a:moveTo>
                <a:lnTo>
                  <a:pt x="5698254" y="1629076"/>
                </a:lnTo>
                <a:lnTo>
                  <a:pt x="5682603" y="1650507"/>
                </a:lnTo>
                <a:lnTo>
                  <a:pt x="4102816" y="1650507"/>
                </a:lnTo>
                <a:close/>
                <a:moveTo>
                  <a:pt x="1127684" y="1583833"/>
                </a:moveTo>
                <a:lnTo>
                  <a:pt x="1329492" y="1650507"/>
                </a:lnTo>
                <a:lnTo>
                  <a:pt x="1175965" y="1650507"/>
                </a:lnTo>
                <a:close/>
                <a:moveTo>
                  <a:pt x="603844" y="1533061"/>
                </a:moveTo>
                <a:lnTo>
                  <a:pt x="689447" y="1650507"/>
                </a:lnTo>
                <a:lnTo>
                  <a:pt x="562422" y="1650507"/>
                </a:lnTo>
                <a:lnTo>
                  <a:pt x="562422" y="4497965"/>
                </a:lnTo>
                <a:lnTo>
                  <a:pt x="394119" y="4553098"/>
                </a:lnTo>
                <a:lnTo>
                  <a:pt x="452842" y="1541450"/>
                </a:lnTo>
                <a:close/>
                <a:moveTo>
                  <a:pt x="3684125" y="0"/>
                </a:moveTo>
                <a:lnTo>
                  <a:pt x="3706912" y="1650507"/>
                </a:lnTo>
                <a:lnTo>
                  <a:pt x="2479363" y="1650507"/>
                </a:lnTo>
                <a:lnTo>
                  <a:pt x="1057643" y="1209396"/>
                </a:lnTo>
                <a:lnTo>
                  <a:pt x="1091893" y="1062126"/>
                </a:lnTo>
                <a:close/>
              </a:path>
            </a:pathLst>
          </a:custGeom>
          <a:effectLst>
            <a:outerShdw blurRad="457200" sx="102000" sy="102000" algn="ctr" rotWithShape="0">
              <a:prstClr val="black">
                <a:alpha val="82000"/>
              </a:prstClr>
            </a:outerShdw>
          </a:effectLst>
        </p:spPr>
      </p:pic>
      <p:sp>
        <p:nvSpPr>
          <p:cNvPr id="7" name="Freeform: Shape 6">
            <a:extLst>
              <a:ext uri="{FF2B5EF4-FFF2-40B4-BE49-F238E27FC236}">
                <a16:creationId xmlns:a16="http://schemas.microsoft.com/office/drawing/2014/main" id="{7C65B0EE-0887-48F6-B6D6-45956DFE2DD7}"/>
              </a:ext>
            </a:extLst>
          </p:cNvPr>
          <p:cNvSpPr/>
          <p:nvPr/>
        </p:nvSpPr>
        <p:spPr>
          <a:xfrm>
            <a:off x="2381250" y="-9525"/>
            <a:ext cx="9820275" cy="6858000"/>
          </a:xfrm>
          <a:custGeom>
            <a:avLst/>
            <a:gdLst>
              <a:gd name="connsiteX0" fmla="*/ 3200400 w 9820275"/>
              <a:gd name="connsiteY0" fmla="*/ 0 h 6858000"/>
              <a:gd name="connsiteX1" fmla="*/ 2276475 w 9820275"/>
              <a:gd name="connsiteY1" fmla="*/ 1266825 h 6858000"/>
              <a:gd name="connsiteX2" fmla="*/ 1133475 w 9820275"/>
              <a:gd name="connsiteY2" fmla="*/ 904875 h 6858000"/>
              <a:gd name="connsiteX3" fmla="*/ 1143000 w 9820275"/>
              <a:gd name="connsiteY3" fmla="*/ 2114550 h 6858000"/>
              <a:gd name="connsiteX4" fmla="*/ 0 w 9820275"/>
              <a:gd name="connsiteY4" fmla="*/ 2457450 h 6858000"/>
              <a:gd name="connsiteX5" fmla="*/ 714375 w 9820275"/>
              <a:gd name="connsiteY5" fmla="*/ 3419475 h 6858000"/>
              <a:gd name="connsiteX6" fmla="*/ 19050 w 9820275"/>
              <a:gd name="connsiteY6" fmla="*/ 4391025 h 6858000"/>
              <a:gd name="connsiteX7" fmla="*/ 1162050 w 9820275"/>
              <a:gd name="connsiteY7" fmla="*/ 4762500 h 6858000"/>
              <a:gd name="connsiteX8" fmla="*/ 1162050 w 9820275"/>
              <a:gd name="connsiteY8" fmla="*/ 5953125 h 6858000"/>
              <a:gd name="connsiteX9" fmla="*/ 2266950 w 9820275"/>
              <a:gd name="connsiteY9" fmla="*/ 5581650 h 6858000"/>
              <a:gd name="connsiteX10" fmla="*/ 3209925 w 9820275"/>
              <a:gd name="connsiteY10" fmla="*/ 6858000 h 6858000"/>
              <a:gd name="connsiteX11" fmla="*/ 9820275 w 9820275"/>
              <a:gd name="connsiteY11" fmla="*/ 6858000 h 6858000"/>
              <a:gd name="connsiteX12" fmla="*/ 9810750 w 9820275"/>
              <a:gd name="connsiteY12" fmla="*/ 9525 h 6858000"/>
              <a:gd name="connsiteX13" fmla="*/ 3200400 w 9820275"/>
              <a:gd name="connsiteY13" fmla="*/ 0 h 6858000"/>
              <a:gd name="connsiteX0" fmla="*/ 3200400 w 9820275"/>
              <a:gd name="connsiteY0" fmla="*/ 0 h 6858000"/>
              <a:gd name="connsiteX1" fmla="*/ 2276475 w 9820275"/>
              <a:gd name="connsiteY1" fmla="*/ 1266825 h 6858000"/>
              <a:gd name="connsiteX2" fmla="*/ 1133475 w 9820275"/>
              <a:gd name="connsiteY2" fmla="*/ 904875 h 6858000"/>
              <a:gd name="connsiteX3" fmla="*/ 1143000 w 9820275"/>
              <a:gd name="connsiteY3" fmla="*/ 2114550 h 6858000"/>
              <a:gd name="connsiteX4" fmla="*/ 0 w 9820275"/>
              <a:gd name="connsiteY4" fmla="*/ 2457450 h 6858000"/>
              <a:gd name="connsiteX5" fmla="*/ 714375 w 9820275"/>
              <a:gd name="connsiteY5" fmla="*/ 3419475 h 6858000"/>
              <a:gd name="connsiteX6" fmla="*/ 19050 w 9820275"/>
              <a:gd name="connsiteY6" fmla="*/ 4391025 h 6858000"/>
              <a:gd name="connsiteX7" fmla="*/ 1157287 w 9820275"/>
              <a:gd name="connsiteY7" fmla="*/ 4767263 h 6858000"/>
              <a:gd name="connsiteX8" fmla="*/ 1162050 w 9820275"/>
              <a:gd name="connsiteY8" fmla="*/ 5953125 h 6858000"/>
              <a:gd name="connsiteX9" fmla="*/ 2266950 w 9820275"/>
              <a:gd name="connsiteY9" fmla="*/ 5581650 h 6858000"/>
              <a:gd name="connsiteX10" fmla="*/ 3209925 w 9820275"/>
              <a:gd name="connsiteY10" fmla="*/ 6858000 h 6858000"/>
              <a:gd name="connsiteX11" fmla="*/ 9820275 w 9820275"/>
              <a:gd name="connsiteY11" fmla="*/ 6858000 h 6858000"/>
              <a:gd name="connsiteX12" fmla="*/ 9810750 w 9820275"/>
              <a:gd name="connsiteY12" fmla="*/ 9525 h 6858000"/>
              <a:gd name="connsiteX13" fmla="*/ 3200400 w 9820275"/>
              <a:gd name="connsiteY13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820275" h="6858000">
                <a:moveTo>
                  <a:pt x="3200400" y="0"/>
                </a:moveTo>
                <a:lnTo>
                  <a:pt x="2276475" y="1266825"/>
                </a:lnTo>
                <a:lnTo>
                  <a:pt x="1133475" y="904875"/>
                </a:lnTo>
                <a:lnTo>
                  <a:pt x="1143000" y="2114550"/>
                </a:lnTo>
                <a:lnTo>
                  <a:pt x="0" y="2457450"/>
                </a:lnTo>
                <a:lnTo>
                  <a:pt x="714375" y="3419475"/>
                </a:lnTo>
                <a:lnTo>
                  <a:pt x="19050" y="4391025"/>
                </a:lnTo>
                <a:lnTo>
                  <a:pt x="1157287" y="4767263"/>
                </a:lnTo>
                <a:cubicBezTo>
                  <a:pt x="1158875" y="5162550"/>
                  <a:pt x="1160462" y="5557838"/>
                  <a:pt x="1162050" y="5953125"/>
                </a:cubicBezTo>
                <a:lnTo>
                  <a:pt x="2266950" y="5581650"/>
                </a:lnTo>
                <a:lnTo>
                  <a:pt x="3209925" y="6858000"/>
                </a:lnTo>
                <a:lnTo>
                  <a:pt x="9820275" y="6858000"/>
                </a:lnTo>
                <a:lnTo>
                  <a:pt x="9810750" y="9525"/>
                </a:lnTo>
                <a:lnTo>
                  <a:pt x="3200400" y="0"/>
                </a:lnTo>
                <a:close/>
              </a:path>
            </a:pathLst>
          </a:custGeom>
          <a:gradFill flip="none" rotWithShape="1">
            <a:gsLst>
              <a:gs pos="0">
                <a:srgbClr val="2C3D44">
                  <a:shade val="30000"/>
                  <a:satMod val="115000"/>
                </a:srgbClr>
              </a:gs>
              <a:gs pos="50000">
                <a:srgbClr val="2C3D44">
                  <a:shade val="67500"/>
                  <a:satMod val="115000"/>
                </a:srgbClr>
              </a:gs>
              <a:gs pos="100000">
                <a:srgbClr val="2C3D44">
                  <a:shade val="100000"/>
                  <a:satMod val="115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AB715C94-1732-4E71-B392-AA62097E5BE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00" t="4209" r="4722" b="3569"/>
          <a:stretch/>
        </p:blipFill>
        <p:spPr>
          <a:xfrm>
            <a:off x="9105900" y="257174"/>
            <a:ext cx="6191250" cy="6324601"/>
          </a:xfrm>
          <a:prstGeom prst="ellipse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27855463-757C-46D4-8687-1E0AD5DB7E8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 amt="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00" t="4209" r="4722" b="3569"/>
          <a:stretch/>
        </p:blipFill>
        <p:spPr>
          <a:xfrm>
            <a:off x="2995575" y="257173"/>
            <a:ext cx="6191250" cy="6324601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730781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2.59259E-6 L 0.0013 -0.80116 " pathEditMode="relative" rAng="0" ptsTypes="AA">
                                      <p:cBhvr>
                                        <p:cTn id="6" dur="2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" y="-4006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0" dur="2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074690F-5E93-4754-80F3-724CFDD53739}"/>
              </a:ext>
            </a:extLst>
          </p:cNvPr>
          <p:cNvSpPr/>
          <p:nvPr/>
        </p:nvSpPr>
        <p:spPr>
          <a:xfrm>
            <a:off x="1896773" y="584861"/>
            <a:ext cx="83984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MA" sz="5400" b="0" cap="none" spc="0" dirty="0">
                <a:ln w="0"/>
                <a:solidFill>
                  <a:schemeClr val="tx1"/>
                </a:solidFill>
              </a:rPr>
              <a:t>للمزيد من القوالب الحصرية والمجانية</a:t>
            </a:r>
            <a:endParaRPr lang="en-US" sz="5400" b="0" cap="none" spc="0" dirty="0">
              <a:ln w="0"/>
              <a:solidFill>
                <a:schemeClr val="tx1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91717D9-1183-4295-8D4F-F4892F7F5699}"/>
              </a:ext>
            </a:extLst>
          </p:cNvPr>
          <p:cNvSpPr/>
          <p:nvPr/>
        </p:nvSpPr>
        <p:spPr>
          <a:xfrm>
            <a:off x="3288084" y="1667041"/>
            <a:ext cx="56158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5400" dirty="0">
                <a:ln w="0"/>
              </a:rPr>
              <a:t>www.aitbakha.com</a:t>
            </a:r>
            <a:endParaRPr lang="en-US" sz="5400" b="0" cap="none" spc="0" dirty="0">
              <a:ln w="0"/>
              <a:solidFill>
                <a:schemeClr val="tx1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C4504F2-094C-4FC8-80F1-2725B64F9DE0}"/>
              </a:ext>
            </a:extLst>
          </p:cNvPr>
          <p:cNvSpPr/>
          <p:nvPr/>
        </p:nvSpPr>
        <p:spPr>
          <a:xfrm>
            <a:off x="2540381" y="2967335"/>
            <a:ext cx="711124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MA" sz="5400" b="0" cap="none" spc="0" dirty="0">
                <a:ln w="0"/>
                <a:solidFill>
                  <a:schemeClr val="tx1"/>
                </a:solidFill>
              </a:rPr>
              <a:t>للمزيد من </a:t>
            </a:r>
            <a:r>
              <a:rPr lang="ar-MA" sz="5400" dirty="0">
                <a:ln w="0"/>
              </a:rPr>
              <a:t>شروحات البوربوينت</a:t>
            </a:r>
            <a:endParaRPr lang="en-US" sz="5400" b="0" cap="none" spc="0" dirty="0">
              <a:ln w="0"/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4A7344B-7FD3-4794-BED1-8C1775E58A97}"/>
              </a:ext>
            </a:extLst>
          </p:cNvPr>
          <p:cNvSpPr/>
          <p:nvPr/>
        </p:nvSpPr>
        <p:spPr>
          <a:xfrm>
            <a:off x="1598069" y="4150723"/>
            <a:ext cx="8995861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4400" dirty="0">
                <a:ln w="0"/>
              </a:rPr>
              <a:t>www.youtube.com/mustaphaaitbakha</a:t>
            </a:r>
            <a:endParaRPr lang="en-US" sz="4400" b="0" cap="none" spc="0" dirty="0">
              <a:ln w="0"/>
              <a:solidFill>
                <a:schemeClr val="tx1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B6A7BCF-CDFE-4267-96E1-C9CFFD518C0B}"/>
              </a:ext>
            </a:extLst>
          </p:cNvPr>
          <p:cNvSpPr/>
          <p:nvPr/>
        </p:nvSpPr>
        <p:spPr>
          <a:xfrm>
            <a:off x="1386742" y="5074053"/>
            <a:ext cx="9200404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4400" dirty="0">
                <a:ln w="0"/>
              </a:rPr>
              <a:t>www.facebook.com/mustaphaaitbakha</a:t>
            </a:r>
            <a:endParaRPr lang="en-US" sz="4400" b="0" cap="none" spc="0" dirty="0">
              <a:ln w="0"/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1327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490</TotalTime>
  <Words>28</Words>
  <Application>Microsoft Office PowerPoint</Application>
  <PresentationFormat>Widescreen</PresentationFormat>
  <Paragraphs>5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mustapha ait bakha</dc:creator>
  <cp:lastModifiedBy>mustapha ait bakha</cp:lastModifiedBy>
  <cp:revision>3</cp:revision>
  <dcterms:created xsi:type="dcterms:W3CDTF">2024-05-16T11:59:08Z</dcterms:created>
  <dcterms:modified xsi:type="dcterms:W3CDTF">2024-05-16T20:09:25Z</dcterms:modified>
</cp:coreProperties>
</file>