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58" r:id="rId4"/>
    <p:sldId id="259" r:id="rId5"/>
    <p:sldId id="260" r:id="rId6"/>
    <p:sldId id="262" r:id="rId7"/>
    <p:sldId id="263" r:id="rId8"/>
    <p:sldId id="264" r:id="rId9"/>
    <p:sldId id="265" r:id="rId10"/>
    <p:sldId id="261" r:id="rId11"/>
    <p:sldId id="266" r:id="rId12"/>
  </p:sldIdLst>
  <p:sldSz cx="10972800" cy="109728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528B"/>
    <a:srgbClr val="E28F76"/>
    <a:srgbClr val="E8AB30"/>
    <a:srgbClr val="D547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33" d="100"/>
          <a:sy n="33" d="100"/>
        </p:scale>
        <p:origin x="3030" y="14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1795781"/>
            <a:ext cx="9326880" cy="3820160"/>
          </a:xfrm>
        </p:spPr>
        <p:txBody>
          <a:bodyPr anchor="b"/>
          <a:lstStyle>
            <a:lvl1pPr algn="ctr">
              <a:defRPr sz="7200"/>
            </a:lvl1pPr>
          </a:lstStyle>
          <a:p>
            <a:r>
              <a:rPr lang="en-US"/>
              <a:t>Click to edit Master title style</a:t>
            </a:r>
            <a:endParaRPr lang="en-US" dirty="0"/>
          </a:p>
        </p:txBody>
      </p:sp>
      <p:sp>
        <p:nvSpPr>
          <p:cNvPr id="3" name="Subtitle 2"/>
          <p:cNvSpPr>
            <a:spLocks noGrp="1"/>
          </p:cNvSpPr>
          <p:nvPr>
            <p:ph type="subTitle" idx="1"/>
          </p:nvPr>
        </p:nvSpPr>
        <p:spPr>
          <a:xfrm>
            <a:off x="1371600" y="5763261"/>
            <a:ext cx="8229600" cy="2649219"/>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4E60A4C-03DE-4CFB-A47C-D3DB6D5E753B}" type="datetimeFigureOut">
              <a:rPr lang="en-US" smtClean="0"/>
              <a:t>12/30/2021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368853875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E60A4C-03DE-4CFB-A47C-D3DB6D5E753B}" type="datetimeFigureOut">
              <a:rPr lang="en-US" smtClean="0"/>
              <a:t>12/30/2021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236219719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52411" y="584200"/>
            <a:ext cx="2366010" cy="929894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54381" y="584200"/>
            <a:ext cx="6960870" cy="929894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E60A4C-03DE-4CFB-A47C-D3DB6D5E753B}" type="datetimeFigureOut">
              <a:rPr lang="en-US" smtClean="0"/>
              <a:t>12/30/2021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23994996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E60A4C-03DE-4CFB-A47C-D3DB6D5E753B}" type="datetimeFigureOut">
              <a:rPr lang="en-US" smtClean="0"/>
              <a:t>12/30/2021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52653367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48666" y="2735583"/>
            <a:ext cx="9464040" cy="4564379"/>
          </a:xfrm>
        </p:spPr>
        <p:txBody>
          <a:bodyPr anchor="b"/>
          <a:lstStyle>
            <a:lvl1pPr>
              <a:defRPr sz="7200"/>
            </a:lvl1pPr>
          </a:lstStyle>
          <a:p>
            <a:r>
              <a:rPr lang="en-US"/>
              <a:t>Click to edit Master title style</a:t>
            </a:r>
            <a:endParaRPr lang="en-US" dirty="0"/>
          </a:p>
        </p:txBody>
      </p:sp>
      <p:sp>
        <p:nvSpPr>
          <p:cNvPr id="3" name="Text Placeholder 2"/>
          <p:cNvSpPr>
            <a:spLocks noGrp="1"/>
          </p:cNvSpPr>
          <p:nvPr>
            <p:ph type="body" idx="1"/>
          </p:nvPr>
        </p:nvSpPr>
        <p:spPr>
          <a:xfrm>
            <a:off x="748666" y="7343143"/>
            <a:ext cx="9464040" cy="2400299"/>
          </a:xfrm>
        </p:spPr>
        <p:txBody>
          <a:bodyPr/>
          <a:lstStyle>
            <a:lvl1pPr marL="0" indent="0">
              <a:buNone/>
              <a:defRPr sz="2880">
                <a:solidFill>
                  <a:schemeClr val="tx1"/>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E60A4C-03DE-4CFB-A47C-D3DB6D5E753B}" type="datetimeFigureOut">
              <a:rPr lang="en-US" smtClean="0"/>
              <a:t>12/30/2021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187783735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54380" y="2921000"/>
            <a:ext cx="4663440" cy="69621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54980" y="2921000"/>
            <a:ext cx="4663440" cy="69621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4E60A4C-03DE-4CFB-A47C-D3DB6D5E753B}" type="datetimeFigureOut">
              <a:rPr lang="en-US" smtClean="0"/>
              <a:t>12/30/2021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107655113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5809" y="584202"/>
            <a:ext cx="9464040" cy="2120901"/>
          </a:xfrm>
        </p:spPr>
        <p:txBody>
          <a:bodyPr/>
          <a:lstStyle/>
          <a:p>
            <a:r>
              <a:rPr lang="en-US"/>
              <a:t>Click to edit Master title style</a:t>
            </a:r>
            <a:endParaRPr lang="en-US" dirty="0"/>
          </a:p>
        </p:txBody>
      </p:sp>
      <p:sp>
        <p:nvSpPr>
          <p:cNvPr id="3" name="Text Placeholder 2"/>
          <p:cNvSpPr>
            <a:spLocks noGrp="1"/>
          </p:cNvSpPr>
          <p:nvPr>
            <p:ph type="body" idx="1"/>
          </p:nvPr>
        </p:nvSpPr>
        <p:spPr>
          <a:xfrm>
            <a:off x="755810" y="2689861"/>
            <a:ext cx="4642008" cy="1318259"/>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4" name="Content Placeholder 3"/>
          <p:cNvSpPr>
            <a:spLocks noGrp="1"/>
          </p:cNvSpPr>
          <p:nvPr>
            <p:ph sz="half" idx="2"/>
          </p:nvPr>
        </p:nvSpPr>
        <p:spPr>
          <a:xfrm>
            <a:off x="755810" y="4008120"/>
            <a:ext cx="4642008" cy="5895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554981" y="2689861"/>
            <a:ext cx="4664869" cy="1318259"/>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6" name="Content Placeholder 5"/>
          <p:cNvSpPr>
            <a:spLocks noGrp="1"/>
          </p:cNvSpPr>
          <p:nvPr>
            <p:ph sz="quarter" idx="4"/>
          </p:nvPr>
        </p:nvSpPr>
        <p:spPr>
          <a:xfrm>
            <a:off x="5554981" y="4008120"/>
            <a:ext cx="4664869" cy="5895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4E60A4C-03DE-4CFB-A47C-D3DB6D5E753B}" type="datetimeFigureOut">
              <a:rPr lang="en-US" smtClean="0"/>
              <a:t>12/30/2021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146623071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4E60A4C-03DE-4CFB-A47C-D3DB6D5E753B}" type="datetimeFigureOut">
              <a:rPr lang="en-US" smtClean="0"/>
              <a:t>12/30/2021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303034702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E60A4C-03DE-4CFB-A47C-D3DB6D5E753B}" type="datetimeFigureOut">
              <a:rPr lang="en-US" smtClean="0"/>
              <a:t>12/30/2021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200817382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809" y="731520"/>
            <a:ext cx="3539014" cy="2560320"/>
          </a:xfrm>
        </p:spPr>
        <p:txBody>
          <a:bodyPr anchor="b"/>
          <a:lstStyle>
            <a:lvl1pPr>
              <a:defRPr sz="3840"/>
            </a:lvl1pPr>
          </a:lstStyle>
          <a:p>
            <a:r>
              <a:rPr lang="en-US"/>
              <a:t>Click to edit Master title style</a:t>
            </a:r>
            <a:endParaRPr lang="en-US" dirty="0"/>
          </a:p>
        </p:txBody>
      </p:sp>
      <p:sp>
        <p:nvSpPr>
          <p:cNvPr id="3" name="Content Placeholder 2"/>
          <p:cNvSpPr>
            <a:spLocks noGrp="1"/>
          </p:cNvSpPr>
          <p:nvPr>
            <p:ph idx="1"/>
          </p:nvPr>
        </p:nvSpPr>
        <p:spPr>
          <a:xfrm>
            <a:off x="4664869" y="1579882"/>
            <a:ext cx="5554980" cy="779780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55809" y="3291840"/>
            <a:ext cx="3539014" cy="6098541"/>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64E60A4C-03DE-4CFB-A47C-D3DB6D5E753B}" type="datetimeFigureOut">
              <a:rPr lang="en-US" smtClean="0"/>
              <a:t>12/30/2021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340094137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809" y="731520"/>
            <a:ext cx="3539014" cy="2560320"/>
          </a:xfrm>
        </p:spPr>
        <p:txBody>
          <a:bodyPr anchor="b"/>
          <a:lstStyle>
            <a:lvl1pPr>
              <a:defRPr sz="3840"/>
            </a:lvl1pPr>
          </a:lstStyle>
          <a:p>
            <a:r>
              <a:rPr lang="en-US"/>
              <a:t>Click to edit Master title style</a:t>
            </a:r>
            <a:endParaRPr lang="en-US" dirty="0"/>
          </a:p>
        </p:txBody>
      </p:sp>
      <p:sp>
        <p:nvSpPr>
          <p:cNvPr id="3" name="Picture Placeholder 2"/>
          <p:cNvSpPr>
            <a:spLocks noGrp="1" noChangeAspect="1"/>
          </p:cNvSpPr>
          <p:nvPr>
            <p:ph type="pic" idx="1"/>
          </p:nvPr>
        </p:nvSpPr>
        <p:spPr>
          <a:xfrm>
            <a:off x="4664869" y="1579882"/>
            <a:ext cx="5554980" cy="7797800"/>
          </a:xfrm>
        </p:spPr>
        <p:txBody>
          <a:bodyPr anchor="t"/>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r>
              <a:rPr lang="en-US"/>
              <a:t>Click icon to add picture</a:t>
            </a:r>
            <a:endParaRPr lang="en-US" dirty="0"/>
          </a:p>
        </p:txBody>
      </p:sp>
      <p:sp>
        <p:nvSpPr>
          <p:cNvPr id="4" name="Text Placeholder 3"/>
          <p:cNvSpPr>
            <a:spLocks noGrp="1"/>
          </p:cNvSpPr>
          <p:nvPr>
            <p:ph type="body" sz="half" idx="2"/>
          </p:nvPr>
        </p:nvSpPr>
        <p:spPr>
          <a:xfrm>
            <a:off x="755809" y="3291840"/>
            <a:ext cx="3539014" cy="6098541"/>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64E60A4C-03DE-4CFB-A47C-D3DB6D5E753B}" type="datetimeFigureOut">
              <a:rPr lang="en-US" smtClean="0"/>
              <a:t>12/30/2021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9BDEC8-3FE1-402B-8A76-6D4F9208CD96}" type="slidenum">
              <a:rPr lang="en-US" smtClean="0"/>
              <a:t>‹#›</a:t>
            </a:fld>
            <a:endParaRPr lang="en-US"/>
          </a:p>
        </p:txBody>
      </p:sp>
    </p:spTree>
    <p:extLst>
      <p:ext uri="{BB962C8B-B14F-4D97-AF65-F5344CB8AC3E}">
        <p14:creationId xmlns:p14="http://schemas.microsoft.com/office/powerpoint/2010/main" val="84368383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4380" y="584202"/>
            <a:ext cx="9464040" cy="212090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54380" y="2921000"/>
            <a:ext cx="9464040" cy="696214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4380" y="10170162"/>
            <a:ext cx="2468880" cy="584200"/>
          </a:xfrm>
          <a:prstGeom prst="rect">
            <a:avLst/>
          </a:prstGeom>
        </p:spPr>
        <p:txBody>
          <a:bodyPr vert="horz" lIns="91440" tIns="45720" rIns="91440" bIns="45720" rtlCol="0" anchor="ctr"/>
          <a:lstStyle>
            <a:lvl1pPr algn="l">
              <a:defRPr sz="1440">
                <a:solidFill>
                  <a:schemeClr val="tx1">
                    <a:tint val="75000"/>
                  </a:schemeClr>
                </a:solidFill>
              </a:defRPr>
            </a:lvl1pPr>
          </a:lstStyle>
          <a:p>
            <a:fld id="{64E60A4C-03DE-4CFB-A47C-D3DB6D5E753B}" type="datetimeFigureOut">
              <a:rPr lang="en-US" smtClean="0"/>
              <a:t>12/30/2021</a:t>
            </a:fld>
            <a:endParaRPr lang="en-US"/>
          </a:p>
        </p:txBody>
      </p:sp>
      <p:sp>
        <p:nvSpPr>
          <p:cNvPr id="5" name="Footer Placeholder 4"/>
          <p:cNvSpPr>
            <a:spLocks noGrp="1"/>
          </p:cNvSpPr>
          <p:nvPr>
            <p:ph type="ftr" sz="quarter" idx="3"/>
          </p:nvPr>
        </p:nvSpPr>
        <p:spPr>
          <a:xfrm>
            <a:off x="3634740" y="10170162"/>
            <a:ext cx="3703320" cy="584200"/>
          </a:xfrm>
          <a:prstGeom prst="rect">
            <a:avLst/>
          </a:prstGeom>
        </p:spPr>
        <p:txBody>
          <a:bodyPr vert="horz" lIns="91440" tIns="45720" rIns="91440" bIns="45720" rtlCol="0" anchor="ctr"/>
          <a:lstStyle>
            <a:lvl1pPr algn="ctr">
              <a:defRPr sz="14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49540" y="10170162"/>
            <a:ext cx="2468880" cy="584200"/>
          </a:xfrm>
          <a:prstGeom prst="rect">
            <a:avLst/>
          </a:prstGeom>
        </p:spPr>
        <p:txBody>
          <a:bodyPr vert="horz" lIns="91440" tIns="45720" rIns="91440" bIns="45720" rtlCol="0" anchor="ctr"/>
          <a:lstStyle>
            <a:lvl1pPr algn="r">
              <a:defRPr sz="1440">
                <a:solidFill>
                  <a:schemeClr val="tx1">
                    <a:tint val="75000"/>
                  </a:schemeClr>
                </a:solidFill>
              </a:defRPr>
            </a:lvl1pPr>
          </a:lstStyle>
          <a:p>
            <a:fld id="{E39BDEC8-3FE1-402B-8A76-6D4F9208CD96}" type="slidenum">
              <a:rPr lang="en-US" smtClean="0"/>
              <a:t>‹#›</a:t>
            </a:fld>
            <a:endParaRPr lang="en-US"/>
          </a:p>
        </p:txBody>
      </p:sp>
    </p:spTree>
    <p:extLst>
      <p:ext uri="{BB962C8B-B14F-4D97-AF65-F5344CB8AC3E}">
        <p14:creationId xmlns:p14="http://schemas.microsoft.com/office/powerpoint/2010/main" val="3073121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
            <a:extLst>
              <a:ext uri="{FF2B5EF4-FFF2-40B4-BE49-F238E27FC236}">
                <a16:creationId xmlns:a16="http://schemas.microsoft.com/office/drawing/2014/main" id="{0D06ED53-F3B4-4546-8A6A-191BE38DFA7B}"/>
              </a:ext>
            </a:extLst>
          </p:cNvPr>
          <p:cNvSpPr/>
          <p:nvPr/>
        </p:nvSpPr>
        <p:spPr>
          <a:xfrm rot="9180659">
            <a:off x="2161489" y="7497426"/>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13" name="-">
            <a:extLst>
              <a:ext uri="{FF2B5EF4-FFF2-40B4-BE49-F238E27FC236}">
                <a16:creationId xmlns:a16="http://schemas.microsoft.com/office/drawing/2014/main" id="{B06B4541-7934-4DBF-99D8-2D92B71BF9CC}"/>
              </a:ext>
            </a:extLst>
          </p:cNvPr>
          <p:cNvSpPr/>
          <p:nvPr/>
        </p:nvSpPr>
        <p:spPr>
          <a:xfrm>
            <a:off x="7834049" y="7212161"/>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14" name="-">
            <a:extLst>
              <a:ext uri="{FF2B5EF4-FFF2-40B4-BE49-F238E27FC236}">
                <a16:creationId xmlns:a16="http://schemas.microsoft.com/office/drawing/2014/main" id="{D38CA1F3-FD7B-43DC-9F91-ACB840B2ABB5}"/>
              </a:ext>
            </a:extLst>
          </p:cNvPr>
          <p:cNvSpPr/>
          <p:nvPr/>
        </p:nvSpPr>
        <p:spPr>
          <a:xfrm>
            <a:off x="6606093" y="3754257"/>
            <a:ext cx="1142948" cy="387258"/>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15" name="-">
            <a:extLst>
              <a:ext uri="{FF2B5EF4-FFF2-40B4-BE49-F238E27FC236}">
                <a16:creationId xmlns:a16="http://schemas.microsoft.com/office/drawing/2014/main" id="{8DEA4F3E-40F7-455F-BEB9-58E68779ADAD}"/>
              </a:ext>
            </a:extLst>
          </p:cNvPr>
          <p:cNvSpPr/>
          <p:nvPr/>
        </p:nvSpPr>
        <p:spPr>
          <a:xfrm rot="21337411" flipV="1">
            <a:off x="-3015462" y="-843968"/>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pic>
        <p:nvPicPr>
          <p:cNvPr id="4" name="Brand Logo">
            <a:extLst>
              <a:ext uri="{FF2B5EF4-FFF2-40B4-BE49-F238E27FC236}">
                <a16:creationId xmlns:a16="http://schemas.microsoft.com/office/drawing/2014/main" id="{6B57C4FF-A9A0-4E53-8668-902B71D153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87056" y="616561"/>
            <a:ext cx="1998689" cy="318631"/>
          </a:xfrm>
          <a:prstGeom prst="rect">
            <a:avLst/>
          </a:prstGeom>
        </p:spPr>
      </p:pic>
      <p:sp>
        <p:nvSpPr>
          <p:cNvPr id="11" name="-">
            <a:extLst>
              <a:ext uri="{FF2B5EF4-FFF2-40B4-BE49-F238E27FC236}">
                <a16:creationId xmlns:a16="http://schemas.microsoft.com/office/drawing/2014/main" id="{5636EBD5-9AAE-496D-8F07-D47F6D07BAD8}"/>
              </a:ext>
            </a:extLst>
          </p:cNvPr>
          <p:cNvSpPr/>
          <p:nvPr/>
        </p:nvSpPr>
        <p:spPr>
          <a:xfrm>
            <a:off x="1830025" y="3947886"/>
            <a:ext cx="7312750" cy="3119719"/>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
            <a:extLst>
              <a:ext uri="{FF2B5EF4-FFF2-40B4-BE49-F238E27FC236}">
                <a16:creationId xmlns:a16="http://schemas.microsoft.com/office/drawing/2014/main" id="{C294A411-6DD2-4AE0-B28A-296EDCB0C576}"/>
              </a:ext>
            </a:extLst>
          </p:cNvPr>
          <p:cNvSpPr/>
          <p:nvPr/>
        </p:nvSpPr>
        <p:spPr>
          <a:xfrm>
            <a:off x="2673498" y="5373605"/>
            <a:ext cx="5625804" cy="1005466"/>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Brand New">
            <a:extLst>
              <a:ext uri="{FF2B5EF4-FFF2-40B4-BE49-F238E27FC236}">
                <a16:creationId xmlns:a16="http://schemas.microsoft.com/office/drawing/2014/main" id="{DD5DC5E5-23BD-4C42-967D-CEC5F456FED9}"/>
              </a:ext>
            </a:extLst>
          </p:cNvPr>
          <p:cNvSpPr txBox="1"/>
          <p:nvPr/>
        </p:nvSpPr>
        <p:spPr>
          <a:xfrm>
            <a:off x="2673498" y="4286071"/>
            <a:ext cx="5625804" cy="1200329"/>
          </a:xfrm>
          <a:prstGeom prst="rect">
            <a:avLst/>
          </a:prstGeom>
          <a:noFill/>
        </p:spPr>
        <p:txBody>
          <a:bodyPr wrap="square" rtlCol="0">
            <a:spAutoFit/>
          </a:bodyPr>
          <a:lstStyle/>
          <a:p>
            <a:pPr algn="ctr"/>
            <a:r>
              <a:rPr lang="en-US" sz="7200" dirty="0">
                <a:solidFill>
                  <a:schemeClr val="bg1"/>
                </a:solidFill>
                <a:latin typeface="Montserrat ExtraBold" panose="00000900000000000000" pitchFamily="50" charset="0"/>
              </a:rPr>
              <a:t>Brand New</a:t>
            </a:r>
          </a:p>
        </p:txBody>
      </p:sp>
      <p:sp>
        <p:nvSpPr>
          <p:cNvPr id="7" name="Template">
            <a:extLst>
              <a:ext uri="{FF2B5EF4-FFF2-40B4-BE49-F238E27FC236}">
                <a16:creationId xmlns:a16="http://schemas.microsoft.com/office/drawing/2014/main" id="{8C9E8435-2344-4DB1-AB54-94FFF31456E1}"/>
              </a:ext>
            </a:extLst>
          </p:cNvPr>
          <p:cNvSpPr txBox="1"/>
          <p:nvPr/>
        </p:nvSpPr>
        <p:spPr>
          <a:xfrm>
            <a:off x="3064102" y="5178742"/>
            <a:ext cx="4844596" cy="1200329"/>
          </a:xfrm>
          <a:prstGeom prst="rect">
            <a:avLst/>
          </a:prstGeom>
          <a:noFill/>
        </p:spPr>
        <p:txBody>
          <a:bodyPr wrap="none" rtlCol="0">
            <a:spAutoFit/>
          </a:bodyPr>
          <a:lstStyle/>
          <a:p>
            <a:pPr algn="ctr"/>
            <a:r>
              <a:rPr lang="en-US" sz="7200" dirty="0">
                <a:solidFill>
                  <a:schemeClr val="tx2">
                    <a:lumMod val="50000"/>
                  </a:schemeClr>
                </a:solidFill>
                <a:latin typeface="Montserrat ExtraBold" panose="00000900000000000000" pitchFamily="50" charset="0"/>
              </a:rPr>
              <a:t>Template</a:t>
            </a:r>
          </a:p>
        </p:txBody>
      </p:sp>
      <p:grpSp>
        <p:nvGrpSpPr>
          <p:cNvPr id="8" name="-">
            <a:extLst>
              <a:ext uri="{FF2B5EF4-FFF2-40B4-BE49-F238E27FC236}">
                <a16:creationId xmlns:a16="http://schemas.microsoft.com/office/drawing/2014/main" id="{CFC8D3E7-3B5E-4E42-A523-C6D6341D9A9D}"/>
              </a:ext>
            </a:extLst>
          </p:cNvPr>
          <p:cNvGrpSpPr/>
          <p:nvPr/>
        </p:nvGrpSpPr>
        <p:grpSpPr>
          <a:xfrm>
            <a:off x="4576670" y="6856569"/>
            <a:ext cx="1819460" cy="422071"/>
            <a:chOff x="1552119" y="4571742"/>
            <a:chExt cx="1357119" cy="314820"/>
          </a:xfrm>
        </p:grpSpPr>
        <p:sp>
          <p:nvSpPr>
            <p:cNvPr id="9" name="-">
              <a:extLst>
                <a:ext uri="{FF2B5EF4-FFF2-40B4-BE49-F238E27FC236}">
                  <a16:creationId xmlns:a16="http://schemas.microsoft.com/office/drawing/2014/main" id="{BE9514F2-370A-4246-9BFB-1ADC3E6DEA64}"/>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JOIN NOW">
              <a:extLst>
                <a:ext uri="{FF2B5EF4-FFF2-40B4-BE49-F238E27FC236}">
                  <a16:creationId xmlns:a16="http://schemas.microsoft.com/office/drawing/2014/main" id="{50CA3D50-7D1E-48DD-96C2-E46D33E70E5A}"/>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16" name="-">
            <a:extLst>
              <a:ext uri="{FF2B5EF4-FFF2-40B4-BE49-F238E27FC236}">
                <a16:creationId xmlns:a16="http://schemas.microsoft.com/office/drawing/2014/main" id="{963841E1-2668-484A-99CF-A907D9FCD72F}"/>
              </a:ext>
            </a:extLst>
          </p:cNvPr>
          <p:cNvSpPr/>
          <p:nvPr/>
        </p:nvSpPr>
        <p:spPr>
          <a:xfrm>
            <a:off x="860607" y="1868441"/>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sp>
        <p:nvSpPr>
          <p:cNvPr id="17" name="-">
            <a:extLst>
              <a:ext uri="{FF2B5EF4-FFF2-40B4-BE49-F238E27FC236}">
                <a16:creationId xmlns:a16="http://schemas.microsoft.com/office/drawing/2014/main" id="{E8841335-4043-4FC7-9810-E4DF14D7B0BD}"/>
              </a:ext>
            </a:extLst>
          </p:cNvPr>
          <p:cNvSpPr/>
          <p:nvPr/>
        </p:nvSpPr>
        <p:spPr>
          <a:xfrm>
            <a:off x="2487088" y="8766730"/>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18" name="-">
            <a:extLst>
              <a:ext uri="{FF2B5EF4-FFF2-40B4-BE49-F238E27FC236}">
                <a16:creationId xmlns:a16="http://schemas.microsoft.com/office/drawing/2014/main" id="{0F73A323-995D-433C-9C51-62678626D12D}"/>
              </a:ext>
            </a:extLst>
          </p:cNvPr>
          <p:cNvSpPr/>
          <p:nvPr/>
        </p:nvSpPr>
        <p:spPr>
          <a:xfrm>
            <a:off x="8679166" y="2431104"/>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19" name="-">
            <a:extLst>
              <a:ext uri="{FF2B5EF4-FFF2-40B4-BE49-F238E27FC236}">
                <a16:creationId xmlns:a16="http://schemas.microsoft.com/office/drawing/2014/main" id="{42C18EFF-0FDA-442E-9238-293A624680B8}"/>
              </a:ext>
            </a:extLst>
          </p:cNvPr>
          <p:cNvSpPr/>
          <p:nvPr/>
        </p:nvSpPr>
        <p:spPr>
          <a:xfrm flipV="1">
            <a:off x="5166126" y="9688560"/>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20" name="-">
            <a:extLst>
              <a:ext uri="{FF2B5EF4-FFF2-40B4-BE49-F238E27FC236}">
                <a16:creationId xmlns:a16="http://schemas.microsoft.com/office/drawing/2014/main" id="{1A7582F4-2223-4F35-8B0E-5C884EF320F0}"/>
              </a:ext>
            </a:extLst>
          </p:cNvPr>
          <p:cNvSpPr/>
          <p:nvPr/>
        </p:nvSpPr>
        <p:spPr>
          <a:xfrm>
            <a:off x="-1033977" y="-1041239"/>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grpSp>
        <p:nvGrpSpPr>
          <p:cNvPr id="21" name="-">
            <a:extLst>
              <a:ext uri="{FF2B5EF4-FFF2-40B4-BE49-F238E27FC236}">
                <a16:creationId xmlns:a16="http://schemas.microsoft.com/office/drawing/2014/main" id="{22DDFA51-165A-4D93-B963-941AB55366AC}"/>
              </a:ext>
            </a:extLst>
          </p:cNvPr>
          <p:cNvGrpSpPr/>
          <p:nvPr/>
        </p:nvGrpSpPr>
        <p:grpSpPr>
          <a:xfrm>
            <a:off x="8738614" y="-69038"/>
            <a:ext cx="4468372" cy="815174"/>
            <a:chOff x="-3163680" y="4127153"/>
            <a:chExt cx="4468372" cy="815174"/>
          </a:xfrm>
        </p:grpSpPr>
        <p:sp>
          <p:nvSpPr>
            <p:cNvPr id="22" name="-">
              <a:extLst>
                <a:ext uri="{FF2B5EF4-FFF2-40B4-BE49-F238E27FC236}">
                  <a16:creationId xmlns:a16="http://schemas.microsoft.com/office/drawing/2014/main" id="{EEB3D008-913E-4426-9D87-529A4F6EB50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
              <a:extLst>
                <a:ext uri="{FF2B5EF4-FFF2-40B4-BE49-F238E27FC236}">
                  <a16:creationId xmlns:a16="http://schemas.microsoft.com/office/drawing/2014/main" id="{F4F73069-E042-440D-8D8A-2790A66F365D}"/>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
            <a:extLst>
              <a:ext uri="{FF2B5EF4-FFF2-40B4-BE49-F238E27FC236}">
                <a16:creationId xmlns:a16="http://schemas.microsoft.com/office/drawing/2014/main" id="{008F8084-1DA7-4EE8-885C-AC34E84C613A}"/>
              </a:ext>
            </a:extLst>
          </p:cNvPr>
          <p:cNvGrpSpPr/>
          <p:nvPr/>
        </p:nvGrpSpPr>
        <p:grpSpPr>
          <a:xfrm>
            <a:off x="-2760527" y="10565213"/>
            <a:ext cx="4468372" cy="815174"/>
            <a:chOff x="-3163680" y="4127153"/>
            <a:chExt cx="4468372" cy="815174"/>
          </a:xfrm>
        </p:grpSpPr>
        <p:sp>
          <p:nvSpPr>
            <p:cNvPr id="25" name="-">
              <a:extLst>
                <a:ext uri="{FF2B5EF4-FFF2-40B4-BE49-F238E27FC236}">
                  <a16:creationId xmlns:a16="http://schemas.microsoft.com/office/drawing/2014/main" id="{0D5B3C99-0AA2-43F6-9135-3BEFA351AA7F}"/>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
              <a:extLst>
                <a:ext uri="{FF2B5EF4-FFF2-40B4-BE49-F238E27FC236}">
                  <a16:creationId xmlns:a16="http://schemas.microsoft.com/office/drawing/2014/main" id="{194C7919-D49E-4FFD-98DA-ECC988B7323B}"/>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
            <a:extLst>
              <a:ext uri="{FF2B5EF4-FFF2-40B4-BE49-F238E27FC236}">
                <a16:creationId xmlns:a16="http://schemas.microsoft.com/office/drawing/2014/main" id="{8B0ECD44-B8AE-4ABC-9492-8F57F650A6AB}"/>
              </a:ext>
            </a:extLst>
          </p:cNvPr>
          <p:cNvGrpSpPr/>
          <p:nvPr/>
        </p:nvGrpSpPr>
        <p:grpSpPr>
          <a:xfrm>
            <a:off x="-2833271" y="8860814"/>
            <a:ext cx="4468372" cy="815174"/>
            <a:chOff x="-3163680" y="4127153"/>
            <a:chExt cx="4468372" cy="815174"/>
          </a:xfrm>
        </p:grpSpPr>
        <p:sp>
          <p:nvSpPr>
            <p:cNvPr id="28" name="-">
              <a:extLst>
                <a:ext uri="{FF2B5EF4-FFF2-40B4-BE49-F238E27FC236}">
                  <a16:creationId xmlns:a16="http://schemas.microsoft.com/office/drawing/2014/main" id="{3F100904-2E7B-45BB-B69A-AA4064ACB7BD}"/>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
              <a:extLst>
                <a:ext uri="{FF2B5EF4-FFF2-40B4-BE49-F238E27FC236}">
                  <a16:creationId xmlns:a16="http://schemas.microsoft.com/office/drawing/2014/main" id="{77B563FB-BAA0-44D4-A418-B6511B5E4C8A}"/>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
            <a:extLst>
              <a:ext uri="{FF2B5EF4-FFF2-40B4-BE49-F238E27FC236}">
                <a16:creationId xmlns:a16="http://schemas.microsoft.com/office/drawing/2014/main" id="{C86D8500-F377-4AAB-AC81-B3F204E29971}"/>
              </a:ext>
            </a:extLst>
          </p:cNvPr>
          <p:cNvGrpSpPr/>
          <p:nvPr/>
        </p:nvGrpSpPr>
        <p:grpSpPr>
          <a:xfrm>
            <a:off x="9155743" y="1460854"/>
            <a:ext cx="4468372" cy="815174"/>
            <a:chOff x="-3163680" y="4127153"/>
            <a:chExt cx="4468372" cy="815174"/>
          </a:xfrm>
        </p:grpSpPr>
        <p:sp>
          <p:nvSpPr>
            <p:cNvPr id="37" name="-">
              <a:extLst>
                <a:ext uri="{FF2B5EF4-FFF2-40B4-BE49-F238E27FC236}">
                  <a16:creationId xmlns:a16="http://schemas.microsoft.com/office/drawing/2014/main" id="{3D4EB3BB-D92F-4BEC-B9A5-34AD099BC1F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
              <a:extLst>
                <a:ext uri="{FF2B5EF4-FFF2-40B4-BE49-F238E27FC236}">
                  <a16:creationId xmlns:a16="http://schemas.microsoft.com/office/drawing/2014/main" id="{BCDC3E50-A916-41D3-B8CF-5650F8193E58}"/>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1" name="-">
            <a:extLst>
              <a:ext uri="{FF2B5EF4-FFF2-40B4-BE49-F238E27FC236}">
                <a16:creationId xmlns:a16="http://schemas.microsoft.com/office/drawing/2014/main" id="{9F7E7C49-D9FB-4716-9FD4-2D96B6CF41D5}"/>
              </a:ext>
            </a:extLst>
          </p:cNvPr>
          <p:cNvSpPr/>
          <p:nvPr/>
        </p:nvSpPr>
        <p:spPr>
          <a:xfrm>
            <a:off x="4550925" y="2728494"/>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2" name="-">
            <a:extLst>
              <a:ext uri="{FF2B5EF4-FFF2-40B4-BE49-F238E27FC236}">
                <a16:creationId xmlns:a16="http://schemas.microsoft.com/office/drawing/2014/main" id="{121C3AF3-5678-4193-9730-A1FC6288E02D}"/>
              </a:ext>
            </a:extLst>
          </p:cNvPr>
          <p:cNvSpPr/>
          <p:nvPr/>
        </p:nvSpPr>
        <p:spPr>
          <a:xfrm>
            <a:off x="3888597" y="2717846"/>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43" name="-">
            <a:extLst>
              <a:ext uri="{FF2B5EF4-FFF2-40B4-BE49-F238E27FC236}">
                <a16:creationId xmlns:a16="http://schemas.microsoft.com/office/drawing/2014/main" id="{76F9D92D-5BD5-48C2-832E-A167A9B31801}"/>
              </a:ext>
            </a:extLst>
          </p:cNvPr>
          <p:cNvSpPr/>
          <p:nvPr/>
        </p:nvSpPr>
        <p:spPr>
          <a:xfrm>
            <a:off x="3226270" y="2720330"/>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39" name="Transition">
            <a:extLst>
              <a:ext uri="{FF2B5EF4-FFF2-40B4-BE49-F238E27FC236}">
                <a16:creationId xmlns:a16="http://schemas.microsoft.com/office/drawing/2014/main" id="{E0AE8DB3-78E5-4C27-B11D-D4CBE3BAD140}"/>
              </a:ext>
            </a:extLst>
          </p:cNvPr>
          <p:cNvSpPr/>
          <p:nvPr/>
        </p:nvSpPr>
        <p:spPr>
          <a:xfrm>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0" name="Transition">
            <a:extLst>
              <a:ext uri="{FF2B5EF4-FFF2-40B4-BE49-F238E27FC236}">
                <a16:creationId xmlns:a16="http://schemas.microsoft.com/office/drawing/2014/main" id="{E5F4EAC8-CF28-488F-9A2A-F6C4736ED7FF}"/>
              </a:ext>
            </a:extLst>
          </p:cNvPr>
          <p:cNvSpPr/>
          <p:nvPr/>
        </p:nvSpPr>
        <p:spPr>
          <a:xfrm>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Music">
            <a:hlinkClick r:id="" action="ppaction://media"/>
            <a:extLst>
              <a:ext uri="{FF2B5EF4-FFF2-40B4-BE49-F238E27FC236}">
                <a16:creationId xmlns:a16="http://schemas.microsoft.com/office/drawing/2014/main" id="{A3E84DA7-6418-41C9-807E-ADA4EE5AD391}"/>
              </a:ext>
            </a:extLst>
          </p:cNvPr>
          <p:cNvPicPr>
            <a:picLocks noChangeAspect="1"/>
          </p:cNvPicPr>
          <p:nvPr>
            <a:audioFile r:link="rId1"/>
            <p:extLst>
              <p:ext uri="{DAA4B4D4-6D71-4841-9C94-3DE7FCFB9230}">
                <p14:media xmlns:p14="http://schemas.microsoft.com/office/powerpoint/2010/main" r:embed="rId2">
                  <p14:trim st="40000"/>
                  <p14:fade in="250" out="750"/>
                </p14:media>
              </p:ext>
            </p:extLst>
          </p:nvPr>
        </p:nvPicPr>
        <p:blipFill>
          <a:blip r:embed="rId6"/>
          <a:stretch>
            <a:fillRect/>
          </a:stretch>
        </p:blipFill>
        <p:spPr>
          <a:xfrm>
            <a:off x="0" y="-1316960"/>
            <a:ext cx="609600" cy="609600"/>
          </a:xfrm>
          <a:prstGeom prst="rect">
            <a:avLst/>
          </a:prstGeom>
        </p:spPr>
      </p:pic>
    </p:spTree>
    <p:extLst>
      <p:ext uri="{BB962C8B-B14F-4D97-AF65-F5344CB8AC3E}">
        <p14:creationId xmlns:p14="http://schemas.microsoft.com/office/powerpoint/2010/main" val="1514117196"/>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2000"/>
                                  </p:stCondLst>
                                  <p:iterate type="wd">
                                    <p:tmPct val="10000"/>
                                  </p:iterate>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42" presetClass="path" presetSubtype="0" accel="20000" decel="80000" fill="hold" nodeType="withEffect">
                                  <p:stCondLst>
                                    <p:cond delay="2000"/>
                                  </p:stCondLst>
                                  <p:iterate type="wd">
                                    <p:tmPct val="10000"/>
                                  </p:iterate>
                                  <p:childTnLst>
                                    <p:animMotion origin="layout" path="M -0.05961 2.77778E-6 L 0 2.77778E-6 " pathEditMode="relative" rAng="0" ptsTypes="AA">
                                      <p:cBhvr>
                                        <p:cTn id="13" dur="1000" fill="hold"/>
                                        <p:tgtEl>
                                          <p:spTgt spid="8"/>
                                        </p:tgtEl>
                                        <p:attrNameLst>
                                          <p:attrName>ppt_x</p:attrName>
                                          <p:attrName>ppt_y</p:attrName>
                                        </p:attrNameLst>
                                      </p:cBhvr>
                                      <p:rCtr x="2980" y="0"/>
                                    </p:animMotion>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42" presetClass="path" presetSubtype="0" accel="20000" decel="80000" fill="hold" grpId="1" nodeType="withEffect">
                                  <p:stCondLst>
                                    <p:cond delay="750"/>
                                  </p:stCondLst>
                                  <p:childTnLst>
                                    <p:animMotion origin="layout" path="M 0 0.04586 L 0 4.39815E-6 " pathEditMode="relative" rAng="0" ptsTypes="AA">
                                      <p:cBhvr>
                                        <p:cTn id="18" dur="1000" fill="hold"/>
                                        <p:tgtEl>
                                          <p:spTgt spid="5"/>
                                        </p:tgtEl>
                                        <p:attrNameLst>
                                          <p:attrName>ppt_x</p:attrName>
                                          <p:attrName>ppt_y</p:attrName>
                                        </p:attrNameLst>
                                      </p:cBhvr>
                                      <p:rCtr x="0" y="-2300"/>
                                    </p:animMotion>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42" presetClass="path" presetSubtype="0" accel="20000" decel="80000" fill="hold" grpId="1" nodeType="withEffect">
                                  <p:stCondLst>
                                    <p:cond delay="1000"/>
                                  </p:stCondLst>
                                  <p:childTnLst>
                                    <p:animMotion origin="layout" path="M 0 0.03356 L 0 -7.87037E-7 " pathEditMode="relative" rAng="0" ptsTypes="AA">
                                      <p:cBhvr>
                                        <p:cTn id="23" dur="1000" fill="hold"/>
                                        <p:tgtEl>
                                          <p:spTgt spid="11"/>
                                        </p:tgtEl>
                                        <p:attrNameLst>
                                          <p:attrName>ppt_x</p:attrName>
                                          <p:attrName>ppt_y</p:attrName>
                                        </p:attrNameLst>
                                      </p:cBhvr>
                                      <p:rCtr x="0" y="-2112"/>
                                    </p:animMotion>
                                  </p:childTnLst>
                                </p:cTn>
                              </p:par>
                              <p:par>
                                <p:cTn id="24" presetID="10"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42" presetClass="path" presetSubtype="0" accel="20000" decel="80000" fill="hold" grpId="1" nodeType="withEffect">
                                  <p:stCondLst>
                                    <p:cond delay="500"/>
                                  </p:stCondLst>
                                  <p:childTnLst>
                                    <p:animMotion origin="layout" path="M 0 0.04586 L 0 4.39815E-6 " pathEditMode="relative" rAng="0" ptsTypes="AA">
                                      <p:cBhvr>
                                        <p:cTn id="28" dur="1000" fill="hold"/>
                                        <p:tgtEl>
                                          <p:spTgt spid="6"/>
                                        </p:tgtEl>
                                        <p:attrNameLst>
                                          <p:attrName>ppt_x</p:attrName>
                                          <p:attrName>ppt_y</p:attrName>
                                        </p:attrNameLst>
                                      </p:cBhvr>
                                      <p:rCtr x="0" y="-2300"/>
                                    </p:animMotion>
                                  </p:childTnLst>
                                </p:cTn>
                              </p:par>
                              <p:par>
                                <p:cTn id="29" presetID="10" presetClass="entr" presetSubtype="0" fill="hold" grpId="0" nodeType="withEffect">
                                  <p:stCondLst>
                                    <p:cond delay="7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42" presetClass="path" presetSubtype="0" accel="20000" decel="80000" fill="hold" grpId="1" nodeType="withEffect">
                                  <p:stCondLst>
                                    <p:cond delay="750"/>
                                  </p:stCondLst>
                                  <p:childTnLst>
                                    <p:animMotion origin="layout" path="M 0 0.04586 L 0 4.39815E-6 " pathEditMode="relative" rAng="0" ptsTypes="AA">
                                      <p:cBhvr>
                                        <p:cTn id="33" dur="1000" fill="hold"/>
                                        <p:tgtEl>
                                          <p:spTgt spid="7"/>
                                        </p:tgtEl>
                                        <p:attrNameLst>
                                          <p:attrName>ppt_x</p:attrName>
                                          <p:attrName>ppt_y</p:attrName>
                                        </p:attrNameLst>
                                      </p:cBhvr>
                                      <p:rCtr x="0" y="-2300"/>
                                    </p:animMotion>
                                  </p:childTnLst>
                                </p:cTn>
                              </p:par>
                              <p:par>
                                <p:cTn id="34" presetID="10" presetClass="entr" presetSubtype="0" fill="hold" grpId="2" nodeType="with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42" presetClass="path" presetSubtype="0" accel="50000" decel="50000" fill="hold" grpId="0" nodeType="withEffect">
                                  <p:stCondLst>
                                    <p:cond delay="1000"/>
                                  </p:stCondLst>
                                  <p:childTnLst>
                                    <p:animMotion origin="layout" path="M 1.38889E-7 9.72222E-7 L -0.07118 9.72222E-7 " pathEditMode="relative" rAng="0" ptsTypes="AA">
                                      <p:cBhvr>
                                        <p:cTn id="38" dur="1000" spd="-100000" fill="hold"/>
                                        <p:tgtEl>
                                          <p:spTgt spid="14"/>
                                        </p:tgtEl>
                                        <p:attrNameLst>
                                          <p:attrName>ppt_x</p:attrName>
                                          <p:attrName>ppt_y</p:attrName>
                                        </p:attrNameLst>
                                      </p:cBhvr>
                                      <p:rCtr x="-3559" y="0"/>
                                    </p:animMotion>
                                  </p:childTnLst>
                                </p:cTn>
                              </p:par>
                              <p:par>
                                <p:cTn id="39" presetID="42" presetClass="path" presetSubtype="0" decel="3000" fill="hold" grpId="1" nodeType="withEffect">
                                  <p:stCondLst>
                                    <p:cond delay="2000"/>
                                  </p:stCondLst>
                                  <p:childTnLst>
                                    <p:animMotion origin="layout" path="M 1.38889E-7 9.72222E-7 L 0.02373 0.00029 " pathEditMode="relative" rAng="0" ptsTypes="AA">
                                      <p:cBhvr>
                                        <p:cTn id="40" dur="3000" fill="hold"/>
                                        <p:tgtEl>
                                          <p:spTgt spid="14"/>
                                        </p:tgtEl>
                                        <p:attrNameLst>
                                          <p:attrName>ppt_x</p:attrName>
                                          <p:attrName>ppt_y</p:attrName>
                                        </p:attrNameLst>
                                      </p:cBhvr>
                                      <p:rCtr x="1186" y="14"/>
                                    </p:animMotion>
                                  </p:childTnLst>
                                </p:cTn>
                              </p:par>
                              <p:par>
                                <p:cTn id="41" presetID="2" presetClass="entr" presetSubtype="8" accel="20000" decel="80000" fill="hold" grpId="0" nodeType="withEffect">
                                  <p:stCondLst>
                                    <p:cond delay="20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0-#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par>
                                <p:cTn id="45" presetID="6" presetClass="emph" presetSubtype="0" accel="45000" decel="45000" autoRev="1" fill="hold" grpId="1" nodeType="withEffect">
                                  <p:stCondLst>
                                    <p:cond delay="1100"/>
                                  </p:stCondLst>
                                  <p:childTnLst>
                                    <p:animScale>
                                      <p:cBhvr>
                                        <p:cTn id="46" dur="1950" fill="hold"/>
                                        <p:tgtEl>
                                          <p:spTgt spid="15"/>
                                        </p:tgtEl>
                                      </p:cBhvr>
                                      <p:by x="110000" y="110000"/>
                                    </p:animScale>
                                  </p:childTnLst>
                                </p:cTn>
                              </p:par>
                              <p:par>
                                <p:cTn id="47" presetID="10" presetClass="entr" presetSubtype="0" fill="hold" grpId="0" nodeType="withEffect">
                                  <p:stCondLst>
                                    <p:cond delay="5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42" presetClass="path" presetSubtype="0" accel="20000" decel="80000" fill="hold" grpId="1" nodeType="withEffect">
                                  <p:stCondLst>
                                    <p:cond delay="500"/>
                                  </p:stCondLst>
                                  <p:childTnLst>
                                    <p:animMotion origin="layout" path="M 4.02778E-6 -0.08868 L 4.02778E-6 -4.30556E-6 " pathEditMode="relative" rAng="0" ptsTypes="AA">
                                      <p:cBhvr>
                                        <p:cTn id="51" dur="1000" fill="hold"/>
                                        <p:tgtEl>
                                          <p:spTgt spid="13"/>
                                        </p:tgtEl>
                                        <p:attrNameLst>
                                          <p:attrName>ppt_x</p:attrName>
                                          <p:attrName>ppt_y</p:attrName>
                                        </p:attrNameLst>
                                      </p:cBhvr>
                                      <p:rCtr x="0" y="4427"/>
                                    </p:animMotion>
                                  </p:childTnLst>
                                </p:cTn>
                              </p:par>
                              <p:par>
                                <p:cTn id="52" presetID="42" presetClass="path" presetSubtype="0" accel="50000" decel="50000" autoRev="1" fill="hold" grpId="2" nodeType="withEffect">
                                  <p:stCondLst>
                                    <p:cond delay="1600"/>
                                  </p:stCondLst>
                                  <p:childTnLst>
                                    <p:animMotion origin="layout" path="M 4.02778E-6 -4.30556E-6 L 4.02778E-6 -0.03313 " pathEditMode="relative" rAng="0" ptsTypes="AA">
                                      <p:cBhvr>
                                        <p:cTn id="53" dur="1700" fill="hold"/>
                                        <p:tgtEl>
                                          <p:spTgt spid="13"/>
                                        </p:tgtEl>
                                        <p:attrNameLst>
                                          <p:attrName>ppt_x</p:attrName>
                                          <p:attrName>ppt_y</p:attrName>
                                        </p:attrNameLst>
                                      </p:cBhvr>
                                      <p:rCtr x="0" y="-1664"/>
                                    </p:animMotion>
                                  </p:childTnLst>
                                </p:cTn>
                              </p:par>
                              <p:par>
                                <p:cTn id="54" presetID="2" presetClass="entr" presetSubtype="4" accel="20000" decel="80000" fill="hold" grpId="0" nodeType="withEffect">
                                  <p:stCondLst>
                                    <p:cond delay="20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1250" fill="hold"/>
                                        <p:tgtEl>
                                          <p:spTgt spid="12"/>
                                        </p:tgtEl>
                                        <p:attrNameLst>
                                          <p:attrName>ppt_x</p:attrName>
                                        </p:attrNameLst>
                                      </p:cBhvr>
                                      <p:tavLst>
                                        <p:tav tm="0">
                                          <p:val>
                                            <p:strVal val="#ppt_x"/>
                                          </p:val>
                                        </p:tav>
                                        <p:tav tm="100000">
                                          <p:val>
                                            <p:strVal val="#ppt_x"/>
                                          </p:val>
                                        </p:tav>
                                      </p:tavLst>
                                    </p:anim>
                                    <p:anim calcmode="lin" valueType="num">
                                      <p:cBhvr additive="base">
                                        <p:cTn id="57" dur="1250" fill="hold"/>
                                        <p:tgtEl>
                                          <p:spTgt spid="12"/>
                                        </p:tgtEl>
                                        <p:attrNameLst>
                                          <p:attrName>ppt_y</p:attrName>
                                        </p:attrNameLst>
                                      </p:cBhvr>
                                      <p:tavLst>
                                        <p:tav tm="0">
                                          <p:val>
                                            <p:strVal val="1+#ppt_h/2"/>
                                          </p:val>
                                        </p:tav>
                                        <p:tav tm="100000">
                                          <p:val>
                                            <p:strVal val="#ppt_y"/>
                                          </p:val>
                                        </p:tav>
                                      </p:tavLst>
                                    </p:anim>
                                  </p:childTnLst>
                                </p:cTn>
                              </p:par>
                              <p:par>
                                <p:cTn id="58" presetID="6" presetClass="emph" presetSubtype="0" accel="45000" decel="45000" autoRev="1" fill="hold" grpId="1" nodeType="withEffect">
                                  <p:stCondLst>
                                    <p:cond delay="1100"/>
                                  </p:stCondLst>
                                  <p:childTnLst>
                                    <p:animScale>
                                      <p:cBhvr>
                                        <p:cTn id="59" dur="1950" fill="hold"/>
                                        <p:tgtEl>
                                          <p:spTgt spid="12"/>
                                        </p:tgtEl>
                                      </p:cBhvr>
                                      <p:by x="95000" y="95000"/>
                                    </p:animScale>
                                  </p:childTnLst>
                                </p:cTn>
                              </p:par>
                              <p:par>
                                <p:cTn id="60" presetID="10" presetClass="entr" presetSubtype="0" fill="hold" grpId="0" nodeType="withEffect">
                                  <p:stCondLst>
                                    <p:cond delay="5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par>
                                <p:cTn id="63" presetID="42" presetClass="path" presetSubtype="0" accel="20000" decel="80000" fill="hold" grpId="1" nodeType="withEffect">
                                  <p:stCondLst>
                                    <p:cond delay="500"/>
                                  </p:stCondLst>
                                  <p:childTnLst>
                                    <p:animMotion origin="layout" path="M 0.02141 3.14815E-6 L 4.02778E-6 3.14815E-6 " pathEditMode="relative" rAng="0" ptsTypes="AA">
                                      <p:cBhvr>
                                        <p:cTn id="64" dur="1000" fill="hold"/>
                                        <p:tgtEl>
                                          <p:spTgt spid="18"/>
                                        </p:tgtEl>
                                        <p:attrNameLst>
                                          <p:attrName>ppt_x</p:attrName>
                                          <p:attrName>ppt_y</p:attrName>
                                        </p:attrNameLst>
                                      </p:cBhvr>
                                      <p:rCtr x="-1071" y="0"/>
                                    </p:animMotion>
                                  </p:childTnLst>
                                </p:cTn>
                              </p:par>
                              <p:par>
                                <p:cTn id="65" presetID="42" presetClass="path" presetSubtype="0" accel="50000" decel="50000" autoRev="1" fill="hold" grpId="2" nodeType="withEffect">
                                  <p:stCondLst>
                                    <p:cond delay="1600"/>
                                  </p:stCondLst>
                                  <p:childTnLst>
                                    <p:animMotion origin="layout" path="M 4.02778E-6 3.14815E-6 L 0.00752 3.14815E-6 " pathEditMode="relative" rAng="0" ptsTypes="AA">
                                      <p:cBhvr>
                                        <p:cTn id="66" dur="1700" fill="hold"/>
                                        <p:tgtEl>
                                          <p:spTgt spid="18"/>
                                        </p:tgtEl>
                                        <p:attrNameLst>
                                          <p:attrName>ppt_x</p:attrName>
                                          <p:attrName>ppt_y</p:attrName>
                                        </p:attrNameLst>
                                      </p:cBhvr>
                                      <p:rCtr x="376" y="0"/>
                                    </p:animMotion>
                                  </p:childTnLst>
                                </p:cTn>
                              </p:par>
                              <p:par>
                                <p:cTn id="67" presetID="10" presetClass="entr" presetSubtype="0" fill="hold" grpId="0" nodeType="withEffect">
                                  <p:stCondLst>
                                    <p:cond delay="75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par>
                                <p:cTn id="70" presetID="42" presetClass="path" presetSubtype="0" accel="20000" decel="80000" fill="hold" grpId="1" nodeType="withEffect">
                                  <p:stCondLst>
                                    <p:cond delay="750"/>
                                  </p:stCondLst>
                                  <p:childTnLst>
                                    <p:animMotion origin="layout" path="M -0.04369 -0.00029 L -4.25926E-6 2.4537E-6 " pathEditMode="relative" rAng="0" ptsTypes="AA">
                                      <p:cBhvr>
                                        <p:cTn id="71" dur="1000" fill="hold"/>
                                        <p:tgtEl>
                                          <p:spTgt spid="17"/>
                                        </p:tgtEl>
                                        <p:attrNameLst>
                                          <p:attrName>ppt_x</p:attrName>
                                          <p:attrName>ppt_y</p:attrName>
                                        </p:attrNameLst>
                                      </p:cBhvr>
                                      <p:rCtr x="2185" y="14"/>
                                    </p:animMotion>
                                  </p:childTnLst>
                                </p:cTn>
                              </p:par>
                              <p:par>
                                <p:cTn id="72" presetID="42" presetClass="path" presetSubtype="0" accel="50000" decel="50000" autoRev="1" fill="hold" grpId="2" nodeType="withEffect">
                                  <p:stCondLst>
                                    <p:cond delay="1750"/>
                                  </p:stCondLst>
                                  <p:childTnLst>
                                    <p:animMotion origin="layout" path="M -4.25926E-6 2.4537E-6 L -0.01692 -0.00029 " pathEditMode="relative" rAng="0" ptsTypes="AA">
                                      <p:cBhvr>
                                        <p:cTn id="73" dur="1625" fill="hold"/>
                                        <p:tgtEl>
                                          <p:spTgt spid="17"/>
                                        </p:tgtEl>
                                        <p:attrNameLst>
                                          <p:attrName>ppt_x</p:attrName>
                                          <p:attrName>ppt_y</p:attrName>
                                        </p:attrNameLst>
                                      </p:cBhvr>
                                      <p:rCtr x="-854" y="-14"/>
                                    </p:animMotion>
                                  </p:childTnLst>
                                </p:cTn>
                              </p:par>
                              <p:par>
                                <p:cTn id="74" presetID="10" presetClass="entr" presetSubtype="0" fill="hold" grpId="0" nodeType="withEffect">
                                  <p:stCondLst>
                                    <p:cond delay="100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42" presetClass="path" presetSubtype="0" accel="20000" decel="80000" fill="hold" grpId="1" nodeType="withEffect">
                                  <p:stCondLst>
                                    <p:cond delay="1000"/>
                                  </p:stCondLst>
                                  <p:childTnLst>
                                    <p:animMotion origin="layout" path="M 0.07032 -0.00028 L -4.62963E-6 -4.49074E-6 " pathEditMode="relative" rAng="0" ptsTypes="AA">
                                      <p:cBhvr>
                                        <p:cTn id="78" dur="1000" fill="hold"/>
                                        <p:tgtEl>
                                          <p:spTgt spid="16"/>
                                        </p:tgtEl>
                                        <p:attrNameLst>
                                          <p:attrName>ppt_x</p:attrName>
                                          <p:attrName>ppt_y</p:attrName>
                                        </p:attrNameLst>
                                      </p:cBhvr>
                                      <p:rCtr x="-3516" y="14"/>
                                    </p:animMotion>
                                  </p:childTnLst>
                                </p:cTn>
                              </p:par>
                              <p:par>
                                <p:cTn id="79" presetID="42" presetClass="path" presetSubtype="0" accel="50000" decel="50000" autoRev="1" fill="hold" grpId="2" nodeType="withEffect">
                                  <p:stCondLst>
                                    <p:cond delay="2000"/>
                                  </p:stCondLst>
                                  <p:childTnLst>
                                    <p:animMotion origin="layout" path="M -4.62963E-6 -4.49074E-6 L 0.02995 0.00015 " pathEditMode="relative" rAng="0" ptsTypes="AA">
                                      <p:cBhvr>
                                        <p:cTn id="80" dur="1500" fill="hold"/>
                                        <p:tgtEl>
                                          <p:spTgt spid="16"/>
                                        </p:tgtEl>
                                        <p:attrNameLst>
                                          <p:attrName>ppt_x</p:attrName>
                                          <p:attrName>ppt_y</p:attrName>
                                        </p:attrNameLst>
                                      </p:cBhvr>
                                      <p:rCtr x="1490" y="0"/>
                                    </p:animMotion>
                                  </p:childTnLst>
                                </p:cTn>
                              </p:par>
                              <p:par>
                                <p:cTn id="81" presetID="10" presetClass="entr" presetSubtype="0" fill="hold" grpId="0" nodeType="withEffect">
                                  <p:stCondLst>
                                    <p:cond delay="50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par>
                                <p:cTn id="84" presetID="42" presetClass="path" presetSubtype="0" accel="20000" decel="80000" fill="hold" grpId="1" nodeType="withEffect">
                                  <p:stCondLst>
                                    <p:cond delay="500"/>
                                  </p:stCondLst>
                                  <p:childTnLst>
                                    <p:animMotion origin="layout" path="M -0.04369 -0.00029 L -1.15741E-6 -1.71296E-6 " pathEditMode="relative" rAng="0" ptsTypes="AA">
                                      <p:cBhvr>
                                        <p:cTn id="85" dur="1000" fill="hold"/>
                                        <p:tgtEl>
                                          <p:spTgt spid="19"/>
                                        </p:tgtEl>
                                        <p:attrNameLst>
                                          <p:attrName>ppt_x</p:attrName>
                                          <p:attrName>ppt_y</p:attrName>
                                        </p:attrNameLst>
                                      </p:cBhvr>
                                      <p:rCtr x="2185" y="14"/>
                                    </p:animMotion>
                                  </p:childTnLst>
                                </p:cTn>
                              </p:par>
                              <p:par>
                                <p:cTn id="86" presetID="42" presetClass="path" presetSubtype="0" accel="50000" decel="50000" autoRev="1" fill="hold" grpId="2" nodeType="withEffect">
                                  <p:stCondLst>
                                    <p:cond delay="1500"/>
                                  </p:stCondLst>
                                  <p:childTnLst>
                                    <p:animMotion origin="layout" path="M -1.15741E-6 -1.71296E-6 L 0.01823 -1.71296E-6 " pathEditMode="relative" rAng="0" ptsTypes="AA">
                                      <p:cBhvr>
                                        <p:cTn id="87" dur="1750" fill="hold"/>
                                        <p:tgtEl>
                                          <p:spTgt spid="19"/>
                                        </p:tgtEl>
                                        <p:attrNameLst>
                                          <p:attrName>ppt_x</p:attrName>
                                          <p:attrName>ppt_y</p:attrName>
                                        </p:attrNameLst>
                                      </p:cBhvr>
                                      <p:rCtr x="911" y="0"/>
                                    </p:animMotion>
                                  </p:childTnLst>
                                </p:cTn>
                              </p:par>
                              <p:par>
                                <p:cTn id="88" presetID="10" presetClass="entr" presetSubtype="0" fill="hold" grpId="0" nodeType="withEffect">
                                  <p:stCondLst>
                                    <p:cond delay="100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childTnLst>
                                </p:cTn>
                              </p:par>
                              <p:par>
                                <p:cTn id="91" presetID="42" presetClass="path" presetSubtype="0" accel="20000" decel="80000" fill="hold" grpId="1" nodeType="withEffect">
                                  <p:stCondLst>
                                    <p:cond delay="1000"/>
                                  </p:stCondLst>
                                  <p:childTnLst>
                                    <p:animMotion origin="layout" path="M 0.05411 -0.00304 L 2.03704E-6 3.47222E-6 " pathEditMode="relative" rAng="0" ptsTypes="AA">
                                      <p:cBhvr>
                                        <p:cTn id="92" dur="1000" fill="hold"/>
                                        <p:tgtEl>
                                          <p:spTgt spid="20"/>
                                        </p:tgtEl>
                                        <p:attrNameLst>
                                          <p:attrName>ppt_x</p:attrName>
                                          <p:attrName>ppt_y</p:attrName>
                                        </p:attrNameLst>
                                      </p:cBhvr>
                                      <p:rCtr x="-2705" y="145"/>
                                    </p:animMotion>
                                  </p:childTnLst>
                                </p:cTn>
                              </p:par>
                              <p:par>
                                <p:cTn id="93" presetID="8" presetClass="emph" presetSubtype="0" accel="20000" decel="80000" fill="hold" grpId="2" nodeType="withEffect">
                                  <p:stCondLst>
                                    <p:cond delay="1000"/>
                                  </p:stCondLst>
                                  <p:childTnLst>
                                    <p:animRot by="-5400000">
                                      <p:cBhvr>
                                        <p:cTn id="94" dur="1300" fill="hold"/>
                                        <p:tgtEl>
                                          <p:spTgt spid="20"/>
                                        </p:tgtEl>
                                        <p:attrNameLst>
                                          <p:attrName>r</p:attrName>
                                        </p:attrNameLst>
                                      </p:cBhvr>
                                    </p:animRot>
                                  </p:childTnLst>
                                </p:cTn>
                              </p:par>
                              <p:par>
                                <p:cTn id="95" presetID="10" presetClass="entr" presetSubtype="0" fill="hold" nodeType="withEffect">
                                  <p:stCondLst>
                                    <p:cond delay="100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500"/>
                                        <p:tgtEl>
                                          <p:spTgt spid="21"/>
                                        </p:tgtEl>
                                      </p:cBhvr>
                                    </p:animEffect>
                                  </p:childTnLst>
                                </p:cTn>
                              </p:par>
                              <p:par>
                                <p:cTn id="98" presetID="42" presetClass="path" presetSubtype="0" accel="20000" decel="80000" fill="hold" nodeType="withEffect">
                                  <p:stCondLst>
                                    <p:cond delay="1000"/>
                                  </p:stCondLst>
                                  <p:childTnLst>
                                    <p:animMotion origin="layout" path="M 0 -0.07668 L 0 4.02778E-6 " pathEditMode="relative" rAng="0" ptsTypes="AA">
                                      <p:cBhvr>
                                        <p:cTn id="99" dur="1000" fill="hold"/>
                                        <p:tgtEl>
                                          <p:spTgt spid="21"/>
                                        </p:tgtEl>
                                        <p:attrNameLst>
                                          <p:attrName>ppt_x</p:attrName>
                                          <p:attrName>ppt_y</p:attrName>
                                        </p:attrNameLst>
                                      </p:cBhvr>
                                      <p:rCtr x="0" y="3834"/>
                                    </p:animMotion>
                                  </p:childTnLst>
                                </p:cTn>
                              </p:par>
                              <p:par>
                                <p:cTn id="100" presetID="10" presetClass="entr" presetSubtype="0" fill="hold" nodeType="withEffect">
                                  <p:stCondLst>
                                    <p:cond delay="125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childTnLst>
                                </p:cTn>
                              </p:par>
                              <p:par>
                                <p:cTn id="103" presetID="42" presetClass="path" presetSubtype="0" accel="20000" decel="80000" fill="hold" nodeType="withEffect">
                                  <p:stCondLst>
                                    <p:cond delay="1250"/>
                                  </p:stCondLst>
                                  <p:childTnLst>
                                    <p:animMotion origin="layout" path="M 4.90741E-6 -0.05917 L 4.90741E-6 -3.56481E-6 " pathEditMode="relative" rAng="0" ptsTypes="AA">
                                      <p:cBhvr>
                                        <p:cTn id="104" dur="1000" fill="hold"/>
                                        <p:tgtEl>
                                          <p:spTgt spid="36"/>
                                        </p:tgtEl>
                                        <p:attrNameLst>
                                          <p:attrName>ppt_x</p:attrName>
                                          <p:attrName>ppt_y</p:attrName>
                                        </p:attrNameLst>
                                      </p:cBhvr>
                                      <p:rCtr x="0" y="2951"/>
                                    </p:animMotion>
                                  </p:childTnLst>
                                </p:cTn>
                              </p:par>
                              <p:par>
                                <p:cTn id="105" presetID="10" presetClass="entr" presetSubtype="0" fill="hold" nodeType="withEffect">
                                  <p:stCondLst>
                                    <p:cond delay="125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42" presetClass="path" presetSubtype="0" accel="20000" decel="80000" fill="hold" nodeType="withEffect">
                                  <p:stCondLst>
                                    <p:cond delay="1250"/>
                                  </p:stCondLst>
                                  <p:childTnLst>
                                    <p:animMotion origin="layout" path="M -2.26852E-6 0.06019 L -2.26852E-6 0 " pathEditMode="relative" rAng="0" ptsTypes="AA">
                                      <p:cBhvr>
                                        <p:cTn id="109" dur="1000" fill="hold"/>
                                        <p:tgtEl>
                                          <p:spTgt spid="24"/>
                                        </p:tgtEl>
                                        <p:attrNameLst>
                                          <p:attrName>ppt_x</p:attrName>
                                          <p:attrName>ppt_y</p:attrName>
                                        </p:attrNameLst>
                                      </p:cBhvr>
                                      <p:rCtr x="0" y="-3009"/>
                                    </p:animMotion>
                                  </p:childTnLst>
                                </p:cTn>
                              </p:par>
                              <p:par>
                                <p:cTn id="110" presetID="10" presetClass="entr" presetSubtype="0" fill="hold" nodeType="withEffect">
                                  <p:stCondLst>
                                    <p:cond delay="150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42" presetClass="path" presetSubtype="0" accel="20000" decel="80000" fill="hold" nodeType="withEffect">
                                  <p:stCondLst>
                                    <p:cond delay="1500"/>
                                  </p:stCondLst>
                                  <p:childTnLst>
                                    <p:animMotion origin="layout" path="M 2.82407E-6 0.06018 L 2.82407E-6 1.94444E-6 " pathEditMode="relative" rAng="0" ptsTypes="AA">
                                      <p:cBhvr>
                                        <p:cTn id="114" dur="1000" fill="hold"/>
                                        <p:tgtEl>
                                          <p:spTgt spid="27"/>
                                        </p:tgtEl>
                                        <p:attrNameLst>
                                          <p:attrName>ppt_x</p:attrName>
                                          <p:attrName>ppt_y</p:attrName>
                                        </p:attrNameLst>
                                      </p:cBhvr>
                                      <p:rCtr x="0" y="-3009"/>
                                    </p:animMotion>
                                  </p:childTnLst>
                                </p:cTn>
                              </p:par>
                              <p:par>
                                <p:cTn id="115" presetID="8" presetClass="emph" presetSubtype="0" accel="20000" decel="40000" fill="hold" grpId="3" nodeType="withEffect">
                                  <p:stCondLst>
                                    <p:cond delay="2400"/>
                                  </p:stCondLst>
                                  <p:childTnLst>
                                    <p:animRot by="7200000">
                                      <p:cBhvr>
                                        <p:cTn id="116" dur="2600" fill="hold"/>
                                        <p:tgtEl>
                                          <p:spTgt spid="20"/>
                                        </p:tgtEl>
                                        <p:attrNameLst>
                                          <p:attrName>r</p:attrName>
                                        </p:attrNameLst>
                                      </p:cBhvr>
                                    </p:animRot>
                                  </p:childTnLst>
                                </p:cTn>
                              </p:par>
                              <p:par>
                                <p:cTn id="117" presetID="2" presetClass="entr" presetSubtype="2" accel="20000" decel="80000" fill="hold" grpId="0" nodeType="withEffect">
                                  <p:stCondLst>
                                    <p:cond delay="4700"/>
                                  </p:stCondLst>
                                  <p:childTnLst>
                                    <p:set>
                                      <p:cBhvr>
                                        <p:cTn id="118" dur="1" fill="hold">
                                          <p:stCondLst>
                                            <p:cond delay="0"/>
                                          </p:stCondLst>
                                        </p:cTn>
                                        <p:tgtEl>
                                          <p:spTgt spid="39"/>
                                        </p:tgtEl>
                                        <p:attrNameLst>
                                          <p:attrName>style.visibility</p:attrName>
                                        </p:attrNameLst>
                                      </p:cBhvr>
                                      <p:to>
                                        <p:strVal val="visible"/>
                                      </p:to>
                                    </p:set>
                                    <p:anim calcmode="lin" valueType="num">
                                      <p:cBhvr additive="base">
                                        <p:cTn id="119" dur="1000" fill="hold"/>
                                        <p:tgtEl>
                                          <p:spTgt spid="39"/>
                                        </p:tgtEl>
                                        <p:attrNameLst>
                                          <p:attrName>ppt_x</p:attrName>
                                        </p:attrNameLst>
                                      </p:cBhvr>
                                      <p:tavLst>
                                        <p:tav tm="0">
                                          <p:val>
                                            <p:strVal val="1+#ppt_w/2"/>
                                          </p:val>
                                        </p:tav>
                                        <p:tav tm="100000">
                                          <p:val>
                                            <p:strVal val="#ppt_x"/>
                                          </p:val>
                                        </p:tav>
                                      </p:tavLst>
                                    </p:anim>
                                    <p:anim calcmode="lin" valueType="num">
                                      <p:cBhvr additive="base">
                                        <p:cTn id="120" dur="1000" fill="hold"/>
                                        <p:tgtEl>
                                          <p:spTgt spid="39"/>
                                        </p:tgtEl>
                                        <p:attrNameLst>
                                          <p:attrName>ppt_y</p:attrName>
                                        </p:attrNameLst>
                                      </p:cBhvr>
                                      <p:tavLst>
                                        <p:tav tm="0">
                                          <p:val>
                                            <p:strVal val="#ppt_y"/>
                                          </p:val>
                                        </p:tav>
                                        <p:tav tm="100000">
                                          <p:val>
                                            <p:strVal val="#ppt_y"/>
                                          </p:val>
                                        </p:tav>
                                      </p:tavLst>
                                    </p:anim>
                                  </p:childTnLst>
                                </p:cTn>
                              </p:par>
                              <p:par>
                                <p:cTn id="121" presetID="2" presetClass="entr" presetSubtype="2" accel="20000" decel="80000" fill="hold" grpId="0" nodeType="withEffect">
                                  <p:stCondLst>
                                    <p:cond delay="4750"/>
                                  </p:stCondLst>
                                  <p:childTnLst>
                                    <p:set>
                                      <p:cBhvr>
                                        <p:cTn id="122" dur="1" fill="hold">
                                          <p:stCondLst>
                                            <p:cond delay="0"/>
                                          </p:stCondLst>
                                        </p:cTn>
                                        <p:tgtEl>
                                          <p:spTgt spid="40"/>
                                        </p:tgtEl>
                                        <p:attrNameLst>
                                          <p:attrName>style.visibility</p:attrName>
                                        </p:attrNameLst>
                                      </p:cBhvr>
                                      <p:to>
                                        <p:strVal val="visible"/>
                                      </p:to>
                                    </p:set>
                                    <p:anim calcmode="lin" valueType="num">
                                      <p:cBhvr additive="base">
                                        <p:cTn id="123" dur="1000" fill="hold"/>
                                        <p:tgtEl>
                                          <p:spTgt spid="40"/>
                                        </p:tgtEl>
                                        <p:attrNameLst>
                                          <p:attrName>ppt_x</p:attrName>
                                        </p:attrNameLst>
                                      </p:cBhvr>
                                      <p:tavLst>
                                        <p:tav tm="0">
                                          <p:val>
                                            <p:strVal val="1+#ppt_w/2"/>
                                          </p:val>
                                        </p:tav>
                                        <p:tav tm="100000">
                                          <p:val>
                                            <p:strVal val="#ppt_x"/>
                                          </p:val>
                                        </p:tav>
                                      </p:tavLst>
                                    </p:anim>
                                    <p:anim calcmode="lin" valueType="num">
                                      <p:cBhvr additive="base">
                                        <p:cTn id="124" dur="1000" fill="hold"/>
                                        <p:tgtEl>
                                          <p:spTgt spid="40"/>
                                        </p:tgtEl>
                                        <p:attrNameLst>
                                          <p:attrName>ppt_y</p:attrName>
                                        </p:attrNameLst>
                                      </p:cBhvr>
                                      <p:tavLst>
                                        <p:tav tm="0">
                                          <p:val>
                                            <p:strVal val="#ppt_y"/>
                                          </p:val>
                                        </p:tav>
                                        <p:tav tm="100000">
                                          <p:val>
                                            <p:strVal val="#ppt_y"/>
                                          </p:val>
                                        </p:tav>
                                      </p:tavLst>
                                    </p:anim>
                                  </p:childTnLst>
                                </p:cTn>
                              </p:par>
                              <p:par>
                                <p:cTn id="125" presetID="10" presetClass="entr" presetSubtype="0" fill="hold" grpId="0" nodeType="withEffect">
                                  <p:stCondLst>
                                    <p:cond delay="70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500"/>
                                        <p:tgtEl>
                                          <p:spTgt spid="41"/>
                                        </p:tgtEl>
                                      </p:cBhvr>
                                    </p:animEffect>
                                  </p:childTnLst>
                                </p:cTn>
                              </p:par>
                              <p:par>
                                <p:cTn id="128" presetID="42" presetClass="path" presetSubtype="0" accel="20000" decel="80000" fill="hold" grpId="1" nodeType="withEffect">
                                  <p:stCondLst>
                                    <p:cond delay="700"/>
                                  </p:stCondLst>
                                  <p:childTnLst>
                                    <p:animMotion origin="layout" path="M 2.77778E-7 0.06915 L 2.77778E-7 2.26852E-6 " pathEditMode="relative" rAng="0" ptsTypes="AA">
                                      <p:cBhvr>
                                        <p:cTn id="129" dur="750" fill="hold"/>
                                        <p:tgtEl>
                                          <p:spTgt spid="41"/>
                                        </p:tgtEl>
                                        <p:attrNameLst>
                                          <p:attrName>ppt_x</p:attrName>
                                          <p:attrName>ppt_y</p:attrName>
                                        </p:attrNameLst>
                                      </p:cBhvr>
                                      <p:rCtr x="0" y="-3458"/>
                                    </p:animMotion>
                                  </p:childTnLst>
                                </p:cTn>
                              </p:par>
                              <p:par>
                                <p:cTn id="130" presetID="8" presetClass="emph" presetSubtype="0" accel="20000" decel="80000" fill="hold" grpId="2" nodeType="withEffect">
                                  <p:stCondLst>
                                    <p:cond delay="1500"/>
                                  </p:stCondLst>
                                  <p:childTnLst>
                                    <p:animRot by="-5400000">
                                      <p:cBhvr>
                                        <p:cTn id="131" dur="1600" fill="hold"/>
                                        <p:tgtEl>
                                          <p:spTgt spid="41"/>
                                        </p:tgtEl>
                                        <p:attrNameLst>
                                          <p:attrName>r</p:attrName>
                                        </p:attrNameLst>
                                      </p:cBhvr>
                                    </p:animRot>
                                  </p:childTnLst>
                                </p:cTn>
                              </p:par>
                              <p:par>
                                <p:cTn id="132" presetID="8" presetClass="emph" presetSubtype="0" accel="20000" decel="80000" fill="hold" grpId="3" nodeType="withEffect">
                                  <p:stCondLst>
                                    <p:cond delay="3300"/>
                                  </p:stCondLst>
                                  <p:childTnLst>
                                    <p:animRot by="5400000">
                                      <p:cBhvr>
                                        <p:cTn id="133" dur="1600" fill="hold"/>
                                        <p:tgtEl>
                                          <p:spTgt spid="41"/>
                                        </p:tgtEl>
                                        <p:attrNameLst>
                                          <p:attrName>r</p:attrName>
                                        </p:attrNameLst>
                                      </p:cBhvr>
                                    </p:animRot>
                                  </p:childTnLst>
                                </p:cTn>
                              </p:par>
                              <p:par>
                                <p:cTn id="134" presetID="10" presetClass="entr" presetSubtype="0" fill="hold" grpId="0" nodeType="withEffect">
                                  <p:stCondLst>
                                    <p:cond delay="70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500"/>
                                        <p:tgtEl>
                                          <p:spTgt spid="42"/>
                                        </p:tgtEl>
                                      </p:cBhvr>
                                    </p:animEffect>
                                  </p:childTnLst>
                                </p:cTn>
                              </p:par>
                              <p:par>
                                <p:cTn id="137" presetID="42" presetClass="path" presetSubtype="0" accel="20000" decel="80000" fill="hold" grpId="1" nodeType="withEffect">
                                  <p:stCondLst>
                                    <p:cond delay="700"/>
                                  </p:stCondLst>
                                  <p:childTnLst>
                                    <p:animMotion origin="layout" path="M 1.38889E-7 0.06916 L 1.38889E-7 5E-6 " pathEditMode="relative" rAng="0" ptsTypes="AA">
                                      <p:cBhvr>
                                        <p:cTn id="138" dur="750" fill="hold"/>
                                        <p:tgtEl>
                                          <p:spTgt spid="42"/>
                                        </p:tgtEl>
                                        <p:attrNameLst>
                                          <p:attrName>ppt_x</p:attrName>
                                          <p:attrName>ppt_y</p:attrName>
                                        </p:attrNameLst>
                                      </p:cBhvr>
                                      <p:rCtr x="0" y="-3458"/>
                                    </p:animMotion>
                                  </p:childTnLst>
                                </p:cTn>
                              </p:par>
                              <p:par>
                                <p:cTn id="139" presetID="8" presetClass="emph" presetSubtype="0" accel="20000" decel="80000" fill="hold" grpId="2" nodeType="withEffect">
                                  <p:stCondLst>
                                    <p:cond delay="1500"/>
                                  </p:stCondLst>
                                  <p:childTnLst>
                                    <p:animRot by="-5400000">
                                      <p:cBhvr>
                                        <p:cTn id="140" dur="1600" fill="hold"/>
                                        <p:tgtEl>
                                          <p:spTgt spid="42"/>
                                        </p:tgtEl>
                                        <p:attrNameLst>
                                          <p:attrName>r</p:attrName>
                                        </p:attrNameLst>
                                      </p:cBhvr>
                                    </p:animRot>
                                  </p:childTnLst>
                                </p:cTn>
                              </p:par>
                              <p:par>
                                <p:cTn id="141" presetID="8" presetClass="emph" presetSubtype="0" accel="20000" decel="80000" fill="hold" grpId="3" nodeType="withEffect">
                                  <p:stCondLst>
                                    <p:cond delay="3300"/>
                                  </p:stCondLst>
                                  <p:childTnLst>
                                    <p:animRot by="5400000">
                                      <p:cBhvr>
                                        <p:cTn id="142" dur="1600" fill="hold"/>
                                        <p:tgtEl>
                                          <p:spTgt spid="42"/>
                                        </p:tgtEl>
                                        <p:attrNameLst>
                                          <p:attrName>r</p:attrName>
                                        </p:attrNameLst>
                                      </p:cBhvr>
                                    </p:animRot>
                                  </p:childTnLst>
                                </p:cTn>
                              </p:par>
                              <p:par>
                                <p:cTn id="143" presetID="10" presetClass="entr" presetSubtype="0" fill="hold" grpId="0" nodeType="withEffect">
                                  <p:stCondLst>
                                    <p:cond delay="700"/>
                                  </p:stCondLst>
                                  <p:childTnLst>
                                    <p:set>
                                      <p:cBhvr>
                                        <p:cTn id="144" dur="1" fill="hold">
                                          <p:stCondLst>
                                            <p:cond delay="0"/>
                                          </p:stCondLst>
                                        </p:cTn>
                                        <p:tgtEl>
                                          <p:spTgt spid="43"/>
                                        </p:tgtEl>
                                        <p:attrNameLst>
                                          <p:attrName>style.visibility</p:attrName>
                                        </p:attrNameLst>
                                      </p:cBhvr>
                                      <p:to>
                                        <p:strVal val="visible"/>
                                      </p:to>
                                    </p:set>
                                    <p:animEffect transition="in" filter="fade">
                                      <p:cBhvr>
                                        <p:cTn id="145" dur="500"/>
                                        <p:tgtEl>
                                          <p:spTgt spid="43"/>
                                        </p:tgtEl>
                                      </p:cBhvr>
                                    </p:animEffect>
                                  </p:childTnLst>
                                </p:cTn>
                              </p:par>
                              <p:par>
                                <p:cTn id="146" presetID="42" presetClass="path" presetSubtype="0" accel="20000" decel="80000" fill="hold" grpId="1" nodeType="withEffect">
                                  <p:stCondLst>
                                    <p:cond delay="700"/>
                                  </p:stCondLst>
                                  <p:childTnLst>
                                    <p:animMotion origin="layout" path="M 4.67593E-6 0.06916 L 4.67593E-6 -4.35185E-6 " pathEditMode="relative" rAng="0" ptsTypes="AA">
                                      <p:cBhvr>
                                        <p:cTn id="147" dur="750" fill="hold"/>
                                        <p:tgtEl>
                                          <p:spTgt spid="43"/>
                                        </p:tgtEl>
                                        <p:attrNameLst>
                                          <p:attrName>ppt_x</p:attrName>
                                          <p:attrName>ppt_y</p:attrName>
                                        </p:attrNameLst>
                                      </p:cBhvr>
                                      <p:rCtr x="0" y="-3458"/>
                                    </p:animMotion>
                                  </p:childTnLst>
                                </p:cTn>
                              </p:par>
                              <p:par>
                                <p:cTn id="148" presetID="8" presetClass="emph" presetSubtype="0" accel="20000" decel="80000" fill="hold" grpId="2" nodeType="withEffect">
                                  <p:stCondLst>
                                    <p:cond delay="1500"/>
                                  </p:stCondLst>
                                  <p:childTnLst>
                                    <p:animRot by="-5400000">
                                      <p:cBhvr>
                                        <p:cTn id="149" dur="1600" fill="hold"/>
                                        <p:tgtEl>
                                          <p:spTgt spid="43"/>
                                        </p:tgtEl>
                                        <p:attrNameLst>
                                          <p:attrName>r</p:attrName>
                                        </p:attrNameLst>
                                      </p:cBhvr>
                                    </p:animRot>
                                  </p:childTnLst>
                                </p:cTn>
                              </p:par>
                              <p:par>
                                <p:cTn id="150" presetID="8" presetClass="emph" presetSubtype="0" accel="20000" decel="80000" fill="hold" grpId="3" nodeType="withEffect">
                                  <p:stCondLst>
                                    <p:cond delay="3300"/>
                                  </p:stCondLst>
                                  <p:childTnLst>
                                    <p:animRot by="5400000">
                                      <p:cBhvr>
                                        <p:cTn id="151" dur="1600" fill="hold"/>
                                        <p:tgtEl>
                                          <p:spTgt spid="43"/>
                                        </p:tgtEl>
                                        <p:attrNameLst>
                                          <p:attrName>r</p:attrName>
                                        </p:attrNameLst>
                                      </p:cBhvr>
                                    </p:animRot>
                                  </p:childTnLst>
                                </p:cTn>
                              </p:par>
                              <p:par>
                                <p:cTn id="152" presetID="1" presetClass="mediacall" presetSubtype="0" fill="hold" nodeType="withEffect">
                                  <p:stCondLst>
                                    <p:cond delay="0"/>
                                  </p:stCondLst>
                                  <p:childTnLst>
                                    <p:cmd type="call" cmd="playFrom(0.0)">
                                      <p:cBhvr>
                                        <p:cTn id="153"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4" fill="hold" display="0">
                  <p:stCondLst>
                    <p:cond delay="indefinite"/>
                  </p:stCondLst>
                  <p:endCondLst>
                    <p:cond evt="onStopAudio" delay="0">
                      <p:tgtEl>
                        <p:sldTgt/>
                      </p:tgtEl>
                    </p:cond>
                  </p:endCondLst>
                </p:cTn>
                <p:tgtEl>
                  <p:spTgt spid="2"/>
                </p:tgtEl>
              </p:cMediaNode>
            </p:audio>
          </p:childTnLst>
        </p:cTn>
      </p:par>
    </p:tnLst>
    <p:bldLst>
      <p:bldP spid="12" grpId="0" animBg="1"/>
      <p:bldP spid="12" grpId="1" animBg="1"/>
      <p:bldP spid="13" grpId="0" animBg="1"/>
      <p:bldP spid="13" grpId="1" animBg="1"/>
      <p:bldP spid="13" grpId="2" animBg="1"/>
      <p:bldP spid="14" grpId="0" animBg="1"/>
      <p:bldP spid="14" grpId="1" animBg="1"/>
      <p:bldP spid="14" grpId="2" animBg="1"/>
      <p:bldP spid="15" grpId="0" animBg="1"/>
      <p:bldP spid="15" grpId="1" animBg="1"/>
      <p:bldP spid="11" grpId="0" animBg="1"/>
      <p:bldP spid="11" grpId="1" animBg="1"/>
      <p:bldP spid="5" grpId="0" animBg="1"/>
      <p:bldP spid="5" grpId="1" animBg="1"/>
      <p:bldP spid="6" grpId="0"/>
      <p:bldP spid="6" grpId="1"/>
      <p:bldP spid="7" grpId="0"/>
      <p:bldP spid="7" grpId="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0" grpId="3" animBg="1"/>
      <p:bldP spid="41" grpId="0" animBg="1"/>
      <p:bldP spid="41" grpId="1" animBg="1"/>
      <p:bldP spid="41" grpId="2" animBg="1"/>
      <p:bldP spid="41" grpId="3" animBg="1"/>
      <p:bldP spid="42" grpId="0" animBg="1"/>
      <p:bldP spid="42" grpId="1" animBg="1"/>
      <p:bldP spid="42" grpId="2" animBg="1"/>
      <p:bldP spid="42" grpId="3" animBg="1"/>
      <p:bldP spid="43" grpId="0" animBg="1"/>
      <p:bldP spid="43" grpId="1" animBg="1"/>
      <p:bldP spid="43" grpId="2" animBg="1"/>
      <p:bldP spid="43" grpId="3" animBg="1"/>
      <p:bldP spid="39" grpId="0" animBg="1"/>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
            <a:extLst>
              <a:ext uri="{FF2B5EF4-FFF2-40B4-BE49-F238E27FC236}">
                <a16:creationId xmlns:a16="http://schemas.microsoft.com/office/drawing/2014/main" id="{0D06ED53-F3B4-4546-8A6A-191BE38DFA7B}"/>
              </a:ext>
            </a:extLst>
          </p:cNvPr>
          <p:cNvSpPr/>
          <p:nvPr/>
        </p:nvSpPr>
        <p:spPr>
          <a:xfrm rot="9180659">
            <a:off x="2161489" y="7497426"/>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13" name="-">
            <a:extLst>
              <a:ext uri="{FF2B5EF4-FFF2-40B4-BE49-F238E27FC236}">
                <a16:creationId xmlns:a16="http://schemas.microsoft.com/office/drawing/2014/main" id="{B06B4541-7934-4DBF-99D8-2D92B71BF9CC}"/>
              </a:ext>
            </a:extLst>
          </p:cNvPr>
          <p:cNvSpPr/>
          <p:nvPr/>
        </p:nvSpPr>
        <p:spPr>
          <a:xfrm>
            <a:off x="7834049" y="7212161"/>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14" name="-">
            <a:extLst>
              <a:ext uri="{FF2B5EF4-FFF2-40B4-BE49-F238E27FC236}">
                <a16:creationId xmlns:a16="http://schemas.microsoft.com/office/drawing/2014/main" id="{D38CA1F3-FD7B-43DC-9F91-ACB840B2ABB5}"/>
              </a:ext>
            </a:extLst>
          </p:cNvPr>
          <p:cNvSpPr/>
          <p:nvPr/>
        </p:nvSpPr>
        <p:spPr>
          <a:xfrm>
            <a:off x="6662415" y="4383121"/>
            <a:ext cx="1142948" cy="387258"/>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15" name="-">
            <a:extLst>
              <a:ext uri="{FF2B5EF4-FFF2-40B4-BE49-F238E27FC236}">
                <a16:creationId xmlns:a16="http://schemas.microsoft.com/office/drawing/2014/main" id="{8DEA4F3E-40F7-455F-BEB9-58E68779ADAD}"/>
              </a:ext>
            </a:extLst>
          </p:cNvPr>
          <p:cNvSpPr/>
          <p:nvPr/>
        </p:nvSpPr>
        <p:spPr>
          <a:xfrm rot="21337411" flipV="1">
            <a:off x="-3015462" y="-843968"/>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pic>
        <p:nvPicPr>
          <p:cNvPr id="4" name="Brand Logo">
            <a:extLst>
              <a:ext uri="{FF2B5EF4-FFF2-40B4-BE49-F238E27FC236}">
                <a16:creationId xmlns:a16="http://schemas.microsoft.com/office/drawing/2014/main" id="{6B57C4FF-A9A0-4E53-8668-902B71D153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87056" y="616561"/>
            <a:ext cx="1998689" cy="318631"/>
          </a:xfrm>
          <a:prstGeom prst="rect">
            <a:avLst/>
          </a:prstGeom>
        </p:spPr>
      </p:pic>
      <p:sp>
        <p:nvSpPr>
          <p:cNvPr id="11" name="-">
            <a:extLst>
              <a:ext uri="{FF2B5EF4-FFF2-40B4-BE49-F238E27FC236}">
                <a16:creationId xmlns:a16="http://schemas.microsoft.com/office/drawing/2014/main" id="{5636EBD5-9AAE-496D-8F07-D47F6D07BAD8}"/>
              </a:ext>
            </a:extLst>
          </p:cNvPr>
          <p:cNvSpPr/>
          <p:nvPr/>
        </p:nvSpPr>
        <p:spPr>
          <a:xfrm>
            <a:off x="1830025" y="4618227"/>
            <a:ext cx="7312750" cy="2005338"/>
          </a:xfrm>
          <a:prstGeom prst="roundRect">
            <a:avLst>
              <a:gd name="adj" fmla="val 18567"/>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
            <a:extLst>
              <a:ext uri="{FF2B5EF4-FFF2-40B4-BE49-F238E27FC236}">
                <a16:creationId xmlns:a16="http://schemas.microsoft.com/office/drawing/2014/main" id="{C294A411-6DD2-4AE0-B28A-296EDCB0C576}"/>
              </a:ext>
            </a:extLst>
          </p:cNvPr>
          <p:cNvSpPr/>
          <p:nvPr/>
        </p:nvSpPr>
        <p:spPr>
          <a:xfrm>
            <a:off x="1183122" y="5197715"/>
            <a:ext cx="8606556" cy="829452"/>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www.yourdomain.com">
            <a:extLst>
              <a:ext uri="{FF2B5EF4-FFF2-40B4-BE49-F238E27FC236}">
                <a16:creationId xmlns:a16="http://schemas.microsoft.com/office/drawing/2014/main" id="{8C9E8435-2344-4DB1-AB54-94FFF31456E1}"/>
              </a:ext>
            </a:extLst>
          </p:cNvPr>
          <p:cNvSpPr txBox="1"/>
          <p:nvPr/>
        </p:nvSpPr>
        <p:spPr>
          <a:xfrm>
            <a:off x="1634227" y="5178742"/>
            <a:ext cx="7704353" cy="830997"/>
          </a:xfrm>
          <a:prstGeom prst="rect">
            <a:avLst/>
          </a:prstGeom>
          <a:noFill/>
        </p:spPr>
        <p:txBody>
          <a:bodyPr wrap="none" rtlCol="0">
            <a:spAutoFit/>
          </a:bodyPr>
          <a:lstStyle/>
          <a:p>
            <a:pPr algn="ctr"/>
            <a:r>
              <a:rPr lang="en-US" sz="4800" dirty="0">
                <a:solidFill>
                  <a:schemeClr val="tx2">
                    <a:lumMod val="50000"/>
                  </a:schemeClr>
                </a:solidFill>
                <a:latin typeface="Montserrat ExtraBold" panose="00000900000000000000" pitchFamily="50" charset="0"/>
              </a:rPr>
              <a:t>www.yourdomain.com</a:t>
            </a:r>
          </a:p>
        </p:txBody>
      </p:sp>
      <p:grpSp>
        <p:nvGrpSpPr>
          <p:cNvPr id="8" name="-">
            <a:extLst>
              <a:ext uri="{FF2B5EF4-FFF2-40B4-BE49-F238E27FC236}">
                <a16:creationId xmlns:a16="http://schemas.microsoft.com/office/drawing/2014/main" id="{CFC8D3E7-3B5E-4E42-A523-C6D6341D9A9D}"/>
              </a:ext>
            </a:extLst>
          </p:cNvPr>
          <p:cNvGrpSpPr/>
          <p:nvPr/>
        </p:nvGrpSpPr>
        <p:grpSpPr>
          <a:xfrm>
            <a:off x="4576670" y="6462537"/>
            <a:ext cx="1819460" cy="422071"/>
            <a:chOff x="1552119" y="4571742"/>
            <a:chExt cx="1357119" cy="314820"/>
          </a:xfrm>
        </p:grpSpPr>
        <p:sp>
          <p:nvSpPr>
            <p:cNvPr id="9" name="-">
              <a:extLst>
                <a:ext uri="{FF2B5EF4-FFF2-40B4-BE49-F238E27FC236}">
                  <a16:creationId xmlns:a16="http://schemas.microsoft.com/office/drawing/2014/main" id="{BE9514F2-370A-4246-9BFB-1ADC3E6DEA64}"/>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JOIN NOW">
              <a:extLst>
                <a:ext uri="{FF2B5EF4-FFF2-40B4-BE49-F238E27FC236}">
                  <a16:creationId xmlns:a16="http://schemas.microsoft.com/office/drawing/2014/main" id="{50CA3D50-7D1E-48DD-96C2-E46D33E70E5A}"/>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16" name="-">
            <a:extLst>
              <a:ext uri="{FF2B5EF4-FFF2-40B4-BE49-F238E27FC236}">
                <a16:creationId xmlns:a16="http://schemas.microsoft.com/office/drawing/2014/main" id="{963841E1-2668-484A-99CF-A907D9FCD72F}"/>
              </a:ext>
            </a:extLst>
          </p:cNvPr>
          <p:cNvSpPr/>
          <p:nvPr/>
        </p:nvSpPr>
        <p:spPr>
          <a:xfrm>
            <a:off x="860607" y="1868441"/>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sp>
        <p:nvSpPr>
          <p:cNvPr id="17" name="-">
            <a:extLst>
              <a:ext uri="{FF2B5EF4-FFF2-40B4-BE49-F238E27FC236}">
                <a16:creationId xmlns:a16="http://schemas.microsoft.com/office/drawing/2014/main" id="{E8841335-4043-4FC7-9810-E4DF14D7B0BD}"/>
              </a:ext>
            </a:extLst>
          </p:cNvPr>
          <p:cNvSpPr/>
          <p:nvPr/>
        </p:nvSpPr>
        <p:spPr>
          <a:xfrm>
            <a:off x="2487088" y="8766730"/>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18" name="-">
            <a:extLst>
              <a:ext uri="{FF2B5EF4-FFF2-40B4-BE49-F238E27FC236}">
                <a16:creationId xmlns:a16="http://schemas.microsoft.com/office/drawing/2014/main" id="{0F73A323-995D-433C-9C51-62678626D12D}"/>
              </a:ext>
            </a:extLst>
          </p:cNvPr>
          <p:cNvSpPr/>
          <p:nvPr/>
        </p:nvSpPr>
        <p:spPr>
          <a:xfrm>
            <a:off x="8679166" y="2431104"/>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19" name="-">
            <a:extLst>
              <a:ext uri="{FF2B5EF4-FFF2-40B4-BE49-F238E27FC236}">
                <a16:creationId xmlns:a16="http://schemas.microsoft.com/office/drawing/2014/main" id="{42C18EFF-0FDA-442E-9238-293A624680B8}"/>
              </a:ext>
            </a:extLst>
          </p:cNvPr>
          <p:cNvSpPr/>
          <p:nvPr/>
        </p:nvSpPr>
        <p:spPr>
          <a:xfrm flipV="1">
            <a:off x="5166126" y="9688560"/>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20" name="-">
            <a:extLst>
              <a:ext uri="{FF2B5EF4-FFF2-40B4-BE49-F238E27FC236}">
                <a16:creationId xmlns:a16="http://schemas.microsoft.com/office/drawing/2014/main" id="{1A7582F4-2223-4F35-8B0E-5C884EF320F0}"/>
              </a:ext>
            </a:extLst>
          </p:cNvPr>
          <p:cNvSpPr/>
          <p:nvPr/>
        </p:nvSpPr>
        <p:spPr>
          <a:xfrm>
            <a:off x="-1033977" y="-1041239"/>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grpSp>
        <p:nvGrpSpPr>
          <p:cNvPr id="21" name="-">
            <a:extLst>
              <a:ext uri="{FF2B5EF4-FFF2-40B4-BE49-F238E27FC236}">
                <a16:creationId xmlns:a16="http://schemas.microsoft.com/office/drawing/2014/main" id="{22DDFA51-165A-4D93-B963-941AB55366AC}"/>
              </a:ext>
            </a:extLst>
          </p:cNvPr>
          <p:cNvGrpSpPr/>
          <p:nvPr/>
        </p:nvGrpSpPr>
        <p:grpSpPr>
          <a:xfrm>
            <a:off x="8738614" y="-69038"/>
            <a:ext cx="4468372" cy="815174"/>
            <a:chOff x="-3163680" y="4127153"/>
            <a:chExt cx="4468372" cy="815174"/>
          </a:xfrm>
        </p:grpSpPr>
        <p:sp>
          <p:nvSpPr>
            <p:cNvPr id="22" name="-">
              <a:extLst>
                <a:ext uri="{FF2B5EF4-FFF2-40B4-BE49-F238E27FC236}">
                  <a16:creationId xmlns:a16="http://schemas.microsoft.com/office/drawing/2014/main" id="{EEB3D008-913E-4426-9D87-529A4F6EB50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
              <a:extLst>
                <a:ext uri="{FF2B5EF4-FFF2-40B4-BE49-F238E27FC236}">
                  <a16:creationId xmlns:a16="http://schemas.microsoft.com/office/drawing/2014/main" id="{F4F73069-E042-440D-8D8A-2790A66F365D}"/>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
            <a:extLst>
              <a:ext uri="{FF2B5EF4-FFF2-40B4-BE49-F238E27FC236}">
                <a16:creationId xmlns:a16="http://schemas.microsoft.com/office/drawing/2014/main" id="{008F8084-1DA7-4EE8-885C-AC34E84C613A}"/>
              </a:ext>
            </a:extLst>
          </p:cNvPr>
          <p:cNvGrpSpPr/>
          <p:nvPr/>
        </p:nvGrpSpPr>
        <p:grpSpPr>
          <a:xfrm>
            <a:off x="-2760527" y="10565213"/>
            <a:ext cx="4468372" cy="815174"/>
            <a:chOff x="-3163680" y="4127153"/>
            <a:chExt cx="4468372" cy="815174"/>
          </a:xfrm>
        </p:grpSpPr>
        <p:sp>
          <p:nvSpPr>
            <p:cNvPr id="25" name="-">
              <a:extLst>
                <a:ext uri="{FF2B5EF4-FFF2-40B4-BE49-F238E27FC236}">
                  <a16:creationId xmlns:a16="http://schemas.microsoft.com/office/drawing/2014/main" id="{0D5B3C99-0AA2-43F6-9135-3BEFA351AA7F}"/>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
              <a:extLst>
                <a:ext uri="{FF2B5EF4-FFF2-40B4-BE49-F238E27FC236}">
                  <a16:creationId xmlns:a16="http://schemas.microsoft.com/office/drawing/2014/main" id="{194C7919-D49E-4FFD-98DA-ECC988B7323B}"/>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
            <a:extLst>
              <a:ext uri="{FF2B5EF4-FFF2-40B4-BE49-F238E27FC236}">
                <a16:creationId xmlns:a16="http://schemas.microsoft.com/office/drawing/2014/main" id="{8B0ECD44-B8AE-4ABC-9492-8F57F650A6AB}"/>
              </a:ext>
            </a:extLst>
          </p:cNvPr>
          <p:cNvGrpSpPr/>
          <p:nvPr/>
        </p:nvGrpSpPr>
        <p:grpSpPr>
          <a:xfrm>
            <a:off x="-2833271" y="8860814"/>
            <a:ext cx="4468372" cy="815174"/>
            <a:chOff x="-3163680" y="4127153"/>
            <a:chExt cx="4468372" cy="815174"/>
          </a:xfrm>
        </p:grpSpPr>
        <p:sp>
          <p:nvSpPr>
            <p:cNvPr id="28" name="-">
              <a:extLst>
                <a:ext uri="{FF2B5EF4-FFF2-40B4-BE49-F238E27FC236}">
                  <a16:creationId xmlns:a16="http://schemas.microsoft.com/office/drawing/2014/main" id="{3F100904-2E7B-45BB-B69A-AA4064ACB7BD}"/>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
              <a:extLst>
                <a:ext uri="{FF2B5EF4-FFF2-40B4-BE49-F238E27FC236}">
                  <a16:creationId xmlns:a16="http://schemas.microsoft.com/office/drawing/2014/main" id="{77B563FB-BAA0-44D4-A418-B6511B5E4C8A}"/>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
            <a:extLst>
              <a:ext uri="{FF2B5EF4-FFF2-40B4-BE49-F238E27FC236}">
                <a16:creationId xmlns:a16="http://schemas.microsoft.com/office/drawing/2014/main" id="{C86D8500-F377-4AAB-AC81-B3F204E29971}"/>
              </a:ext>
            </a:extLst>
          </p:cNvPr>
          <p:cNvGrpSpPr/>
          <p:nvPr/>
        </p:nvGrpSpPr>
        <p:grpSpPr>
          <a:xfrm>
            <a:off x="9155743" y="1460854"/>
            <a:ext cx="4468372" cy="815174"/>
            <a:chOff x="-3163680" y="4127153"/>
            <a:chExt cx="4468372" cy="815174"/>
          </a:xfrm>
        </p:grpSpPr>
        <p:sp>
          <p:nvSpPr>
            <p:cNvPr id="37" name="-">
              <a:extLst>
                <a:ext uri="{FF2B5EF4-FFF2-40B4-BE49-F238E27FC236}">
                  <a16:creationId xmlns:a16="http://schemas.microsoft.com/office/drawing/2014/main" id="{3D4EB3BB-D92F-4BEC-B9A5-34AD099BC1F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
              <a:extLst>
                <a:ext uri="{FF2B5EF4-FFF2-40B4-BE49-F238E27FC236}">
                  <a16:creationId xmlns:a16="http://schemas.microsoft.com/office/drawing/2014/main" id="{BCDC3E50-A916-41D3-B8CF-5650F8193E58}"/>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1" name="-">
            <a:extLst>
              <a:ext uri="{FF2B5EF4-FFF2-40B4-BE49-F238E27FC236}">
                <a16:creationId xmlns:a16="http://schemas.microsoft.com/office/drawing/2014/main" id="{9F7E7C49-D9FB-4716-9FD4-2D96B6CF41D5}"/>
              </a:ext>
            </a:extLst>
          </p:cNvPr>
          <p:cNvSpPr/>
          <p:nvPr/>
        </p:nvSpPr>
        <p:spPr>
          <a:xfrm>
            <a:off x="4550925" y="2728494"/>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2" name="-">
            <a:extLst>
              <a:ext uri="{FF2B5EF4-FFF2-40B4-BE49-F238E27FC236}">
                <a16:creationId xmlns:a16="http://schemas.microsoft.com/office/drawing/2014/main" id="{121C3AF3-5678-4193-9730-A1FC6288E02D}"/>
              </a:ext>
            </a:extLst>
          </p:cNvPr>
          <p:cNvSpPr/>
          <p:nvPr/>
        </p:nvSpPr>
        <p:spPr>
          <a:xfrm>
            <a:off x="3888598" y="2717846"/>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43" name="-">
            <a:extLst>
              <a:ext uri="{FF2B5EF4-FFF2-40B4-BE49-F238E27FC236}">
                <a16:creationId xmlns:a16="http://schemas.microsoft.com/office/drawing/2014/main" id="{76F9D92D-5BD5-48C2-832E-A167A9B31801}"/>
              </a:ext>
            </a:extLst>
          </p:cNvPr>
          <p:cNvSpPr/>
          <p:nvPr/>
        </p:nvSpPr>
        <p:spPr>
          <a:xfrm>
            <a:off x="3226270" y="2720330"/>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Tree>
    <p:extLst>
      <p:ext uri="{BB962C8B-B14F-4D97-AF65-F5344CB8AC3E}">
        <p14:creationId xmlns:p14="http://schemas.microsoft.com/office/powerpoint/2010/main" val="1645951274"/>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2000"/>
                                  </p:stCondLst>
                                  <p:iterate type="wd">
                                    <p:tmPct val="10000"/>
                                  </p:iterate>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42" presetClass="path" presetSubtype="0" accel="20000" decel="80000" fill="hold" nodeType="withEffect">
                                  <p:stCondLst>
                                    <p:cond delay="2000"/>
                                  </p:stCondLst>
                                  <p:iterate type="wd">
                                    <p:tmPct val="10000"/>
                                  </p:iterate>
                                  <p:childTnLst>
                                    <p:animMotion origin="layout" path="M 0.1072 2.40741E-6 L 0 2.40741E-6 " pathEditMode="relative" rAng="0" ptsTypes="AA">
                                      <p:cBhvr>
                                        <p:cTn id="13" dur="1000" fill="hold"/>
                                        <p:tgtEl>
                                          <p:spTgt spid="8"/>
                                        </p:tgtEl>
                                        <p:attrNameLst>
                                          <p:attrName>ppt_x</p:attrName>
                                          <p:attrName>ppt_y</p:attrName>
                                        </p:attrNameLst>
                                      </p:cBhvr>
                                      <p:rCtr x="-5367" y="0"/>
                                    </p:animMotion>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42" presetClass="path" presetSubtype="0" accel="20000" decel="80000" fill="hold" grpId="1" nodeType="withEffect">
                                  <p:stCondLst>
                                    <p:cond delay="750"/>
                                  </p:stCondLst>
                                  <p:childTnLst>
                                    <p:animMotion origin="layout" path="M 0 0.04586 L 0 6.01852E-7 " pathEditMode="relative" rAng="0" ptsTypes="AA">
                                      <p:cBhvr>
                                        <p:cTn id="18" dur="1000" fill="hold"/>
                                        <p:tgtEl>
                                          <p:spTgt spid="5"/>
                                        </p:tgtEl>
                                        <p:attrNameLst>
                                          <p:attrName>ppt_x</p:attrName>
                                          <p:attrName>ppt_y</p:attrName>
                                        </p:attrNameLst>
                                      </p:cBhvr>
                                      <p:rCtr x="0" y="-2300"/>
                                    </p:animMotion>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42" presetClass="path" presetSubtype="0" accel="20000" decel="80000" fill="hold" grpId="1" nodeType="withEffect">
                                  <p:stCondLst>
                                    <p:cond delay="1000"/>
                                  </p:stCondLst>
                                  <p:childTnLst>
                                    <p:animMotion origin="layout" path="M 0 0.03357 L 0 -2.77778E-6 " pathEditMode="relative" rAng="0" ptsTypes="AA">
                                      <p:cBhvr>
                                        <p:cTn id="23" dur="1000" fill="hold"/>
                                        <p:tgtEl>
                                          <p:spTgt spid="11"/>
                                        </p:tgtEl>
                                        <p:attrNameLst>
                                          <p:attrName>ppt_x</p:attrName>
                                          <p:attrName>ppt_y</p:attrName>
                                        </p:attrNameLst>
                                      </p:cBhvr>
                                      <p:rCtr x="0" y="-1678"/>
                                    </p:animMotion>
                                  </p:childTnLst>
                                </p:cTn>
                              </p:par>
                              <p:par>
                                <p:cTn id="24" presetID="10"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42" presetClass="path" presetSubtype="0" accel="20000" decel="80000" fill="hold" grpId="1" nodeType="withEffect">
                                  <p:stCondLst>
                                    <p:cond delay="750"/>
                                  </p:stCondLst>
                                  <p:childTnLst>
                                    <p:animMotion origin="layout" path="M 0 0.04586 L 0 2.03704E-6 " pathEditMode="relative" rAng="0" ptsTypes="AA">
                                      <p:cBhvr>
                                        <p:cTn id="28" dur="1000" fill="hold"/>
                                        <p:tgtEl>
                                          <p:spTgt spid="7"/>
                                        </p:tgtEl>
                                        <p:attrNameLst>
                                          <p:attrName>ppt_x</p:attrName>
                                          <p:attrName>ppt_y</p:attrName>
                                        </p:attrNameLst>
                                      </p:cBhvr>
                                      <p:rCtr x="0" y="-2300"/>
                                    </p:animMotion>
                                  </p:childTnLst>
                                </p:cTn>
                              </p:par>
                              <p:par>
                                <p:cTn id="29" presetID="10" presetClass="entr" presetSubtype="0" fill="hold" grpId="2"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42" presetClass="path" presetSubtype="0" accel="50000" decel="50000" fill="hold" grpId="0" nodeType="withEffect">
                                  <p:stCondLst>
                                    <p:cond delay="1000"/>
                                  </p:stCondLst>
                                  <p:childTnLst>
                                    <p:animMotion origin="layout" path="M 1.80556E-6 -6.94444E-7 L -0.07118 -6.94444E-7 " pathEditMode="relative" rAng="0" ptsTypes="AA">
                                      <p:cBhvr>
                                        <p:cTn id="33" dur="1000" spd="-100000" fill="hold"/>
                                        <p:tgtEl>
                                          <p:spTgt spid="14"/>
                                        </p:tgtEl>
                                        <p:attrNameLst>
                                          <p:attrName>ppt_x</p:attrName>
                                          <p:attrName>ppt_y</p:attrName>
                                        </p:attrNameLst>
                                      </p:cBhvr>
                                      <p:rCtr x="-3559" y="0"/>
                                    </p:animMotion>
                                  </p:childTnLst>
                                </p:cTn>
                              </p:par>
                              <p:par>
                                <p:cTn id="34" presetID="42" presetClass="path" presetSubtype="0" decel="3000" fill="hold" grpId="1" nodeType="withEffect">
                                  <p:stCondLst>
                                    <p:cond delay="2000"/>
                                  </p:stCondLst>
                                  <p:childTnLst>
                                    <p:animMotion origin="layout" path="M 1.80556E-6 -6.94444E-7 L 0.02373 0.00029 " pathEditMode="relative" rAng="0" ptsTypes="AA">
                                      <p:cBhvr>
                                        <p:cTn id="35" dur="3000" fill="hold"/>
                                        <p:tgtEl>
                                          <p:spTgt spid="14"/>
                                        </p:tgtEl>
                                        <p:attrNameLst>
                                          <p:attrName>ppt_x</p:attrName>
                                          <p:attrName>ppt_y</p:attrName>
                                        </p:attrNameLst>
                                      </p:cBhvr>
                                      <p:rCtr x="1186" y="14"/>
                                    </p:animMotion>
                                  </p:childTnLst>
                                </p:cTn>
                              </p:par>
                              <p:par>
                                <p:cTn id="36" presetID="2" presetClass="entr" presetSubtype="8" accel="20000" decel="80000" fill="hold" grpId="0" nodeType="withEffect">
                                  <p:stCondLst>
                                    <p:cond delay="2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1000" fill="hold"/>
                                        <p:tgtEl>
                                          <p:spTgt spid="15"/>
                                        </p:tgtEl>
                                        <p:attrNameLst>
                                          <p:attrName>ppt_x</p:attrName>
                                        </p:attrNameLst>
                                      </p:cBhvr>
                                      <p:tavLst>
                                        <p:tav tm="0">
                                          <p:val>
                                            <p:strVal val="0-#ppt_w/2"/>
                                          </p:val>
                                        </p:tav>
                                        <p:tav tm="100000">
                                          <p:val>
                                            <p:strVal val="#ppt_x"/>
                                          </p:val>
                                        </p:tav>
                                      </p:tavLst>
                                    </p:anim>
                                    <p:anim calcmode="lin" valueType="num">
                                      <p:cBhvr additive="base">
                                        <p:cTn id="39" dur="1000" fill="hold"/>
                                        <p:tgtEl>
                                          <p:spTgt spid="15"/>
                                        </p:tgtEl>
                                        <p:attrNameLst>
                                          <p:attrName>ppt_y</p:attrName>
                                        </p:attrNameLst>
                                      </p:cBhvr>
                                      <p:tavLst>
                                        <p:tav tm="0">
                                          <p:val>
                                            <p:strVal val="#ppt_y"/>
                                          </p:val>
                                        </p:tav>
                                        <p:tav tm="100000">
                                          <p:val>
                                            <p:strVal val="#ppt_y"/>
                                          </p:val>
                                        </p:tav>
                                      </p:tavLst>
                                    </p:anim>
                                  </p:childTnLst>
                                </p:cTn>
                              </p:par>
                              <p:par>
                                <p:cTn id="40" presetID="6" presetClass="emph" presetSubtype="0" accel="45000" decel="45000" autoRev="1" fill="hold" grpId="1" nodeType="withEffect">
                                  <p:stCondLst>
                                    <p:cond delay="1100"/>
                                  </p:stCondLst>
                                  <p:childTnLst>
                                    <p:animScale>
                                      <p:cBhvr>
                                        <p:cTn id="41" dur="1950" fill="hold"/>
                                        <p:tgtEl>
                                          <p:spTgt spid="15"/>
                                        </p:tgtEl>
                                      </p:cBhvr>
                                      <p:by x="110000" y="110000"/>
                                    </p:animScale>
                                  </p:childTnLst>
                                </p:cTn>
                              </p:par>
                              <p:par>
                                <p:cTn id="42" presetID="10" presetClass="entr" presetSubtype="0" fill="hold" grpId="0" nodeType="withEffect">
                                  <p:stCondLst>
                                    <p:cond delay="5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42" presetClass="path" presetSubtype="0" accel="20000" decel="80000" fill="hold" grpId="1" nodeType="withEffect">
                                  <p:stCondLst>
                                    <p:cond delay="500"/>
                                  </p:stCondLst>
                                  <p:childTnLst>
                                    <p:animMotion origin="layout" path="M 4.02778E-6 -0.08868 L 4.02778E-6 -4.30556E-6 " pathEditMode="relative" rAng="0" ptsTypes="AA">
                                      <p:cBhvr>
                                        <p:cTn id="46" dur="1000" fill="hold"/>
                                        <p:tgtEl>
                                          <p:spTgt spid="13"/>
                                        </p:tgtEl>
                                        <p:attrNameLst>
                                          <p:attrName>ppt_x</p:attrName>
                                          <p:attrName>ppt_y</p:attrName>
                                        </p:attrNameLst>
                                      </p:cBhvr>
                                      <p:rCtr x="0" y="4427"/>
                                    </p:animMotion>
                                  </p:childTnLst>
                                </p:cTn>
                              </p:par>
                              <p:par>
                                <p:cTn id="47" presetID="42" presetClass="path" presetSubtype="0" accel="50000" decel="50000" autoRev="1" fill="hold" grpId="2" nodeType="withEffect">
                                  <p:stCondLst>
                                    <p:cond delay="1600"/>
                                  </p:stCondLst>
                                  <p:childTnLst>
                                    <p:animMotion origin="layout" path="M 4.02778E-6 -4.30556E-6 L 4.02778E-6 -0.03313 " pathEditMode="relative" rAng="0" ptsTypes="AA">
                                      <p:cBhvr>
                                        <p:cTn id="48" dur="1700" fill="hold"/>
                                        <p:tgtEl>
                                          <p:spTgt spid="13"/>
                                        </p:tgtEl>
                                        <p:attrNameLst>
                                          <p:attrName>ppt_x</p:attrName>
                                          <p:attrName>ppt_y</p:attrName>
                                        </p:attrNameLst>
                                      </p:cBhvr>
                                      <p:rCtr x="0" y="-1664"/>
                                    </p:animMotion>
                                  </p:childTnLst>
                                </p:cTn>
                              </p:par>
                              <p:par>
                                <p:cTn id="49" presetID="2" presetClass="entr" presetSubtype="4" accel="20000" decel="80000" fill="hold" grpId="0" nodeType="withEffect">
                                  <p:stCondLst>
                                    <p:cond delay="20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1250" fill="hold"/>
                                        <p:tgtEl>
                                          <p:spTgt spid="12"/>
                                        </p:tgtEl>
                                        <p:attrNameLst>
                                          <p:attrName>ppt_x</p:attrName>
                                        </p:attrNameLst>
                                      </p:cBhvr>
                                      <p:tavLst>
                                        <p:tav tm="0">
                                          <p:val>
                                            <p:strVal val="#ppt_x"/>
                                          </p:val>
                                        </p:tav>
                                        <p:tav tm="100000">
                                          <p:val>
                                            <p:strVal val="#ppt_x"/>
                                          </p:val>
                                        </p:tav>
                                      </p:tavLst>
                                    </p:anim>
                                    <p:anim calcmode="lin" valueType="num">
                                      <p:cBhvr additive="base">
                                        <p:cTn id="52" dur="1250" fill="hold"/>
                                        <p:tgtEl>
                                          <p:spTgt spid="12"/>
                                        </p:tgtEl>
                                        <p:attrNameLst>
                                          <p:attrName>ppt_y</p:attrName>
                                        </p:attrNameLst>
                                      </p:cBhvr>
                                      <p:tavLst>
                                        <p:tav tm="0">
                                          <p:val>
                                            <p:strVal val="1+#ppt_h/2"/>
                                          </p:val>
                                        </p:tav>
                                        <p:tav tm="100000">
                                          <p:val>
                                            <p:strVal val="#ppt_y"/>
                                          </p:val>
                                        </p:tav>
                                      </p:tavLst>
                                    </p:anim>
                                  </p:childTnLst>
                                </p:cTn>
                              </p:par>
                              <p:par>
                                <p:cTn id="53" presetID="6" presetClass="emph" presetSubtype="0" accel="45000" decel="45000" autoRev="1" fill="hold" grpId="1" nodeType="withEffect">
                                  <p:stCondLst>
                                    <p:cond delay="1100"/>
                                  </p:stCondLst>
                                  <p:childTnLst>
                                    <p:animScale>
                                      <p:cBhvr>
                                        <p:cTn id="54" dur="1950" fill="hold"/>
                                        <p:tgtEl>
                                          <p:spTgt spid="12"/>
                                        </p:tgtEl>
                                      </p:cBhvr>
                                      <p:by x="95000" y="95000"/>
                                    </p:animScale>
                                  </p:childTnLst>
                                </p:cTn>
                              </p:par>
                              <p:par>
                                <p:cTn id="55" presetID="10" presetClass="entr" presetSubtype="0" fill="hold" grpId="0" nodeType="withEffect">
                                  <p:stCondLst>
                                    <p:cond delay="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42" presetClass="path" presetSubtype="0" accel="20000" decel="80000" fill="hold" grpId="1" nodeType="withEffect">
                                  <p:stCondLst>
                                    <p:cond delay="500"/>
                                  </p:stCondLst>
                                  <p:childTnLst>
                                    <p:animMotion origin="layout" path="M 0.02141 3.14815E-6 L 4.02778E-6 3.14815E-6 " pathEditMode="relative" rAng="0" ptsTypes="AA">
                                      <p:cBhvr>
                                        <p:cTn id="59" dur="1000" fill="hold"/>
                                        <p:tgtEl>
                                          <p:spTgt spid="18"/>
                                        </p:tgtEl>
                                        <p:attrNameLst>
                                          <p:attrName>ppt_x</p:attrName>
                                          <p:attrName>ppt_y</p:attrName>
                                        </p:attrNameLst>
                                      </p:cBhvr>
                                      <p:rCtr x="-1071" y="0"/>
                                    </p:animMotion>
                                  </p:childTnLst>
                                </p:cTn>
                              </p:par>
                              <p:par>
                                <p:cTn id="60" presetID="42" presetClass="path" presetSubtype="0" accel="50000" decel="50000" autoRev="1" fill="hold" grpId="2" nodeType="withEffect">
                                  <p:stCondLst>
                                    <p:cond delay="1600"/>
                                  </p:stCondLst>
                                  <p:childTnLst>
                                    <p:animMotion origin="layout" path="M 4.02778E-6 3.14815E-6 L 0.00752 3.14815E-6 " pathEditMode="relative" rAng="0" ptsTypes="AA">
                                      <p:cBhvr>
                                        <p:cTn id="61" dur="1700" fill="hold"/>
                                        <p:tgtEl>
                                          <p:spTgt spid="18"/>
                                        </p:tgtEl>
                                        <p:attrNameLst>
                                          <p:attrName>ppt_x</p:attrName>
                                          <p:attrName>ppt_y</p:attrName>
                                        </p:attrNameLst>
                                      </p:cBhvr>
                                      <p:rCtr x="376" y="0"/>
                                    </p:animMotion>
                                  </p:childTnLst>
                                </p:cTn>
                              </p:par>
                              <p:par>
                                <p:cTn id="62" presetID="10" presetClass="entr" presetSubtype="0" fill="hold" grpId="0" nodeType="withEffect">
                                  <p:stCondLst>
                                    <p:cond delay="75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42" presetClass="path" presetSubtype="0" accel="20000" decel="80000" fill="hold" grpId="1" nodeType="withEffect">
                                  <p:stCondLst>
                                    <p:cond delay="750"/>
                                  </p:stCondLst>
                                  <p:childTnLst>
                                    <p:animMotion origin="layout" path="M -0.04369 -0.00029 L -4.25926E-6 2.4537E-6 " pathEditMode="relative" rAng="0" ptsTypes="AA">
                                      <p:cBhvr>
                                        <p:cTn id="66" dur="1000" fill="hold"/>
                                        <p:tgtEl>
                                          <p:spTgt spid="17"/>
                                        </p:tgtEl>
                                        <p:attrNameLst>
                                          <p:attrName>ppt_x</p:attrName>
                                          <p:attrName>ppt_y</p:attrName>
                                        </p:attrNameLst>
                                      </p:cBhvr>
                                      <p:rCtr x="2185" y="14"/>
                                    </p:animMotion>
                                  </p:childTnLst>
                                </p:cTn>
                              </p:par>
                              <p:par>
                                <p:cTn id="67" presetID="42" presetClass="path" presetSubtype="0" accel="50000" decel="50000" autoRev="1" fill="hold" grpId="2" nodeType="withEffect">
                                  <p:stCondLst>
                                    <p:cond delay="1750"/>
                                  </p:stCondLst>
                                  <p:childTnLst>
                                    <p:animMotion origin="layout" path="M -4.25926E-6 2.4537E-6 L -0.01692 -0.00029 " pathEditMode="relative" rAng="0" ptsTypes="AA">
                                      <p:cBhvr>
                                        <p:cTn id="68" dur="1625" fill="hold"/>
                                        <p:tgtEl>
                                          <p:spTgt spid="17"/>
                                        </p:tgtEl>
                                        <p:attrNameLst>
                                          <p:attrName>ppt_x</p:attrName>
                                          <p:attrName>ppt_y</p:attrName>
                                        </p:attrNameLst>
                                      </p:cBhvr>
                                      <p:rCtr x="-854" y="-14"/>
                                    </p:animMotion>
                                  </p:childTnLst>
                                </p:cTn>
                              </p:par>
                              <p:par>
                                <p:cTn id="69" presetID="10" presetClass="entr" presetSubtype="0" fill="hold" grpId="0" nodeType="withEffect">
                                  <p:stCondLst>
                                    <p:cond delay="100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par>
                                <p:cTn id="72" presetID="42" presetClass="path" presetSubtype="0" accel="20000" decel="80000" fill="hold" grpId="1" nodeType="withEffect">
                                  <p:stCondLst>
                                    <p:cond delay="1000"/>
                                  </p:stCondLst>
                                  <p:childTnLst>
                                    <p:animMotion origin="layout" path="M 0.07032 -0.00028 L -4.62963E-6 -4.49074E-6 " pathEditMode="relative" rAng="0" ptsTypes="AA">
                                      <p:cBhvr>
                                        <p:cTn id="73" dur="1000" fill="hold"/>
                                        <p:tgtEl>
                                          <p:spTgt spid="16"/>
                                        </p:tgtEl>
                                        <p:attrNameLst>
                                          <p:attrName>ppt_x</p:attrName>
                                          <p:attrName>ppt_y</p:attrName>
                                        </p:attrNameLst>
                                      </p:cBhvr>
                                      <p:rCtr x="-3516" y="14"/>
                                    </p:animMotion>
                                  </p:childTnLst>
                                </p:cTn>
                              </p:par>
                              <p:par>
                                <p:cTn id="74" presetID="42" presetClass="path" presetSubtype="0" accel="50000" decel="50000" autoRev="1" fill="hold" grpId="2" nodeType="withEffect">
                                  <p:stCondLst>
                                    <p:cond delay="2000"/>
                                  </p:stCondLst>
                                  <p:childTnLst>
                                    <p:animMotion origin="layout" path="M -4.62963E-6 -4.49074E-6 L 0.02995 0.00015 " pathEditMode="relative" rAng="0" ptsTypes="AA">
                                      <p:cBhvr>
                                        <p:cTn id="75" dur="1500" fill="hold"/>
                                        <p:tgtEl>
                                          <p:spTgt spid="16"/>
                                        </p:tgtEl>
                                        <p:attrNameLst>
                                          <p:attrName>ppt_x</p:attrName>
                                          <p:attrName>ppt_y</p:attrName>
                                        </p:attrNameLst>
                                      </p:cBhvr>
                                      <p:rCtr x="1490" y="0"/>
                                    </p:animMotion>
                                  </p:childTnLst>
                                </p:cTn>
                              </p:par>
                              <p:par>
                                <p:cTn id="76" presetID="10" presetClass="entr" presetSubtype="0" fill="hold" grpId="0" nodeType="withEffect">
                                  <p:stCondLst>
                                    <p:cond delay="50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par>
                                <p:cTn id="79" presetID="42" presetClass="path" presetSubtype="0" accel="20000" decel="80000" fill="hold" grpId="1" nodeType="withEffect">
                                  <p:stCondLst>
                                    <p:cond delay="500"/>
                                  </p:stCondLst>
                                  <p:childTnLst>
                                    <p:animMotion origin="layout" path="M -0.04369 -0.00029 L -1.15741E-6 -1.71296E-6 " pathEditMode="relative" rAng="0" ptsTypes="AA">
                                      <p:cBhvr>
                                        <p:cTn id="80" dur="1000" fill="hold"/>
                                        <p:tgtEl>
                                          <p:spTgt spid="19"/>
                                        </p:tgtEl>
                                        <p:attrNameLst>
                                          <p:attrName>ppt_x</p:attrName>
                                          <p:attrName>ppt_y</p:attrName>
                                        </p:attrNameLst>
                                      </p:cBhvr>
                                      <p:rCtr x="2185" y="14"/>
                                    </p:animMotion>
                                  </p:childTnLst>
                                </p:cTn>
                              </p:par>
                              <p:par>
                                <p:cTn id="81" presetID="42" presetClass="path" presetSubtype="0" accel="50000" decel="50000" autoRev="1" fill="hold" grpId="2" nodeType="withEffect">
                                  <p:stCondLst>
                                    <p:cond delay="1500"/>
                                  </p:stCondLst>
                                  <p:childTnLst>
                                    <p:animMotion origin="layout" path="M -1.15741E-6 -1.71296E-6 L 0.01823 -1.71296E-6 " pathEditMode="relative" rAng="0" ptsTypes="AA">
                                      <p:cBhvr>
                                        <p:cTn id="82" dur="1750" fill="hold"/>
                                        <p:tgtEl>
                                          <p:spTgt spid="19"/>
                                        </p:tgtEl>
                                        <p:attrNameLst>
                                          <p:attrName>ppt_x</p:attrName>
                                          <p:attrName>ppt_y</p:attrName>
                                        </p:attrNameLst>
                                      </p:cBhvr>
                                      <p:rCtr x="911" y="0"/>
                                    </p:animMotion>
                                  </p:childTnLst>
                                </p:cTn>
                              </p:par>
                              <p:par>
                                <p:cTn id="83" presetID="10" presetClass="entr" presetSubtype="0" fill="hold" grpId="0" nodeType="withEffect">
                                  <p:stCondLst>
                                    <p:cond delay="100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par>
                                <p:cTn id="86" presetID="42" presetClass="path" presetSubtype="0" accel="20000" decel="80000" fill="hold" grpId="1" nodeType="withEffect">
                                  <p:stCondLst>
                                    <p:cond delay="1000"/>
                                  </p:stCondLst>
                                  <p:childTnLst>
                                    <p:animMotion origin="layout" path="M 0.05411 -0.00304 L 2.03704E-6 3.47222E-6 " pathEditMode="relative" rAng="0" ptsTypes="AA">
                                      <p:cBhvr>
                                        <p:cTn id="87" dur="1000" fill="hold"/>
                                        <p:tgtEl>
                                          <p:spTgt spid="20"/>
                                        </p:tgtEl>
                                        <p:attrNameLst>
                                          <p:attrName>ppt_x</p:attrName>
                                          <p:attrName>ppt_y</p:attrName>
                                        </p:attrNameLst>
                                      </p:cBhvr>
                                      <p:rCtr x="-2705" y="145"/>
                                    </p:animMotion>
                                  </p:childTnLst>
                                </p:cTn>
                              </p:par>
                              <p:par>
                                <p:cTn id="88" presetID="8" presetClass="emph" presetSubtype="0" accel="20000" decel="80000" fill="hold" grpId="2" nodeType="withEffect">
                                  <p:stCondLst>
                                    <p:cond delay="1000"/>
                                  </p:stCondLst>
                                  <p:childTnLst>
                                    <p:animRot by="-5400000">
                                      <p:cBhvr>
                                        <p:cTn id="89" dur="1300" fill="hold"/>
                                        <p:tgtEl>
                                          <p:spTgt spid="20"/>
                                        </p:tgtEl>
                                        <p:attrNameLst>
                                          <p:attrName>r</p:attrName>
                                        </p:attrNameLst>
                                      </p:cBhvr>
                                    </p:animRot>
                                  </p:childTnLst>
                                </p:cTn>
                              </p:par>
                              <p:par>
                                <p:cTn id="90" presetID="10" presetClass="entr" presetSubtype="0" fill="hold" nodeType="withEffect">
                                  <p:stCondLst>
                                    <p:cond delay="100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par>
                                <p:cTn id="93" presetID="42" presetClass="path" presetSubtype="0" accel="20000" decel="80000" fill="hold" nodeType="withEffect">
                                  <p:stCondLst>
                                    <p:cond delay="1000"/>
                                  </p:stCondLst>
                                  <p:childTnLst>
                                    <p:animMotion origin="layout" path="M 0 -0.07668 L 0 4.02778E-6 " pathEditMode="relative" rAng="0" ptsTypes="AA">
                                      <p:cBhvr>
                                        <p:cTn id="94" dur="1000" fill="hold"/>
                                        <p:tgtEl>
                                          <p:spTgt spid="21"/>
                                        </p:tgtEl>
                                        <p:attrNameLst>
                                          <p:attrName>ppt_x</p:attrName>
                                          <p:attrName>ppt_y</p:attrName>
                                        </p:attrNameLst>
                                      </p:cBhvr>
                                      <p:rCtr x="0" y="3834"/>
                                    </p:animMotion>
                                  </p:childTnLst>
                                </p:cTn>
                              </p:par>
                              <p:par>
                                <p:cTn id="95" presetID="10" presetClass="entr" presetSubtype="0" fill="hold" nodeType="withEffect">
                                  <p:stCondLst>
                                    <p:cond delay="1250"/>
                                  </p:stCondLst>
                                  <p:childTnLst>
                                    <p:set>
                                      <p:cBhvr>
                                        <p:cTn id="96" dur="1" fill="hold">
                                          <p:stCondLst>
                                            <p:cond delay="0"/>
                                          </p:stCondLst>
                                        </p:cTn>
                                        <p:tgtEl>
                                          <p:spTgt spid="36"/>
                                        </p:tgtEl>
                                        <p:attrNameLst>
                                          <p:attrName>style.visibility</p:attrName>
                                        </p:attrNameLst>
                                      </p:cBhvr>
                                      <p:to>
                                        <p:strVal val="visible"/>
                                      </p:to>
                                    </p:set>
                                    <p:animEffect transition="in" filter="fade">
                                      <p:cBhvr>
                                        <p:cTn id="97" dur="500"/>
                                        <p:tgtEl>
                                          <p:spTgt spid="36"/>
                                        </p:tgtEl>
                                      </p:cBhvr>
                                    </p:animEffect>
                                  </p:childTnLst>
                                </p:cTn>
                              </p:par>
                              <p:par>
                                <p:cTn id="98" presetID="42" presetClass="path" presetSubtype="0" accel="20000" decel="80000" fill="hold" nodeType="withEffect">
                                  <p:stCondLst>
                                    <p:cond delay="1250"/>
                                  </p:stCondLst>
                                  <p:childTnLst>
                                    <p:animMotion origin="layout" path="M 4.90741E-6 -0.05917 L 4.90741E-6 -3.56481E-6 " pathEditMode="relative" rAng="0" ptsTypes="AA">
                                      <p:cBhvr>
                                        <p:cTn id="99" dur="1000" fill="hold"/>
                                        <p:tgtEl>
                                          <p:spTgt spid="36"/>
                                        </p:tgtEl>
                                        <p:attrNameLst>
                                          <p:attrName>ppt_x</p:attrName>
                                          <p:attrName>ppt_y</p:attrName>
                                        </p:attrNameLst>
                                      </p:cBhvr>
                                      <p:rCtr x="0" y="2951"/>
                                    </p:animMotion>
                                  </p:childTnLst>
                                </p:cTn>
                              </p:par>
                              <p:par>
                                <p:cTn id="100" presetID="10" presetClass="entr" presetSubtype="0" fill="hold" nodeType="withEffect">
                                  <p:stCondLst>
                                    <p:cond delay="125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500"/>
                                        <p:tgtEl>
                                          <p:spTgt spid="24"/>
                                        </p:tgtEl>
                                      </p:cBhvr>
                                    </p:animEffect>
                                  </p:childTnLst>
                                </p:cTn>
                              </p:par>
                              <p:par>
                                <p:cTn id="103" presetID="42" presetClass="path" presetSubtype="0" accel="20000" decel="80000" fill="hold" nodeType="withEffect">
                                  <p:stCondLst>
                                    <p:cond delay="1250"/>
                                  </p:stCondLst>
                                  <p:childTnLst>
                                    <p:animMotion origin="layout" path="M -2.26852E-6 0.06019 L -2.26852E-6 0 " pathEditMode="relative" rAng="0" ptsTypes="AA">
                                      <p:cBhvr>
                                        <p:cTn id="104" dur="1000" fill="hold"/>
                                        <p:tgtEl>
                                          <p:spTgt spid="24"/>
                                        </p:tgtEl>
                                        <p:attrNameLst>
                                          <p:attrName>ppt_x</p:attrName>
                                          <p:attrName>ppt_y</p:attrName>
                                        </p:attrNameLst>
                                      </p:cBhvr>
                                      <p:rCtr x="0" y="-3009"/>
                                    </p:animMotion>
                                  </p:childTnLst>
                                </p:cTn>
                              </p:par>
                              <p:par>
                                <p:cTn id="105" presetID="10" presetClass="entr" presetSubtype="0" fill="hold" nodeType="withEffect">
                                  <p:stCondLst>
                                    <p:cond delay="150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500"/>
                                        <p:tgtEl>
                                          <p:spTgt spid="27"/>
                                        </p:tgtEl>
                                      </p:cBhvr>
                                    </p:animEffect>
                                  </p:childTnLst>
                                </p:cTn>
                              </p:par>
                              <p:par>
                                <p:cTn id="108" presetID="42" presetClass="path" presetSubtype="0" accel="20000" decel="80000" fill="hold" nodeType="withEffect">
                                  <p:stCondLst>
                                    <p:cond delay="1500"/>
                                  </p:stCondLst>
                                  <p:childTnLst>
                                    <p:animMotion origin="layout" path="M 2.82407E-6 0.06018 L 2.82407E-6 1.94444E-6 " pathEditMode="relative" rAng="0" ptsTypes="AA">
                                      <p:cBhvr>
                                        <p:cTn id="109" dur="1000" fill="hold"/>
                                        <p:tgtEl>
                                          <p:spTgt spid="27"/>
                                        </p:tgtEl>
                                        <p:attrNameLst>
                                          <p:attrName>ppt_x</p:attrName>
                                          <p:attrName>ppt_y</p:attrName>
                                        </p:attrNameLst>
                                      </p:cBhvr>
                                      <p:rCtr x="0" y="-3009"/>
                                    </p:animMotion>
                                  </p:childTnLst>
                                </p:cTn>
                              </p:par>
                              <p:par>
                                <p:cTn id="110" presetID="8" presetClass="emph" presetSubtype="0" accel="20000" decel="40000" fill="hold" grpId="3" nodeType="withEffect">
                                  <p:stCondLst>
                                    <p:cond delay="2400"/>
                                  </p:stCondLst>
                                  <p:childTnLst>
                                    <p:animRot by="7200000">
                                      <p:cBhvr>
                                        <p:cTn id="111" dur="2600" fill="hold"/>
                                        <p:tgtEl>
                                          <p:spTgt spid="20"/>
                                        </p:tgtEl>
                                        <p:attrNameLst>
                                          <p:attrName>r</p:attrName>
                                        </p:attrNameLst>
                                      </p:cBhvr>
                                    </p:animRot>
                                  </p:childTnLst>
                                </p:cTn>
                              </p:par>
                              <p:par>
                                <p:cTn id="112" presetID="10" presetClass="entr" presetSubtype="0" fill="hold" grpId="0" nodeType="withEffect">
                                  <p:stCondLst>
                                    <p:cond delay="70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childTnLst>
                                </p:cTn>
                              </p:par>
                              <p:par>
                                <p:cTn id="115" presetID="42" presetClass="path" presetSubtype="0" accel="20000" decel="80000" fill="hold" grpId="1" nodeType="withEffect">
                                  <p:stCondLst>
                                    <p:cond delay="700"/>
                                  </p:stCondLst>
                                  <p:childTnLst>
                                    <p:animMotion origin="layout" path="M 2.77778E-7 0.06915 L 2.77778E-7 2.26852E-6 " pathEditMode="relative" rAng="0" ptsTypes="AA">
                                      <p:cBhvr>
                                        <p:cTn id="116" dur="750" fill="hold"/>
                                        <p:tgtEl>
                                          <p:spTgt spid="41"/>
                                        </p:tgtEl>
                                        <p:attrNameLst>
                                          <p:attrName>ppt_x</p:attrName>
                                          <p:attrName>ppt_y</p:attrName>
                                        </p:attrNameLst>
                                      </p:cBhvr>
                                      <p:rCtr x="0" y="-3458"/>
                                    </p:animMotion>
                                  </p:childTnLst>
                                </p:cTn>
                              </p:par>
                              <p:par>
                                <p:cTn id="117" presetID="8" presetClass="emph" presetSubtype="0" accel="20000" decel="80000" fill="hold" grpId="2" nodeType="withEffect">
                                  <p:stCondLst>
                                    <p:cond delay="1500"/>
                                  </p:stCondLst>
                                  <p:childTnLst>
                                    <p:animRot by="-5400000">
                                      <p:cBhvr>
                                        <p:cTn id="118" dur="1600" fill="hold"/>
                                        <p:tgtEl>
                                          <p:spTgt spid="41"/>
                                        </p:tgtEl>
                                        <p:attrNameLst>
                                          <p:attrName>r</p:attrName>
                                        </p:attrNameLst>
                                      </p:cBhvr>
                                    </p:animRot>
                                  </p:childTnLst>
                                </p:cTn>
                              </p:par>
                              <p:par>
                                <p:cTn id="119" presetID="8" presetClass="emph" presetSubtype="0" accel="20000" decel="80000" fill="hold" grpId="3" nodeType="withEffect">
                                  <p:stCondLst>
                                    <p:cond delay="3300"/>
                                  </p:stCondLst>
                                  <p:childTnLst>
                                    <p:animRot by="5400000">
                                      <p:cBhvr>
                                        <p:cTn id="120" dur="1600" fill="hold"/>
                                        <p:tgtEl>
                                          <p:spTgt spid="41"/>
                                        </p:tgtEl>
                                        <p:attrNameLst>
                                          <p:attrName>r</p:attrName>
                                        </p:attrNameLst>
                                      </p:cBhvr>
                                    </p:animRot>
                                  </p:childTnLst>
                                </p:cTn>
                              </p:par>
                              <p:par>
                                <p:cTn id="121" presetID="10" presetClass="entr" presetSubtype="0" fill="hold" grpId="0" nodeType="withEffect">
                                  <p:stCondLst>
                                    <p:cond delay="700"/>
                                  </p:stCondLst>
                                  <p:childTnLst>
                                    <p:set>
                                      <p:cBhvr>
                                        <p:cTn id="122" dur="1" fill="hold">
                                          <p:stCondLst>
                                            <p:cond delay="0"/>
                                          </p:stCondLst>
                                        </p:cTn>
                                        <p:tgtEl>
                                          <p:spTgt spid="42"/>
                                        </p:tgtEl>
                                        <p:attrNameLst>
                                          <p:attrName>style.visibility</p:attrName>
                                        </p:attrNameLst>
                                      </p:cBhvr>
                                      <p:to>
                                        <p:strVal val="visible"/>
                                      </p:to>
                                    </p:set>
                                    <p:animEffect transition="in" filter="fade">
                                      <p:cBhvr>
                                        <p:cTn id="123" dur="500"/>
                                        <p:tgtEl>
                                          <p:spTgt spid="42"/>
                                        </p:tgtEl>
                                      </p:cBhvr>
                                    </p:animEffect>
                                  </p:childTnLst>
                                </p:cTn>
                              </p:par>
                              <p:par>
                                <p:cTn id="124" presetID="42" presetClass="path" presetSubtype="0" accel="20000" decel="80000" fill="hold" grpId="1" nodeType="withEffect">
                                  <p:stCondLst>
                                    <p:cond delay="700"/>
                                  </p:stCondLst>
                                  <p:childTnLst>
                                    <p:animMotion origin="layout" path="M 1.38889E-7 0.06916 L 1.38889E-7 5E-6 " pathEditMode="relative" rAng="0" ptsTypes="AA">
                                      <p:cBhvr>
                                        <p:cTn id="125" dur="750" fill="hold"/>
                                        <p:tgtEl>
                                          <p:spTgt spid="42"/>
                                        </p:tgtEl>
                                        <p:attrNameLst>
                                          <p:attrName>ppt_x</p:attrName>
                                          <p:attrName>ppt_y</p:attrName>
                                        </p:attrNameLst>
                                      </p:cBhvr>
                                      <p:rCtr x="0" y="-3458"/>
                                    </p:animMotion>
                                  </p:childTnLst>
                                </p:cTn>
                              </p:par>
                              <p:par>
                                <p:cTn id="126" presetID="8" presetClass="emph" presetSubtype="0" accel="20000" decel="80000" fill="hold" grpId="2" nodeType="withEffect">
                                  <p:stCondLst>
                                    <p:cond delay="1500"/>
                                  </p:stCondLst>
                                  <p:childTnLst>
                                    <p:animRot by="-5400000">
                                      <p:cBhvr>
                                        <p:cTn id="127" dur="1600" fill="hold"/>
                                        <p:tgtEl>
                                          <p:spTgt spid="42"/>
                                        </p:tgtEl>
                                        <p:attrNameLst>
                                          <p:attrName>r</p:attrName>
                                        </p:attrNameLst>
                                      </p:cBhvr>
                                    </p:animRot>
                                  </p:childTnLst>
                                </p:cTn>
                              </p:par>
                              <p:par>
                                <p:cTn id="128" presetID="8" presetClass="emph" presetSubtype="0" accel="20000" decel="80000" fill="hold" grpId="3" nodeType="withEffect">
                                  <p:stCondLst>
                                    <p:cond delay="3300"/>
                                  </p:stCondLst>
                                  <p:childTnLst>
                                    <p:animRot by="5400000">
                                      <p:cBhvr>
                                        <p:cTn id="129" dur="1600" fill="hold"/>
                                        <p:tgtEl>
                                          <p:spTgt spid="42"/>
                                        </p:tgtEl>
                                        <p:attrNameLst>
                                          <p:attrName>r</p:attrName>
                                        </p:attrNameLst>
                                      </p:cBhvr>
                                    </p:animRot>
                                  </p:childTnLst>
                                </p:cTn>
                              </p:par>
                              <p:par>
                                <p:cTn id="130" presetID="10" presetClass="entr" presetSubtype="0" fill="hold" grpId="0" nodeType="withEffect">
                                  <p:stCondLst>
                                    <p:cond delay="70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500"/>
                                        <p:tgtEl>
                                          <p:spTgt spid="43"/>
                                        </p:tgtEl>
                                      </p:cBhvr>
                                    </p:animEffect>
                                  </p:childTnLst>
                                </p:cTn>
                              </p:par>
                              <p:par>
                                <p:cTn id="133" presetID="42" presetClass="path" presetSubtype="0" accel="20000" decel="80000" fill="hold" grpId="1" nodeType="withEffect">
                                  <p:stCondLst>
                                    <p:cond delay="700"/>
                                  </p:stCondLst>
                                  <p:childTnLst>
                                    <p:animMotion origin="layout" path="M 4.67593E-6 0.06916 L 4.67593E-6 -4.35185E-6 " pathEditMode="relative" rAng="0" ptsTypes="AA">
                                      <p:cBhvr>
                                        <p:cTn id="134" dur="750" fill="hold"/>
                                        <p:tgtEl>
                                          <p:spTgt spid="43"/>
                                        </p:tgtEl>
                                        <p:attrNameLst>
                                          <p:attrName>ppt_x</p:attrName>
                                          <p:attrName>ppt_y</p:attrName>
                                        </p:attrNameLst>
                                      </p:cBhvr>
                                      <p:rCtr x="0" y="-3458"/>
                                    </p:animMotion>
                                  </p:childTnLst>
                                </p:cTn>
                              </p:par>
                              <p:par>
                                <p:cTn id="135" presetID="8" presetClass="emph" presetSubtype="0" accel="20000" decel="80000" fill="hold" grpId="2" nodeType="withEffect">
                                  <p:stCondLst>
                                    <p:cond delay="1500"/>
                                  </p:stCondLst>
                                  <p:childTnLst>
                                    <p:animRot by="-5400000">
                                      <p:cBhvr>
                                        <p:cTn id="136" dur="1600" fill="hold"/>
                                        <p:tgtEl>
                                          <p:spTgt spid="43"/>
                                        </p:tgtEl>
                                        <p:attrNameLst>
                                          <p:attrName>r</p:attrName>
                                        </p:attrNameLst>
                                      </p:cBhvr>
                                    </p:animRot>
                                  </p:childTnLst>
                                </p:cTn>
                              </p:par>
                              <p:par>
                                <p:cTn id="137" presetID="8" presetClass="emph" presetSubtype="0" accel="20000" decel="80000" fill="hold" grpId="3" nodeType="withEffect">
                                  <p:stCondLst>
                                    <p:cond delay="3300"/>
                                  </p:stCondLst>
                                  <p:childTnLst>
                                    <p:animRot by="5400000">
                                      <p:cBhvr>
                                        <p:cTn id="138" dur="1600" fill="hold"/>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3" grpId="2" animBg="1"/>
      <p:bldP spid="14" grpId="0" animBg="1"/>
      <p:bldP spid="14" grpId="1" animBg="1"/>
      <p:bldP spid="14" grpId="2" animBg="1"/>
      <p:bldP spid="15" grpId="0" animBg="1"/>
      <p:bldP spid="15" grpId="1" animBg="1"/>
      <p:bldP spid="11" grpId="0" animBg="1"/>
      <p:bldP spid="11" grpId="1" animBg="1"/>
      <p:bldP spid="5" grpId="0" animBg="1"/>
      <p:bldP spid="5" grpId="1" animBg="1"/>
      <p:bldP spid="7" grpId="0"/>
      <p:bldP spid="7" grpId="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0" grpId="3" animBg="1"/>
      <p:bldP spid="41" grpId="0" animBg="1"/>
      <p:bldP spid="41" grpId="1" animBg="1"/>
      <p:bldP spid="41" grpId="2" animBg="1"/>
      <p:bldP spid="41" grpId="3" animBg="1"/>
      <p:bldP spid="42" grpId="0" animBg="1"/>
      <p:bldP spid="42" grpId="1" animBg="1"/>
      <p:bldP spid="42" grpId="2" animBg="1"/>
      <p:bldP spid="42" grpId="3" animBg="1"/>
      <p:bldP spid="43" grpId="0" animBg="1"/>
      <p:bldP spid="43" grpId="1" animBg="1"/>
      <p:bldP spid="43" grpId="2" animBg="1"/>
      <p:bldP spid="43" grpId="3"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602796"/>
      </p:ext>
    </p:extLst>
  </p:cSld>
  <p:clrMapOvr>
    <a:masterClrMapping/>
  </p:clrMapOvr>
  <p:transition spd="med" advClick="0"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
            <a:extLst>
              <a:ext uri="{FF2B5EF4-FFF2-40B4-BE49-F238E27FC236}">
                <a16:creationId xmlns:a16="http://schemas.microsoft.com/office/drawing/2014/main" id="{6C0C3664-A245-483D-96F1-CFEC35BC8554}"/>
              </a:ext>
            </a:extLst>
          </p:cNvPr>
          <p:cNvSpPr/>
          <p:nvPr/>
        </p:nvSpPr>
        <p:spPr>
          <a:xfrm>
            <a:off x="3171703" y="-3236235"/>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4" name="-">
            <a:extLst>
              <a:ext uri="{FF2B5EF4-FFF2-40B4-BE49-F238E27FC236}">
                <a16:creationId xmlns:a16="http://schemas.microsoft.com/office/drawing/2014/main" id="{A637EADD-B99D-4E71-B379-FC7C3FACFC35}"/>
              </a:ext>
            </a:extLst>
          </p:cNvPr>
          <p:cNvSpPr/>
          <p:nvPr/>
        </p:nvSpPr>
        <p:spPr>
          <a:xfrm>
            <a:off x="1954924" y="4001372"/>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21" name="Picture">
            <a:extLst>
              <a:ext uri="{FF2B5EF4-FFF2-40B4-BE49-F238E27FC236}">
                <a16:creationId xmlns:a16="http://schemas.microsoft.com/office/drawing/2014/main" id="{19DD67A2-7134-41BA-97DC-FEAF80D1694E}"/>
              </a:ext>
            </a:extLst>
          </p:cNvPr>
          <p:cNvSpPr/>
          <p:nvPr/>
        </p:nvSpPr>
        <p:spPr>
          <a:xfrm>
            <a:off x="2920752" y="597898"/>
            <a:ext cx="10915650" cy="5212352"/>
          </a:xfrm>
          <a:prstGeom prst="roundRect">
            <a:avLst>
              <a:gd name="adj" fmla="val 50000"/>
            </a:avLst>
          </a:prstGeom>
          <a:blipFill>
            <a:blip r:embed="rId2"/>
            <a:srcRect/>
            <a:stretch>
              <a:fillRect t="-8899" b="-8899"/>
            </a:stretch>
          </a:blipFill>
          <a:ln w="113522" cap="flat">
            <a:solidFill>
              <a:srgbClr val="FFFFFF"/>
            </a:solidFill>
            <a:prstDash val="solid"/>
            <a:miter/>
          </a:ln>
        </p:spPr>
        <p:txBody>
          <a:bodyPr rtlCol="0" anchor="ctr"/>
          <a:lstStyle/>
          <a:p>
            <a:endParaRPr lang="en-US"/>
          </a:p>
        </p:txBody>
      </p:sp>
      <p:sp>
        <p:nvSpPr>
          <p:cNvPr id="22" name="-">
            <a:extLst>
              <a:ext uri="{FF2B5EF4-FFF2-40B4-BE49-F238E27FC236}">
                <a16:creationId xmlns:a16="http://schemas.microsoft.com/office/drawing/2014/main" id="{81DD7C11-F15F-4EFC-86A0-C981998E5F09}"/>
              </a:ext>
            </a:extLst>
          </p:cNvPr>
          <p:cNvSpPr/>
          <p:nvPr/>
        </p:nvSpPr>
        <p:spPr>
          <a:xfrm>
            <a:off x="7099549" y="325944"/>
            <a:ext cx="1609752" cy="545422"/>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C85974C9-A5BF-4F1B-ABC1-DAA1C4A0D84E}"/>
              </a:ext>
            </a:extLst>
          </p:cNvPr>
          <p:cNvSpPr/>
          <p:nvPr/>
        </p:nvSpPr>
        <p:spPr>
          <a:xfrm rot="262589">
            <a:off x="-2320847" y="485322"/>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C66ABDA-FE9D-4DD2-802E-18B74DEB015E}"/>
              </a:ext>
            </a:extLst>
          </p:cNvPr>
          <p:cNvSpPr/>
          <p:nvPr/>
        </p:nvSpPr>
        <p:spPr>
          <a:xfrm>
            <a:off x="8850119" y="10484206"/>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sp>
        <p:nvSpPr>
          <p:cNvPr id="26" name="-">
            <a:extLst>
              <a:ext uri="{FF2B5EF4-FFF2-40B4-BE49-F238E27FC236}">
                <a16:creationId xmlns:a16="http://schemas.microsoft.com/office/drawing/2014/main" id="{448711C9-78B4-4454-A155-4A167FADFDBF}"/>
              </a:ext>
            </a:extLst>
          </p:cNvPr>
          <p:cNvSpPr/>
          <p:nvPr/>
        </p:nvSpPr>
        <p:spPr>
          <a:xfrm>
            <a:off x="1809082" y="1972503"/>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30" name="-">
            <a:extLst>
              <a:ext uri="{FF2B5EF4-FFF2-40B4-BE49-F238E27FC236}">
                <a16:creationId xmlns:a16="http://schemas.microsoft.com/office/drawing/2014/main" id="{6E3BB036-E3FD-4D6F-96A0-187266D73716}"/>
              </a:ext>
            </a:extLst>
          </p:cNvPr>
          <p:cNvSpPr/>
          <p:nvPr/>
        </p:nvSpPr>
        <p:spPr>
          <a:xfrm>
            <a:off x="3999744" y="6520843"/>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1" name="-">
            <a:extLst>
              <a:ext uri="{FF2B5EF4-FFF2-40B4-BE49-F238E27FC236}">
                <a16:creationId xmlns:a16="http://schemas.microsoft.com/office/drawing/2014/main" id="{7F6B99BC-4FC2-43AB-9881-2FC7D4DB587E}"/>
              </a:ext>
            </a:extLst>
          </p:cNvPr>
          <p:cNvSpPr/>
          <p:nvPr/>
        </p:nvSpPr>
        <p:spPr>
          <a:xfrm>
            <a:off x="675872" y="-379317"/>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2" name="-">
            <a:extLst>
              <a:ext uri="{FF2B5EF4-FFF2-40B4-BE49-F238E27FC236}">
                <a16:creationId xmlns:a16="http://schemas.microsoft.com/office/drawing/2014/main" id="{B36F657C-21FB-41F5-A646-000869F94E94}"/>
              </a:ext>
            </a:extLst>
          </p:cNvPr>
          <p:cNvSpPr/>
          <p:nvPr/>
        </p:nvSpPr>
        <p:spPr>
          <a:xfrm>
            <a:off x="-1142356" y="9668524"/>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grpSp>
        <p:nvGrpSpPr>
          <p:cNvPr id="57" name="-">
            <a:extLst>
              <a:ext uri="{FF2B5EF4-FFF2-40B4-BE49-F238E27FC236}">
                <a16:creationId xmlns:a16="http://schemas.microsoft.com/office/drawing/2014/main" id="{1A5E7E95-5CE3-4C52-A2C9-03A8CAC2C043}"/>
              </a:ext>
            </a:extLst>
          </p:cNvPr>
          <p:cNvGrpSpPr/>
          <p:nvPr/>
        </p:nvGrpSpPr>
        <p:grpSpPr>
          <a:xfrm>
            <a:off x="-2938273" y="4326496"/>
            <a:ext cx="4468372" cy="815174"/>
            <a:chOff x="-3163680" y="4127153"/>
            <a:chExt cx="4468372" cy="815174"/>
          </a:xfrm>
        </p:grpSpPr>
        <p:sp>
          <p:nvSpPr>
            <p:cNvPr id="33" name="-">
              <a:extLst>
                <a:ext uri="{FF2B5EF4-FFF2-40B4-BE49-F238E27FC236}">
                  <a16:creationId xmlns:a16="http://schemas.microsoft.com/office/drawing/2014/main" id="{13AFE4D1-4DDB-4CFB-93D1-84BAABAC87D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30A92CB6-F010-4D6D-A4E0-FA92AD553726}"/>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8" name="-">
            <a:extLst>
              <a:ext uri="{FF2B5EF4-FFF2-40B4-BE49-F238E27FC236}">
                <a16:creationId xmlns:a16="http://schemas.microsoft.com/office/drawing/2014/main" id="{BB46C4C6-39BE-469D-B86D-C8CB553BB13B}"/>
              </a:ext>
            </a:extLst>
          </p:cNvPr>
          <p:cNvGrpSpPr/>
          <p:nvPr/>
        </p:nvGrpSpPr>
        <p:grpSpPr>
          <a:xfrm>
            <a:off x="-2938273" y="6009593"/>
            <a:ext cx="4468372" cy="815174"/>
            <a:chOff x="-3163680" y="4127153"/>
            <a:chExt cx="4468372" cy="815174"/>
          </a:xfrm>
        </p:grpSpPr>
        <p:sp>
          <p:nvSpPr>
            <p:cNvPr id="59" name="-">
              <a:extLst>
                <a:ext uri="{FF2B5EF4-FFF2-40B4-BE49-F238E27FC236}">
                  <a16:creationId xmlns:a16="http://schemas.microsoft.com/office/drawing/2014/main" id="{33172394-0CF8-464F-AEE3-98A613A1099E}"/>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
              <a:extLst>
                <a:ext uri="{FF2B5EF4-FFF2-40B4-BE49-F238E27FC236}">
                  <a16:creationId xmlns:a16="http://schemas.microsoft.com/office/drawing/2014/main" id="{D72A81D4-36DD-4F29-B191-B3613A324F54}"/>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
            <a:extLst>
              <a:ext uri="{FF2B5EF4-FFF2-40B4-BE49-F238E27FC236}">
                <a16:creationId xmlns:a16="http://schemas.microsoft.com/office/drawing/2014/main" id="{A56D0280-D03D-4D5E-AF94-FC1A9B01FDD0}"/>
              </a:ext>
            </a:extLst>
          </p:cNvPr>
          <p:cNvGrpSpPr/>
          <p:nvPr/>
        </p:nvGrpSpPr>
        <p:grpSpPr>
          <a:xfrm>
            <a:off x="-2938273" y="7813687"/>
            <a:ext cx="4468372" cy="815174"/>
            <a:chOff x="-3163680" y="4127153"/>
            <a:chExt cx="4468372" cy="815174"/>
          </a:xfrm>
        </p:grpSpPr>
        <p:sp>
          <p:nvSpPr>
            <p:cNvPr id="62" name="-">
              <a:extLst>
                <a:ext uri="{FF2B5EF4-FFF2-40B4-BE49-F238E27FC236}">
                  <a16:creationId xmlns:a16="http://schemas.microsoft.com/office/drawing/2014/main" id="{AB801F43-19EC-406C-9254-12FB7C518BE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
              <a:extLst>
                <a:ext uri="{FF2B5EF4-FFF2-40B4-BE49-F238E27FC236}">
                  <a16:creationId xmlns:a16="http://schemas.microsoft.com/office/drawing/2014/main" id="{756E9F80-2A0E-4C63-940F-5406A8EC204F}"/>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7" name="-">
            <a:extLst>
              <a:ext uri="{FF2B5EF4-FFF2-40B4-BE49-F238E27FC236}">
                <a16:creationId xmlns:a16="http://schemas.microsoft.com/office/drawing/2014/main" id="{E2CDE696-F611-497F-8EF1-E129FC0A8B32}"/>
              </a:ext>
            </a:extLst>
          </p:cNvPr>
          <p:cNvSpPr/>
          <p:nvPr/>
        </p:nvSpPr>
        <p:spPr>
          <a:xfrm>
            <a:off x="3031400" y="7804518"/>
            <a:ext cx="7312750" cy="2181370"/>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Brand Logo">
            <a:extLst>
              <a:ext uri="{FF2B5EF4-FFF2-40B4-BE49-F238E27FC236}">
                <a16:creationId xmlns:a16="http://schemas.microsoft.com/office/drawing/2014/main" id="{871CC4E6-5821-42B1-91ED-BF1D433F02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660" y="1217745"/>
            <a:ext cx="1998689" cy="318631"/>
          </a:xfrm>
          <a:prstGeom prst="rect">
            <a:avLst/>
          </a:prstGeom>
        </p:spPr>
      </p:pic>
      <p:sp>
        <p:nvSpPr>
          <p:cNvPr id="46" name="-">
            <a:extLst>
              <a:ext uri="{FF2B5EF4-FFF2-40B4-BE49-F238E27FC236}">
                <a16:creationId xmlns:a16="http://schemas.microsoft.com/office/drawing/2014/main" id="{F8FF6A12-F776-4867-B612-CA6B1B96E908}"/>
              </a:ext>
            </a:extLst>
          </p:cNvPr>
          <p:cNvSpPr/>
          <p:nvPr/>
        </p:nvSpPr>
        <p:spPr>
          <a:xfrm>
            <a:off x="5179811" y="7373289"/>
            <a:ext cx="4921917"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wesome">
            <a:extLst>
              <a:ext uri="{FF2B5EF4-FFF2-40B4-BE49-F238E27FC236}">
                <a16:creationId xmlns:a16="http://schemas.microsoft.com/office/drawing/2014/main" id="{FEDE7051-ECC6-46E5-AEB7-5E0DDDACDF7E}"/>
              </a:ext>
            </a:extLst>
          </p:cNvPr>
          <p:cNvSpPr txBox="1"/>
          <p:nvPr/>
        </p:nvSpPr>
        <p:spPr>
          <a:xfrm>
            <a:off x="5486400" y="6409252"/>
            <a:ext cx="4626460" cy="1015663"/>
          </a:xfrm>
          <a:prstGeom prst="rect">
            <a:avLst/>
          </a:prstGeom>
          <a:noFill/>
        </p:spPr>
        <p:txBody>
          <a:bodyPr wrap="square" rtlCol="0">
            <a:spAutoFit/>
          </a:bodyPr>
          <a:lstStyle/>
          <a:p>
            <a:pPr algn="r"/>
            <a:r>
              <a:rPr lang="en-US" sz="6000" dirty="0">
                <a:solidFill>
                  <a:schemeClr val="bg1"/>
                </a:solidFill>
                <a:latin typeface="Montserrat ExtraBold" panose="00000900000000000000" pitchFamily="50" charset="0"/>
              </a:rPr>
              <a:t>Awesome</a:t>
            </a:r>
          </a:p>
        </p:txBody>
      </p:sp>
      <p:sp>
        <p:nvSpPr>
          <p:cNvPr id="41" name="Slideshow">
            <a:extLst>
              <a:ext uri="{FF2B5EF4-FFF2-40B4-BE49-F238E27FC236}">
                <a16:creationId xmlns:a16="http://schemas.microsoft.com/office/drawing/2014/main" id="{AE53D653-B52B-4862-BFB5-27EE28EDFBD0}"/>
              </a:ext>
            </a:extLst>
          </p:cNvPr>
          <p:cNvSpPr txBox="1"/>
          <p:nvPr/>
        </p:nvSpPr>
        <p:spPr>
          <a:xfrm>
            <a:off x="5543923" y="7284495"/>
            <a:ext cx="4400564" cy="1015663"/>
          </a:xfrm>
          <a:prstGeom prst="rect">
            <a:avLst/>
          </a:prstGeom>
          <a:noFill/>
        </p:spPr>
        <p:txBody>
          <a:bodyPr wrap="none" rtlCol="0">
            <a:spAutoFit/>
          </a:bodyPr>
          <a:lstStyle/>
          <a:p>
            <a:r>
              <a:rPr lang="en-US" sz="6000" dirty="0">
                <a:solidFill>
                  <a:schemeClr val="tx2">
                    <a:lumMod val="50000"/>
                  </a:schemeClr>
                </a:solidFill>
                <a:latin typeface="Montserrat ExtraBold" panose="00000900000000000000" pitchFamily="50" charset="0"/>
              </a:rPr>
              <a:t>Slideshow</a:t>
            </a:r>
          </a:p>
        </p:txBody>
      </p:sp>
      <p:grpSp>
        <p:nvGrpSpPr>
          <p:cNvPr id="42" name="-">
            <a:extLst>
              <a:ext uri="{FF2B5EF4-FFF2-40B4-BE49-F238E27FC236}">
                <a16:creationId xmlns:a16="http://schemas.microsoft.com/office/drawing/2014/main" id="{1039E219-1A83-4483-A54F-9599A51318DF}"/>
              </a:ext>
            </a:extLst>
          </p:cNvPr>
          <p:cNvGrpSpPr/>
          <p:nvPr/>
        </p:nvGrpSpPr>
        <p:grpSpPr>
          <a:xfrm>
            <a:off x="3503172" y="9774852"/>
            <a:ext cx="1819460" cy="422071"/>
            <a:chOff x="1552119" y="4571742"/>
            <a:chExt cx="1357119" cy="314820"/>
          </a:xfrm>
        </p:grpSpPr>
        <p:sp>
          <p:nvSpPr>
            <p:cNvPr id="43" name="-">
              <a:extLst>
                <a:ext uri="{FF2B5EF4-FFF2-40B4-BE49-F238E27FC236}">
                  <a16:creationId xmlns:a16="http://schemas.microsoft.com/office/drawing/2014/main" id="{E97FBF54-03EE-4A7C-8FBD-01153E0655AD}"/>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JOIN NOW">
              <a:extLst>
                <a:ext uri="{FF2B5EF4-FFF2-40B4-BE49-F238E27FC236}">
                  <a16:creationId xmlns:a16="http://schemas.microsoft.com/office/drawing/2014/main" id="{91B0B071-538A-47AF-9438-0E52EFE6FD60}"/>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45"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4B65BD2-F59A-410A-B6F1-E4C1EEBEAA89}"/>
              </a:ext>
            </a:extLst>
          </p:cNvPr>
          <p:cNvSpPr txBox="1"/>
          <p:nvPr/>
        </p:nvSpPr>
        <p:spPr>
          <a:xfrm>
            <a:off x="3101499" y="8464093"/>
            <a:ext cx="6842988" cy="1077218"/>
          </a:xfrm>
          <a:prstGeom prst="rect">
            <a:avLst/>
          </a:prstGeom>
          <a:noFill/>
        </p:spPr>
        <p:txBody>
          <a:bodyPr wrap="square" rtlCol="0">
            <a:spAutoFit/>
          </a:bodyPr>
          <a:lstStyle/>
          <a:p>
            <a:pPr algn="r"/>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In pharetra lacinia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pulvinar </a:t>
            </a:r>
            <a:r>
              <a:rPr lang="en-US" sz="1600" dirty="0" err="1">
                <a:solidFill>
                  <a:schemeClr val="bg1"/>
                </a:solidFill>
                <a:latin typeface="Montserrat Light" panose="00000400000000000000" pitchFamily="50" charset="0"/>
              </a:rPr>
              <a:t>suscipit</a:t>
            </a:r>
            <a:r>
              <a:rPr lang="en-US" sz="1600" dirty="0">
                <a:solidFill>
                  <a:schemeClr val="bg1"/>
                </a:solidFill>
                <a:latin typeface="Montserrat Light" panose="00000400000000000000" pitchFamily="50" charset="0"/>
              </a:rPr>
              <a:t>. Aenean </a:t>
            </a:r>
            <a:r>
              <a:rPr lang="en-US" sz="1600" dirty="0" err="1">
                <a:solidFill>
                  <a:schemeClr val="bg1"/>
                </a:solidFill>
                <a:latin typeface="Montserrat Light" panose="00000400000000000000" pitchFamily="50" charset="0"/>
              </a:rPr>
              <a:t>eu</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endParaRPr lang="en-US" sz="1600" dirty="0">
              <a:solidFill>
                <a:schemeClr val="bg1"/>
              </a:solidFill>
              <a:latin typeface="Montserrat Light" panose="00000400000000000000" pitchFamily="50" charset="0"/>
            </a:endParaRPr>
          </a:p>
        </p:txBody>
      </p:sp>
      <p:sp>
        <p:nvSpPr>
          <p:cNvPr id="48" name="-">
            <a:extLst>
              <a:ext uri="{FF2B5EF4-FFF2-40B4-BE49-F238E27FC236}">
                <a16:creationId xmlns:a16="http://schemas.microsoft.com/office/drawing/2014/main" id="{F4D050C2-A742-4E30-ADBD-AAD86B955B71}"/>
              </a:ext>
            </a:extLst>
          </p:cNvPr>
          <p:cNvSpPr/>
          <p:nvPr/>
        </p:nvSpPr>
        <p:spPr>
          <a:xfrm>
            <a:off x="1573543" y="7432604"/>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9" name="-">
            <a:extLst>
              <a:ext uri="{FF2B5EF4-FFF2-40B4-BE49-F238E27FC236}">
                <a16:creationId xmlns:a16="http://schemas.microsoft.com/office/drawing/2014/main" id="{F93AD4B7-1FA5-4B80-94B1-FF6CB2BE2210}"/>
              </a:ext>
            </a:extLst>
          </p:cNvPr>
          <p:cNvSpPr/>
          <p:nvPr/>
        </p:nvSpPr>
        <p:spPr>
          <a:xfrm>
            <a:off x="1570625" y="8030732"/>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50" name="-">
            <a:extLst>
              <a:ext uri="{FF2B5EF4-FFF2-40B4-BE49-F238E27FC236}">
                <a16:creationId xmlns:a16="http://schemas.microsoft.com/office/drawing/2014/main" id="{FFD83263-059D-430E-B94D-545D57BFF7BF}"/>
              </a:ext>
            </a:extLst>
          </p:cNvPr>
          <p:cNvSpPr/>
          <p:nvPr/>
        </p:nvSpPr>
        <p:spPr>
          <a:xfrm>
            <a:off x="1570624" y="8628861"/>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69" name="Transition">
            <a:extLst>
              <a:ext uri="{FF2B5EF4-FFF2-40B4-BE49-F238E27FC236}">
                <a16:creationId xmlns:a16="http://schemas.microsoft.com/office/drawing/2014/main" id="{A68A8F35-08C9-4ED1-84CF-27C96C870232}"/>
              </a:ext>
            </a:extLst>
          </p:cNvPr>
          <p:cNvSpPr/>
          <p:nvPr/>
        </p:nvSpPr>
        <p:spPr>
          <a:xfrm rot="5400000">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0" name="Transition">
            <a:extLst>
              <a:ext uri="{FF2B5EF4-FFF2-40B4-BE49-F238E27FC236}">
                <a16:creationId xmlns:a16="http://schemas.microsoft.com/office/drawing/2014/main" id="{B3B4C025-148C-43F2-873A-ADD8B94A69C8}"/>
              </a:ext>
            </a:extLst>
          </p:cNvPr>
          <p:cNvSpPr/>
          <p:nvPr/>
        </p:nvSpPr>
        <p:spPr>
          <a:xfrm rot="5400000">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5568366"/>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ppt_x"/>
                                          </p:val>
                                        </p:tav>
                                        <p:tav tm="100000">
                                          <p:val>
                                            <p:strVal val="#ppt_x"/>
                                          </p:val>
                                        </p:tav>
                                      </p:tavLst>
                                    </p:anim>
                                    <p:anim calcmode="lin" valueType="num">
                                      <p:cBhvr additive="base">
                                        <p:cTn id="8" dur="1000" fill="hold"/>
                                        <p:tgtEl>
                                          <p:spTgt spid="3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2000"/>
                                  </p:stCondLst>
                                  <p:iterate type="wd">
                                    <p:tmPct val="10000"/>
                                  </p:iterate>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42" presetClass="path" presetSubtype="0" accel="20000" decel="80000" fill="hold" nodeType="withEffect">
                                  <p:stCondLst>
                                    <p:cond delay="2000"/>
                                  </p:stCondLst>
                                  <p:iterate type="wd">
                                    <p:tmPct val="10000"/>
                                  </p:iterate>
                                  <p:childTnLst>
                                    <p:animMotion origin="layout" path="M 0.05961 -1.57407E-6 L 9.25926E-7 -1.57407E-6 " pathEditMode="relative" rAng="0" ptsTypes="AA">
                                      <p:cBhvr>
                                        <p:cTn id="13" dur="1000" fill="hold"/>
                                        <p:tgtEl>
                                          <p:spTgt spid="42"/>
                                        </p:tgtEl>
                                        <p:attrNameLst>
                                          <p:attrName>ppt_x</p:attrName>
                                          <p:attrName>ppt_y</p:attrName>
                                        </p:attrNameLst>
                                      </p:cBhvr>
                                      <p:rCtr x="-2980" y="0"/>
                                    </p:animMotion>
                                  </p:childTnLst>
                                </p:cTn>
                              </p:par>
                              <p:par>
                                <p:cTn id="14" presetID="10" presetClass="entr" presetSubtype="0" fill="hold" grpId="0" nodeType="withEffect">
                                  <p:stCondLst>
                                    <p:cond delay="75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42" presetClass="path" presetSubtype="0" accel="20000" decel="80000" fill="hold" grpId="1" nodeType="withEffect">
                                  <p:stCondLst>
                                    <p:cond delay="750"/>
                                  </p:stCondLst>
                                  <p:childTnLst>
                                    <p:animMotion origin="layout" path="M -0.07017 3.14815E-6 L 4.76852E-6 3.14815E-6 " pathEditMode="relative" rAng="0" ptsTypes="AA">
                                      <p:cBhvr>
                                        <p:cTn id="18" dur="1000" fill="hold"/>
                                        <p:tgtEl>
                                          <p:spTgt spid="46"/>
                                        </p:tgtEl>
                                        <p:attrNameLst>
                                          <p:attrName>ppt_x</p:attrName>
                                          <p:attrName>ppt_y</p:attrName>
                                        </p:attrNameLst>
                                      </p:cBhvr>
                                      <p:rCtr x="3501" y="0"/>
                                    </p:animMotion>
                                  </p:childTnLst>
                                </p:cTn>
                              </p:par>
                              <p:par>
                                <p:cTn id="19" presetID="22" presetClass="entr" presetSubtype="1" fill="hold" grpId="0" nodeType="withEffect">
                                  <p:stCondLst>
                                    <p:cond delay="1200"/>
                                  </p:stCondLst>
                                  <p:childTnLst>
                                    <p:set>
                                      <p:cBhvr>
                                        <p:cTn id="20" dur="1" fill="hold">
                                          <p:stCondLst>
                                            <p:cond delay="0"/>
                                          </p:stCondLst>
                                        </p:cTn>
                                        <p:tgtEl>
                                          <p:spTgt spid="45"/>
                                        </p:tgtEl>
                                        <p:attrNameLst>
                                          <p:attrName>style.visibility</p:attrName>
                                        </p:attrNameLst>
                                      </p:cBhvr>
                                      <p:to>
                                        <p:strVal val="visible"/>
                                      </p:to>
                                    </p:set>
                                    <p:animEffect transition="in" filter="wipe(up)">
                                      <p:cBhvr>
                                        <p:cTn id="21" dur="1000"/>
                                        <p:tgtEl>
                                          <p:spTgt spid="45"/>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42" presetClass="path" presetSubtype="0" accel="20000" decel="80000" fill="hold" grpId="1" nodeType="withEffect">
                                  <p:stCondLst>
                                    <p:cond delay="1000"/>
                                  </p:stCondLst>
                                  <p:childTnLst>
                                    <p:animMotion origin="layout" path="M -0.02792 7.87037E-7 L 3.24074E-7 7.87037E-7 " pathEditMode="relative" rAng="0" ptsTypes="AA">
                                      <p:cBhvr>
                                        <p:cTn id="26" dur="1000" fill="hold"/>
                                        <p:tgtEl>
                                          <p:spTgt spid="47"/>
                                        </p:tgtEl>
                                        <p:attrNameLst>
                                          <p:attrName>ppt_x</p:attrName>
                                          <p:attrName>ppt_y</p:attrName>
                                        </p:attrNameLst>
                                      </p:cBhvr>
                                      <p:rCtr x="1389" y="0"/>
                                    </p:animMotion>
                                  </p:childTnLst>
                                </p:cTn>
                              </p:par>
                              <p:par>
                                <p:cTn id="27" presetID="10" presetClass="entr" presetSubtype="0" fill="hold" grpId="0" nodeType="withEffect">
                                  <p:stCondLst>
                                    <p:cond delay="75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42" presetClass="path" presetSubtype="0" accel="20000" decel="80000" fill="hold" grpId="1" nodeType="withEffect">
                                  <p:stCondLst>
                                    <p:cond delay="750"/>
                                  </p:stCondLst>
                                  <p:childTnLst>
                                    <p:animMotion origin="layout" path="M -0.07017 3.14815E-6 L 4.76852E-6 3.14815E-6 " pathEditMode="relative" rAng="0" ptsTypes="AA">
                                      <p:cBhvr>
                                        <p:cTn id="31" dur="1000" fill="hold"/>
                                        <p:tgtEl>
                                          <p:spTgt spid="41"/>
                                        </p:tgtEl>
                                        <p:attrNameLst>
                                          <p:attrName>ppt_x</p:attrName>
                                          <p:attrName>ppt_y</p:attrName>
                                        </p:attrNameLst>
                                      </p:cBhvr>
                                      <p:rCtr x="3501" y="0"/>
                                    </p:animMotion>
                                  </p:childTnLst>
                                </p:cTn>
                              </p:par>
                              <p:par>
                                <p:cTn id="32" presetID="10" presetClass="entr" presetSubtype="0" fill="hold" grpId="0" nodeType="withEffect">
                                  <p:stCondLst>
                                    <p:cond delay="5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42" presetClass="path" presetSubtype="0" accel="20000" decel="80000" fill="hold" grpId="1" nodeType="withEffect">
                                  <p:stCondLst>
                                    <p:cond delay="500"/>
                                  </p:stCondLst>
                                  <p:childTnLst>
                                    <p:animMotion origin="layout" path="M -0.07017 3.14815E-6 L 4.76852E-6 3.14815E-6 " pathEditMode="relative" rAng="0" ptsTypes="AA">
                                      <p:cBhvr>
                                        <p:cTn id="36" dur="1000" fill="hold"/>
                                        <p:tgtEl>
                                          <p:spTgt spid="40"/>
                                        </p:tgtEl>
                                        <p:attrNameLst>
                                          <p:attrName>ppt_x</p:attrName>
                                          <p:attrName>ppt_y</p:attrName>
                                        </p:attrNameLst>
                                      </p:cBhvr>
                                      <p:rCtr x="3501" y="0"/>
                                    </p:animMotion>
                                  </p:childTnLst>
                                </p:cTn>
                              </p:par>
                              <p:par>
                                <p:cTn id="37" presetID="10" presetClass="entr" presetSubtype="0" fill="hold" grpId="0" nodeType="withEffect">
                                  <p:stCondLst>
                                    <p:cond delay="70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42" presetClass="path" presetSubtype="0" accel="20000" decel="80000" fill="hold" grpId="1" nodeType="withEffect">
                                  <p:stCondLst>
                                    <p:cond delay="700"/>
                                  </p:stCondLst>
                                  <p:childTnLst>
                                    <p:animMotion origin="layout" path="M 2.31481E-6 0.06916 L 2.31481E-6 -2.5E-6 " pathEditMode="relative" rAng="0" ptsTypes="AA">
                                      <p:cBhvr>
                                        <p:cTn id="41" dur="750" fill="hold"/>
                                        <p:tgtEl>
                                          <p:spTgt spid="48"/>
                                        </p:tgtEl>
                                        <p:attrNameLst>
                                          <p:attrName>ppt_x</p:attrName>
                                          <p:attrName>ppt_y</p:attrName>
                                        </p:attrNameLst>
                                      </p:cBhvr>
                                      <p:rCtr x="0" y="-3458"/>
                                    </p:animMotion>
                                  </p:childTnLst>
                                </p:cTn>
                              </p:par>
                              <p:par>
                                <p:cTn id="42" presetID="8" presetClass="emph" presetSubtype="0" accel="20000" decel="80000" fill="hold" grpId="2" nodeType="withEffect">
                                  <p:stCondLst>
                                    <p:cond delay="1500"/>
                                  </p:stCondLst>
                                  <p:childTnLst>
                                    <p:animRot by="-5400000">
                                      <p:cBhvr>
                                        <p:cTn id="43" dur="1600" fill="hold"/>
                                        <p:tgtEl>
                                          <p:spTgt spid="48"/>
                                        </p:tgtEl>
                                        <p:attrNameLst>
                                          <p:attrName>r</p:attrName>
                                        </p:attrNameLst>
                                      </p:cBhvr>
                                    </p:animRot>
                                  </p:childTnLst>
                                </p:cTn>
                              </p:par>
                              <p:par>
                                <p:cTn id="44" presetID="8" presetClass="emph" presetSubtype="0" accel="20000" decel="80000" fill="hold" grpId="3" nodeType="withEffect">
                                  <p:stCondLst>
                                    <p:cond delay="3300"/>
                                  </p:stCondLst>
                                  <p:childTnLst>
                                    <p:animRot by="5400000">
                                      <p:cBhvr>
                                        <p:cTn id="45" dur="1600" fill="hold"/>
                                        <p:tgtEl>
                                          <p:spTgt spid="48"/>
                                        </p:tgtEl>
                                        <p:attrNameLst>
                                          <p:attrName>r</p:attrName>
                                        </p:attrNameLst>
                                      </p:cBhvr>
                                    </p:animRot>
                                  </p:childTnLst>
                                </p:cTn>
                              </p:par>
                              <p:par>
                                <p:cTn id="46" presetID="10" presetClass="entr" presetSubtype="0" fill="hold" grpId="0" nodeType="withEffect">
                                  <p:stCondLst>
                                    <p:cond delay="7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42" presetClass="path" presetSubtype="0" accel="20000" decel="80000" fill="hold" grpId="1" nodeType="withEffect">
                                  <p:stCondLst>
                                    <p:cond delay="700"/>
                                  </p:stCondLst>
                                  <p:childTnLst>
                                    <p:animMotion origin="layout" path="M 1.66667E-6 0.06915 L 1.66667E-6 4.67593E-6 " pathEditMode="relative" rAng="0" ptsTypes="AA">
                                      <p:cBhvr>
                                        <p:cTn id="50" dur="750" fill="hold"/>
                                        <p:tgtEl>
                                          <p:spTgt spid="49"/>
                                        </p:tgtEl>
                                        <p:attrNameLst>
                                          <p:attrName>ppt_x</p:attrName>
                                          <p:attrName>ppt_y</p:attrName>
                                        </p:attrNameLst>
                                      </p:cBhvr>
                                      <p:rCtr x="0" y="-3458"/>
                                    </p:animMotion>
                                  </p:childTnLst>
                                </p:cTn>
                              </p:par>
                              <p:par>
                                <p:cTn id="51" presetID="8" presetClass="emph" presetSubtype="0" accel="20000" decel="80000" fill="hold" grpId="2" nodeType="withEffect">
                                  <p:stCondLst>
                                    <p:cond delay="1500"/>
                                  </p:stCondLst>
                                  <p:childTnLst>
                                    <p:animRot by="-5400000">
                                      <p:cBhvr>
                                        <p:cTn id="52" dur="1600" fill="hold"/>
                                        <p:tgtEl>
                                          <p:spTgt spid="49"/>
                                        </p:tgtEl>
                                        <p:attrNameLst>
                                          <p:attrName>r</p:attrName>
                                        </p:attrNameLst>
                                      </p:cBhvr>
                                    </p:animRot>
                                  </p:childTnLst>
                                </p:cTn>
                              </p:par>
                              <p:par>
                                <p:cTn id="53" presetID="8" presetClass="emph" presetSubtype="0" accel="20000" decel="80000" fill="hold" grpId="3" nodeType="withEffect">
                                  <p:stCondLst>
                                    <p:cond delay="3300"/>
                                  </p:stCondLst>
                                  <p:childTnLst>
                                    <p:animRot by="5400000">
                                      <p:cBhvr>
                                        <p:cTn id="54" dur="1600" fill="hold"/>
                                        <p:tgtEl>
                                          <p:spTgt spid="49"/>
                                        </p:tgtEl>
                                        <p:attrNameLst>
                                          <p:attrName>r</p:attrName>
                                        </p:attrNameLst>
                                      </p:cBhvr>
                                    </p:animRot>
                                  </p:childTnLst>
                                </p:cTn>
                              </p:par>
                              <p:par>
                                <p:cTn id="55" presetID="10" presetClass="entr" presetSubtype="0" fill="hold" grpId="0" nodeType="withEffect">
                                  <p:stCondLst>
                                    <p:cond delay="70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500"/>
                                        <p:tgtEl>
                                          <p:spTgt spid="50"/>
                                        </p:tgtEl>
                                      </p:cBhvr>
                                    </p:animEffect>
                                  </p:childTnLst>
                                </p:cTn>
                              </p:par>
                              <p:par>
                                <p:cTn id="58" presetID="42" presetClass="path" presetSubtype="0" accel="20000" decel="80000" fill="hold" grpId="1" nodeType="withEffect">
                                  <p:stCondLst>
                                    <p:cond delay="700"/>
                                  </p:stCondLst>
                                  <p:childTnLst>
                                    <p:animMotion origin="layout" path="M 1.66667E-6 0.06915 L 1.66667E-6 1.85185E-6 " pathEditMode="relative" rAng="0" ptsTypes="AA">
                                      <p:cBhvr>
                                        <p:cTn id="59" dur="750" fill="hold"/>
                                        <p:tgtEl>
                                          <p:spTgt spid="50"/>
                                        </p:tgtEl>
                                        <p:attrNameLst>
                                          <p:attrName>ppt_x</p:attrName>
                                          <p:attrName>ppt_y</p:attrName>
                                        </p:attrNameLst>
                                      </p:cBhvr>
                                      <p:rCtr x="0" y="-3458"/>
                                    </p:animMotion>
                                  </p:childTnLst>
                                </p:cTn>
                              </p:par>
                              <p:par>
                                <p:cTn id="60" presetID="8" presetClass="emph" presetSubtype="0" accel="20000" decel="80000" fill="hold" grpId="2" nodeType="withEffect">
                                  <p:stCondLst>
                                    <p:cond delay="1500"/>
                                  </p:stCondLst>
                                  <p:childTnLst>
                                    <p:animRot by="-5400000">
                                      <p:cBhvr>
                                        <p:cTn id="61" dur="1600" fill="hold"/>
                                        <p:tgtEl>
                                          <p:spTgt spid="50"/>
                                        </p:tgtEl>
                                        <p:attrNameLst>
                                          <p:attrName>r</p:attrName>
                                        </p:attrNameLst>
                                      </p:cBhvr>
                                    </p:animRot>
                                  </p:childTnLst>
                                </p:cTn>
                              </p:par>
                              <p:par>
                                <p:cTn id="62" presetID="8" presetClass="emph" presetSubtype="0" accel="20000" decel="80000" fill="hold" grpId="3" nodeType="withEffect">
                                  <p:stCondLst>
                                    <p:cond delay="3300"/>
                                  </p:stCondLst>
                                  <p:childTnLst>
                                    <p:animRot by="5400000">
                                      <p:cBhvr>
                                        <p:cTn id="63" dur="1600" fill="hold"/>
                                        <p:tgtEl>
                                          <p:spTgt spid="50"/>
                                        </p:tgtEl>
                                        <p:attrNameLst>
                                          <p:attrName>r</p:attrName>
                                        </p:attrNameLst>
                                      </p:cBhvr>
                                    </p:animRot>
                                  </p:childTnLst>
                                </p:cTn>
                              </p:par>
                              <p:par>
                                <p:cTn id="64" presetID="2" presetClass="entr" presetSubtype="2" accel="20000" decel="8000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1000" fill="hold"/>
                                        <p:tgtEl>
                                          <p:spTgt spid="21"/>
                                        </p:tgtEl>
                                        <p:attrNameLst>
                                          <p:attrName>ppt_x</p:attrName>
                                        </p:attrNameLst>
                                      </p:cBhvr>
                                      <p:tavLst>
                                        <p:tav tm="0">
                                          <p:val>
                                            <p:strVal val="1+#ppt_w/2"/>
                                          </p:val>
                                        </p:tav>
                                        <p:tav tm="100000">
                                          <p:val>
                                            <p:strVal val="#ppt_x"/>
                                          </p:val>
                                        </p:tav>
                                      </p:tavLst>
                                    </p:anim>
                                    <p:anim calcmode="lin" valueType="num">
                                      <p:cBhvr additive="base">
                                        <p:cTn id="67" dur="1000" fill="hold"/>
                                        <p:tgtEl>
                                          <p:spTgt spid="21"/>
                                        </p:tgtEl>
                                        <p:attrNameLst>
                                          <p:attrName>ppt_y</p:attrName>
                                        </p:attrNameLst>
                                      </p:cBhvr>
                                      <p:tavLst>
                                        <p:tav tm="0">
                                          <p:val>
                                            <p:strVal val="#ppt_y"/>
                                          </p:val>
                                        </p:tav>
                                        <p:tav tm="100000">
                                          <p:val>
                                            <p:strVal val="#ppt_y"/>
                                          </p:val>
                                        </p:tav>
                                      </p:tavLst>
                                    </p:anim>
                                  </p:childTnLst>
                                </p:cTn>
                              </p:par>
                              <p:par>
                                <p:cTn id="68" presetID="42" presetClass="path" presetSubtype="0" decel="3000" fill="hold" grpId="1" nodeType="withEffect">
                                  <p:stCondLst>
                                    <p:cond delay="1000"/>
                                  </p:stCondLst>
                                  <p:childTnLst>
                                    <p:animMotion origin="layout" path="M 4.62963E-7 3.98148E-6 L -0.04485 -0.00203 " pathEditMode="relative" rAng="0" ptsTypes="AA">
                                      <p:cBhvr>
                                        <p:cTn id="69" dur="4000" fill="hold"/>
                                        <p:tgtEl>
                                          <p:spTgt spid="21"/>
                                        </p:tgtEl>
                                        <p:attrNameLst>
                                          <p:attrName>ppt_x</p:attrName>
                                          <p:attrName>ppt_y</p:attrName>
                                        </p:attrNameLst>
                                      </p:cBhvr>
                                      <p:rCtr x="-2242" y="-101"/>
                                    </p:animMotion>
                                  </p:childTnLst>
                                </p:cTn>
                              </p:par>
                              <p:par>
                                <p:cTn id="70" presetID="2" presetClass="entr" presetSubtype="1" accel="20000" decel="8000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1000" fill="hold"/>
                                        <p:tgtEl>
                                          <p:spTgt spid="22"/>
                                        </p:tgtEl>
                                        <p:attrNameLst>
                                          <p:attrName>ppt_x</p:attrName>
                                        </p:attrNameLst>
                                      </p:cBhvr>
                                      <p:tavLst>
                                        <p:tav tm="0">
                                          <p:val>
                                            <p:strVal val="#ppt_x"/>
                                          </p:val>
                                        </p:tav>
                                        <p:tav tm="100000">
                                          <p:val>
                                            <p:strVal val="#ppt_x"/>
                                          </p:val>
                                        </p:tav>
                                      </p:tavLst>
                                    </p:anim>
                                    <p:anim calcmode="lin" valueType="num">
                                      <p:cBhvr additive="base">
                                        <p:cTn id="73" dur="1000" fill="hold"/>
                                        <p:tgtEl>
                                          <p:spTgt spid="22"/>
                                        </p:tgtEl>
                                        <p:attrNameLst>
                                          <p:attrName>ppt_y</p:attrName>
                                        </p:attrNameLst>
                                      </p:cBhvr>
                                      <p:tavLst>
                                        <p:tav tm="0">
                                          <p:val>
                                            <p:strVal val="0-#ppt_h/2"/>
                                          </p:val>
                                        </p:tav>
                                        <p:tav tm="100000">
                                          <p:val>
                                            <p:strVal val="#ppt_y"/>
                                          </p:val>
                                        </p:tav>
                                      </p:tavLst>
                                    </p:anim>
                                  </p:childTnLst>
                                </p:cTn>
                              </p:par>
                              <p:par>
                                <p:cTn id="74" presetID="42" presetClass="path" presetSubtype="0" decel="3000" fill="hold" grpId="1" nodeType="withEffect">
                                  <p:stCondLst>
                                    <p:cond delay="1000"/>
                                  </p:stCondLst>
                                  <p:childTnLst>
                                    <p:animMotion origin="layout" path="M -1.43519E-6 -2.82407E-6 L 0.0366 0.00275 " pathEditMode="relative" rAng="0" ptsTypes="AA">
                                      <p:cBhvr>
                                        <p:cTn id="75" dur="4000" fill="hold"/>
                                        <p:tgtEl>
                                          <p:spTgt spid="22"/>
                                        </p:tgtEl>
                                        <p:attrNameLst>
                                          <p:attrName>ppt_x</p:attrName>
                                          <p:attrName>ppt_y</p:attrName>
                                        </p:attrNameLst>
                                      </p:cBhvr>
                                      <p:rCtr x="1823" y="130"/>
                                    </p:animMotion>
                                  </p:childTnLst>
                                </p:cTn>
                              </p:par>
                              <p:par>
                                <p:cTn id="76" presetID="2" presetClass="entr" presetSubtype="8" accel="20000" decel="80000"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1000" fill="hold"/>
                                        <p:tgtEl>
                                          <p:spTgt spid="23"/>
                                        </p:tgtEl>
                                        <p:attrNameLst>
                                          <p:attrName>ppt_x</p:attrName>
                                        </p:attrNameLst>
                                      </p:cBhvr>
                                      <p:tavLst>
                                        <p:tav tm="0">
                                          <p:val>
                                            <p:strVal val="0-#ppt_w/2"/>
                                          </p:val>
                                        </p:tav>
                                        <p:tav tm="100000">
                                          <p:val>
                                            <p:strVal val="#ppt_x"/>
                                          </p:val>
                                        </p:tav>
                                      </p:tavLst>
                                    </p:anim>
                                    <p:anim calcmode="lin" valueType="num">
                                      <p:cBhvr additive="base">
                                        <p:cTn id="79" dur="1000" fill="hold"/>
                                        <p:tgtEl>
                                          <p:spTgt spid="23"/>
                                        </p:tgtEl>
                                        <p:attrNameLst>
                                          <p:attrName>ppt_y</p:attrName>
                                        </p:attrNameLst>
                                      </p:cBhvr>
                                      <p:tavLst>
                                        <p:tav tm="0">
                                          <p:val>
                                            <p:strVal val="#ppt_y"/>
                                          </p:val>
                                        </p:tav>
                                        <p:tav tm="100000">
                                          <p:val>
                                            <p:strVal val="#ppt_y"/>
                                          </p:val>
                                        </p:tav>
                                      </p:tavLst>
                                    </p:anim>
                                  </p:childTnLst>
                                </p:cTn>
                              </p:par>
                              <p:par>
                                <p:cTn id="80" presetID="6" presetClass="emph" presetSubtype="0" accel="45000" decel="45000" autoRev="1" fill="hold" grpId="1" nodeType="withEffect">
                                  <p:stCondLst>
                                    <p:cond delay="1100"/>
                                  </p:stCondLst>
                                  <p:childTnLst>
                                    <p:animScale>
                                      <p:cBhvr>
                                        <p:cTn id="81" dur="1950" fill="hold"/>
                                        <p:tgtEl>
                                          <p:spTgt spid="23"/>
                                        </p:tgtEl>
                                      </p:cBhvr>
                                      <p:by x="110000" y="110000"/>
                                    </p:animScale>
                                  </p:childTnLst>
                                </p:cTn>
                              </p:par>
                              <p:par>
                                <p:cTn id="82" presetID="10" presetClass="entr" presetSubtype="0" fill="hold" grpId="0" nodeType="withEffect">
                                  <p:stCondLst>
                                    <p:cond delay="50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childTnLst>
                                </p:cTn>
                              </p:par>
                              <p:par>
                                <p:cTn id="85" presetID="42" presetClass="path" presetSubtype="0" accel="20000" decel="80000" fill="hold" grpId="1" nodeType="withEffect">
                                  <p:stCondLst>
                                    <p:cond delay="500"/>
                                  </p:stCondLst>
                                  <p:childTnLst>
                                    <p:animMotion origin="layout" path="M 3.65741E-6 -0.08868 L 3.65741E-6 -4.90741E-6 " pathEditMode="relative" rAng="0" ptsTypes="AA">
                                      <p:cBhvr>
                                        <p:cTn id="86" dur="1000" fill="hold"/>
                                        <p:tgtEl>
                                          <p:spTgt spid="24"/>
                                        </p:tgtEl>
                                        <p:attrNameLst>
                                          <p:attrName>ppt_x</p:attrName>
                                          <p:attrName>ppt_y</p:attrName>
                                        </p:attrNameLst>
                                      </p:cBhvr>
                                      <p:rCtr x="0" y="4427"/>
                                    </p:animMotion>
                                  </p:childTnLst>
                                </p:cTn>
                              </p:par>
                              <p:par>
                                <p:cTn id="87" presetID="42" presetClass="path" presetSubtype="0" accel="50000" decel="50000" autoRev="1" fill="hold" grpId="2" nodeType="withEffect">
                                  <p:stCondLst>
                                    <p:cond delay="1600"/>
                                  </p:stCondLst>
                                  <p:childTnLst>
                                    <p:animMotion origin="layout" path="M 3.65741E-6 -4.90741E-6 L 3.65741E-6 -0.03313 " pathEditMode="relative" rAng="0" ptsTypes="AA">
                                      <p:cBhvr>
                                        <p:cTn id="88" dur="1700" fill="hold"/>
                                        <p:tgtEl>
                                          <p:spTgt spid="24"/>
                                        </p:tgtEl>
                                        <p:attrNameLst>
                                          <p:attrName>ppt_x</p:attrName>
                                          <p:attrName>ppt_y</p:attrName>
                                        </p:attrNameLst>
                                      </p:cBhvr>
                                      <p:rCtr x="0" y="-1664"/>
                                    </p:animMotion>
                                  </p:childTnLst>
                                </p:cTn>
                              </p:par>
                              <p:par>
                                <p:cTn id="89" presetID="10" presetClass="entr" presetSubtype="0" fill="hold" grpId="0" nodeType="withEffect">
                                  <p:stCondLst>
                                    <p:cond delay="50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par>
                                <p:cTn id="92" presetID="42" presetClass="path" presetSubtype="0" accel="20000" decel="80000" fill="hold" grpId="1" nodeType="withEffect">
                                  <p:stCondLst>
                                    <p:cond delay="500"/>
                                  </p:stCondLst>
                                  <p:childTnLst>
                                    <p:animMotion origin="layout" path="M 0.02141 3.28704E-6 L 3.98148E-6 3.28704E-6 " pathEditMode="relative" rAng="0" ptsTypes="AA">
                                      <p:cBhvr>
                                        <p:cTn id="93" dur="1000" fill="hold"/>
                                        <p:tgtEl>
                                          <p:spTgt spid="30"/>
                                        </p:tgtEl>
                                        <p:attrNameLst>
                                          <p:attrName>ppt_x</p:attrName>
                                          <p:attrName>ppt_y</p:attrName>
                                        </p:attrNameLst>
                                      </p:cBhvr>
                                      <p:rCtr x="-1071" y="0"/>
                                    </p:animMotion>
                                  </p:childTnLst>
                                </p:cTn>
                              </p:par>
                              <p:par>
                                <p:cTn id="94" presetID="42" presetClass="path" presetSubtype="0" accel="50000" decel="50000" autoRev="1" fill="hold" grpId="2" nodeType="withEffect">
                                  <p:stCondLst>
                                    <p:cond delay="1600"/>
                                  </p:stCondLst>
                                  <p:childTnLst>
                                    <p:animMotion origin="layout" path="M 3.98148E-6 3.28704E-6 L 0.00752 3.28704E-6 " pathEditMode="relative" rAng="0" ptsTypes="AA">
                                      <p:cBhvr>
                                        <p:cTn id="95" dur="1700" fill="hold"/>
                                        <p:tgtEl>
                                          <p:spTgt spid="30"/>
                                        </p:tgtEl>
                                        <p:attrNameLst>
                                          <p:attrName>ppt_x</p:attrName>
                                          <p:attrName>ppt_y</p:attrName>
                                        </p:attrNameLst>
                                      </p:cBhvr>
                                      <p:rCtr x="376" y="0"/>
                                    </p:animMotion>
                                  </p:childTnLst>
                                </p:cTn>
                              </p:par>
                              <p:par>
                                <p:cTn id="96" presetID="10" presetClass="entr" presetSubtype="0" fill="hold" grpId="0" nodeType="withEffect">
                                  <p:stCondLst>
                                    <p:cond delay="75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childTnLst>
                                </p:cTn>
                              </p:par>
                              <p:par>
                                <p:cTn id="99" presetID="42" presetClass="path" presetSubtype="0" accel="20000" decel="80000" fill="hold" grpId="1" nodeType="withEffect">
                                  <p:stCondLst>
                                    <p:cond delay="750"/>
                                  </p:stCondLst>
                                  <p:childTnLst>
                                    <p:animMotion origin="layout" path="M -0.04369 -0.00028 L 2.36111E-6 -4.58333E-6 " pathEditMode="relative" rAng="0" ptsTypes="AA">
                                      <p:cBhvr>
                                        <p:cTn id="100" dur="1000" fill="hold"/>
                                        <p:tgtEl>
                                          <p:spTgt spid="26"/>
                                        </p:tgtEl>
                                        <p:attrNameLst>
                                          <p:attrName>ppt_x</p:attrName>
                                          <p:attrName>ppt_y</p:attrName>
                                        </p:attrNameLst>
                                      </p:cBhvr>
                                      <p:rCtr x="2185" y="14"/>
                                    </p:animMotion>
                                  </p:childTnLst>
                                </p:cTn>
                              </p:par>
                              <p:par>
                                <p:cTn id="101" presetID="42" presetClass="path" presetSubtype="0" accel="50000" decel="50000" autoRev="1" fill="hold" grpId="2" nodeType="withEffect">
                                  <p:stCondLst>
                                    <p:cond delay="1750"/>
                                  </p:stCondLst>
                                  <p:childTnLst>
                                    <p:animMotion origin="layout" path="M 2.36111E-6 -4.58333E-6 L -0.01693 -0.00028 " pathEditMode="relative" rAng="0" ptsTypes="AA">
                                      <p:cBhvr>
                                        <p:cTn id="102" dur="1625" fill="hold"/>
                                        <p:tgtEl>
                                          <p:spTgt spid="26"/>
                                        </p:tgtEl>
                                        <p:attrNameLst>
                                          <p:attrName>ppt_x</p:attrName>
                                          <p:attrName>ppt_y</p:attrName>
                                        </p:attrNameLst>
                                      </p:cBhvr>
                                      <p:rCtr x="-854" y="-14"/>
                                    </p:animMotion>
                                  </p:childTnLst>
                                </p:cTn>
                              </p:par>
                              <p:par>
                                <p:cTn id="103" presetID="10" presetClass="entr" presetSubtype="0" fill="hold" grpId="0" nodeType="withEffect">
                                  <p:stCondLst>
                                    <p:cond delay="100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500"/>
                                        <p:tgtEl>
                                          <p:spTgt spid="25"/>
                                        </p:tgtEl>
                                      </p:cBhvr>
                                    </p:animEffect>
                                  </p:childTnLst>
                                </p:cTn>
                              </p:par>
                              <p:par>
                                <p:cTn id="106" presetID="42" presetClass="path" presetSubtype="0" accel="20000" decel="80000" fill="hold" grpId="1" nodeType="withEffect">
                                  <p:stCondLst>
                                    <p:cond delay="1000"/>
                                  </p:stCondLst>
                                  <p:childTnLst>
                                    <p:animMotion origin="layout" path="M 0.07032 -0.00029 L -3.88889E-6 -7.40741E-7 " pathEditMode="relative" rAng="0" ptsTypes="AA">
                                      <p:cBhvr>
                                        <p:cTn id="107" dur="1000" fill="hold"/>
                                        <p:tgtEl>
                                          <p:spTgt spid="25"/>
                                        </p:tgtEl>
                                        <p:attrNameLst>
                                          <p:attrName>ppt_x</p:attrName>
                                          <p:attrName>ppt_y</p:attrName>
                                        </p:attrNameLst>
                                      </p:cBhvr>
                                      <p:rCtr x="-3516" y="14"/>
                                    </p:animMotion>
                                  </p:childTnLst>
                                </p:cTn>
                              </p:par>
                              <p:par>
                                <p:cTn id="108" presetID="42" presetClass="path" presetSubtype="0" accel="50000" decel="50000" autoRev="1" fill="hold" grpId="2" nodeType="withEffect">
                                  <p:stCondLst>
                                    <p:cond delay="2000"/>
                                  </p:stCondLst>
                                  <p:childTnLst>
                                    <p:animMotion origin="layout" path="M -3.88889E-6 -7.40741E-7 L 0.02995 0.00015 " pathEditMode="relative" rAng="0" ptsTypes="AA">
                                      <p:cBhvr>
                                        <p:cTn id="109" dur="1500" fill="hold"/>
                                        <p:tgtEl>
                                          <p:spTgt spid="25"/>
                                        </p:tgtEl>
                                        <p:attrNameLst>
                                          <p:attrName>ppt_x</p:attrName>
                                          <p:attrName>ppt_y</p:attrName>
                                        </p:attrNameLst>
                                      </p:cBhvr>
                                      <p:rCtr x="1490" y="0"/>
                                    </p:animMotion>
                                  </p:childTnLst>
                                </p:cTn>
                              </p:par>
                              <p:par>
                                <p:cTn id="110" presetID="10" presetClass="entr" presetSubtype="0" fill="hold" grpId="0" nodeType="withEffect">
                                  <p:stCondLst>
                                    <p:cond delay="50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par>
                                <p:cTn id="113" presetID="42" presetClass="path" presetSubtype="0" accel="20000" decel="80000" fill="hold" grpId="1" nodeType="withEffect">
                                  <p:stCondLst>
                                    <p:cond delay="500"/>
                                  </p:stCondLst>
                                  <p:childTnLst>
                                    <p:animMotion origin="layout" path="M -0.04369 -0.00029 L 2.36111E-6 3.00926E-6 " pathEditMode="relative" rAng="0" ptsTypes="AA">
                                      <p:cBhvr>
                                        <p:cTn id="114" dur="1000" fill="hold"/>
                                        <p:tgtEl>
                                          <p:spTgt spid="31"/>
                                        </p:tgtEl>
                                        <p:attrNameLst>
                                          <p:attrName>ppt_x</p:attrName>
                                          <p:attrName>ppt_y</p:attrName>
                                        </p:attrNameLst>
                                      </p:cBhvr>
                                      <p:rCtr x="2185" y="14"/>
                                    </p:animMotion>
                                  </p:childTnLst>
                                </p:cTn>
                              </p:par>
                              <p:par>
                                <p:cTn id="115" presetID="42" presetClass="path" presetSubtype="0" accel="50000" decel="50000" autoRev="1" fill="hold" grpId="2" nodeType="withEffect">
                                  <p:stCondLst>
                                    <p:cond delay="1500"/>
                                  </p:stCondLst>
                                  <p:childTnLst>
                                    <p:animMotion origin="layout" path="M 2.36111E-6 3.00926E-6 L 0.01823 3.00926E-6 " pathEditMode="relative" rAng="0" ptsTypes="AA">
                                      <p:cBhvr>
                                        <p:cTn id="116" dur="1750" fill="hold"/>
                                        <p:tgtEl>
                                          <p:spTgt spid="31"/>
                                        </p:tgtEl>
                                        <p:attrNameLst>
                                          <p:attrName>ppt_x</p:attrName>
                                          <p:attrName>ppt_y</p:attrName>
                                        </p:attrNameLst>
                                      </p:cBhvr>
                                      <p:rCtr x="911" y="0"/>
                                    </p:animMotion>
                                  </p:childTnLst>
                                </p:cTn>
                              </p:par>
                              <p:par>
                                <p:cTn id="117" presetID="10" presetClass="entr" presetSubtype="0" fill="hold" grpId="0" nodeType="withEffect">
                                  <p:stCondLst>
                                    <p:cond delay="1000"/>
                                  </p:stCondLst>
                                  <p:childTnLst>
                                    <p:set>
                                      <p:cBhvr>
                                        <p:cTn id="118" dur="1" fill="hold">
                                          <p:stCondLst>
                                            <p:cond delay="0"/>
                                          </p:stCondLst>
                                        </p:cTn>
                                        <p:tgtEl>
                                          <p:spTgt spid="32"/>
                                        </p:tgtEl>
                                        <p:attrNameLst>
                                          <p:attrName>style.visibility</p:attrName>
                                        </p:attrNameLst>
                                      </p:cBhvr>
                                      <p:to>
                                        <p:strVal val="visible"/>
                                      </p:to>
                                    </p:set>
                                    <p:animEffect transition="in" filter="fade">
                                      <p:cBhvr>
                                        <p:cTn id="119" dur="500"/>
                                        <p:tgtEl>
                                          <p:spTgt spid="32"/>
                                        </p:tgtEl>
                                      </p:cBhvr>
                                    </p:animEffect>
                                  </p:childTnLst>
                                </p:cTn>
                              </p:par>
                              <p:par>
                                <p:cTn id="120" presetID="42" presetClass="path" presetSubtype="0" accel="20000" decel="80000" fill="hold" grpId="1" nodeType="withEffect">
                                  <p:stCondLst>
                                    <p:cond delay="1000"/>
                                  </p:stCondLst>
                                  <p:childTnLst>
                                    <p:animMotion origin="layout" path="M 0.05417 -0.00301 L -3.33333E-6 -1.48148E-6 " pathEditMode="relative" rAng="0" ptsTypes="AA">
                                      <p:cBhvr>
                                        <p:cTn id="121" dur="1000" fill="hold"/>
                                        <p:tgtEl>
                                          <p:spTgt spid="32"/>
                                        </p:tgtEl>
                                        <p:attrNameLst>
                                          <p:attrName>ppt_x</p:attrName>
                                          <p:attrName>ppt_y</p:attrName>
                                        </p:attrNameLst>
                                      </p:cBhvr>
                                      <p:rCtr x="-2708" y="139"/>
                                    </p:animMotion>
                                  </p:childTnLst>
                                </p:cTn>
                              </p:par>
                              <p:par>
                                <p:cTn id="122" presetID="8" presetClass="emph" presetSubtype="0" accel="20000" decel="80000" fill="hold" grpId="2" nodeType="withEffect">
                                  <p:stCondLst>
                                    <p:cond delay="1000"/>
                                  </p:stCondLst>
                                  <p:childTnLst>
                                    <p:animRot by="-5400000">
                                      <p:cBhvr>
                                        <p:cTn id="123" dur="1300" fill="hold"/>
                                        <p:tgtEl>
                                          <p:spTgt spid="32"/>
                                        </p:tgtEl>
                                        <p:attrNameLst>
                                          <p:attrName>r</p:attrName>
                                        </p:attrNameLst>
                                      </p:cBhvr>
                                    </p:animRot>
                                  </p:childTnLst>
                                </p:cTn>
                              </p:par>
                              <p:par>
                                <p:cTn id="124" presetID="10" presetClass="entr" presetSubtype="0" fill="hold" nodeType="withEffect">
                                  <p:stCondLst>
                                    <p:cond delay="1000"/>
                                  </p:stCondLst>
                                  <p:childTnLst>
                                    <p:set>
                                      <p:cBhvr>
                                        <p:cTn id="125" dur="1" fill="hold">
                                          <p:stCondLst>
                                            <p:cond delay="0"/>
                                          </p:stCondLst>
                                        </p:cTn>
                                        <p:tgtEl>
                                          <p:spTgt spid="57"/>
                                        </p:tgtEl>
                                        <p:attrNameLst>
                                          <p:attrName>style.visibility</p:attrName>
                                        </p:attrNameLst>
                                      </p:cBhvr>
                                      <p:to>
                                        <p:strVal val="visible"/>
                                      </p:to>
                                    </p:set>
                                    <p:animEffect transition="in" filter="fade">
                                      <p:cBhvr>
                                        <p:cTn id="126" dur="500"/>
                                        <p:tgtEl>
                                          <p:spTgt spid="57"/>
                                        </p:tgtEl>
                                      </p:cBhvr>
                                    </p:animEffect>
                                  </p:childTnLst>
                                </p:cTn>
                              </p:par>
                              <p:par>
                                <p:cTn id="127" presetID="42" presetClass="path" presetSubtype="0" accel="20000" decel="80000" fill="hold" nodeType="withEffect">
                                  <p:stCondLst>
                                    <p:cond delay="1000"/>
                                  </p:stCondLst>
                                  <p:childTnLst>
                                    <p:animMotion origin="layout" path="M 1.43519E-6 0.06019 L 1.43519E-6 -3.61111E-6 " pathEditMode="relative" rAng="0" ptsTypes="AA">
                                      <p:cBhvr>
                                        <p:cTn id="128" dur="1000" fill="hold"/>
                                        <p:tgtEl>
                                          <p:spTgt spid="57"/>
                                        </p:tgtEl>
                                        <p:attrNameLst>
                                          <p:attrName>ppt_x</p:attrName>
                                          <p:attrName>ppt_y</p:attrName>
                                        </p:attrNameLst>
                                      </p:cBhvr>
                                      <p:rCtr x="0" y="-3009"/>
                                    </p:animMotion>
                                  </p:childTnLst>
                                </p:cTn>
                              </p:par>
                              <p:par>
                                <p:cTn id="129" presetID="10" presetClass="entr" presetSubtype="0" fill="hold" nodeType="withEffect">
                                  <p:stCondLst>
                                    <p:cond delay="1250"/>
                                  </p:stCondLst>
                                  <p:childTnLst>
                                    <p:set>
                                      <p:cBhvr>
                                        <p:cTn id="130" dur="1" fill="hold">
                                          <p:stCondLst>
                                            <p:cond delay="0"/>
                                          </p:stCondLst>
                                        </p:cTn>
                                        <p:tgtEl>
                                          <p:spTgt spid="58"/>
                                        </p:tgtEl>
                                        <p:attrNameLst>
                                          <p:attrName>style.visibility</p:attrName>
                                        </p:attrNameLst>
                                      </p:cBhvr>
                                      <p:to>
                                        <p:strVal val="visible"/>
                                      </p:to>
                                    </p:set>
                                    <p:animEffect transition="in" filter="fade">
                                      <p:cBhvr>
                                        <p:cTn id="131" dur="500"/>
                                        <p:tgtEl>
                                          <p:spTgt spid="58"/>
                                        </p:tgtEl>
                                      </p:cBhvr>
                                    </p:animEffect>
                                  </p:childTnLst>
                                </p:cTn>
                              </p:par>
                              <p:par>
                                <p:cTn id="132" presetID="42" presetClass="path" presetSubtype="0" accel="20000" decel="80000" fill="hold" nodeType="withEffect">
                                  <p:stCondLst>
                                    <p:cond delay="1250"/>
                                  </p:stCondLst>
                                  <p:childTnLst>
                                    <p:animMotion origin="layout" path="M 1.43519E-6 0.06019 L 1.43519E-6 -9.25926E-8 " pathEditMode="relative" rAng="0" ptsTypes="AA">
                                      <p:cBhvr>
                                        <p:cTn id="133" dur="1000" fill="hold"/>
                                        <p:tgtEl>
                                          <p:spTgt spid="58"/>
                                        </p:tgtEl>
                                        <p:attrNameLst>
                                          <p:attrName>ppt_x</p:attrName>
                                          <p:attrName>ppt_y</p:attrName>
                                        </p:attrNameLst>
                                      </p:cBhvr>
                                      <p:rCtr x="0" y="-3009"/>
                                    </p:animMotion>
                                  </p:childTnLst>
                                </p:cTn>
                              </p:par>
                              <p:par>
                                <p:cTn id="134" presetID="10" presetClass="entr" presetSubtype="0" fill="hold" nodeType="withEffect">
                                  <p:stCondLst>
                                    <p:cond delay="1500"/>
                                  </p:stCondLst>
                                  <p:childTnLst>
                                    <p:set>
                                      <p:cBhvr>
                                        <p:cTn id="135" dur="1" fill="hold">
                                          <p:stCondLst>
                                            <p:cond delay="0"/>
                                          </p:stCondLst>
                                        </p:cTn>
                                        <p:tgtEl>
                                          <p:spTgt spid="61"/>
                                        </p:tgtEl>
                                        <p:attrNameLst>
                                          <p:attrName>style.visibility</p:attrName>
                                        </p:attrNameLst>
                                      </p:cBhvr>
                                      <p:to>
                                        <p:strVal val="visible"/>
                                      </p:to>
                                    </p:set>
                                    <p:animEffect transition="in" filter="fade">
                                      <p:cBhvr>
                                        <p:cTn id="136" dur="500"/>
                                        <p:tgtEl>
                                          <p:spTgt spid="61"/>
                                        </p:tgtEl>
                                      </p:cBhvr>
                                    </p:animEffect>
                                  </p:childTnLst>
                                </p:cTn>
                              </p:par>
                              <p:par>
                                <p:cTn id="137" presetID="42" presetClass="path" presetSubtype="0" accel="20000" decel="80000" fill="hold" nodeType="withEffect">
                                  <p:stCondLst>
                                    <p:cond delay="1500"/>
                                  </p:stCondLst>
                                  <p:childTnLst>
                                    <p:animMotion origin="layout" path="M 1.43519E-6 0.06018 L 1.43519E-6 3.37963E-6 " pathEditMode="relative" rAng="0" ptsTypes="AA">
                                      <p:cBhvr>
                                        <p:cTn id="138" dur="1000" fill="hold"/>
                                        <p:tgtEl>
                                          <p:spTgt spid="61"/>
                                        </p:tgtEl>
                                        <p:attrNameLst>
                                          <p:attrName>ppt_x</p:attrName>
                                          <p:attrName>ppt_y</p:attrName>
                                        </p:attrNameLst>
                                      </p:cBhvr>
                                      <p:rCtr x="0" y="-3009"/>
                                    </p:animMotion>
                                  </p:childTnLst>
                                </p:cTn>
                              </p:par>
                              <p:par>
                                <p:cTn id="139" presetID="8" presetClass="emph" presetSubtype="0" accel="20000" decel="40000" fill="hold" grpId="3" nodeType="withEffect">
                                  <p:stCondLst>
                                    <p:cond delay="2400"/>
                                  </p:stCondLst>
                                  <p:childTnLst>
                                    <p:animRot by="7200000">
                                      <p:cBhvr>
                                        <p:cTn id="140" dur="2600" fill="hold"/>
                                        <p:tgtEl>
                                          <p:spTgt spid="32"/>
                                        </p:tgtEl>
                                        <p:attrNameLst>
                                          <p:attrName>r</p:attrName>
                                        </p:attrNameLst>
                                      </p:cBhvr>
                                    </p:animRot>
                                  </p:childTnLst>
                                </p:cTn>
                              </p:par>
                              <p:par>
                                <p:cTn id="141" presetID="2" presetClass="entr" presetSubtype="3" accel="20000" decel="80000" fill="hold" grpId="0" nodeType="withEffect">
                                  <p:stCondLst>
                                    <p:cond delay="200"/>
                                  </p:stCondLst>
                                  <p:childTnLst>
                                    <p:set>
                                      <p:cBhvr>
                                        <p:cTn id="142" dur="1" fill="hold">
                                          <p:stCondLst>
                                            <p:cond delay="0"/>
                                          </p:stCondLst>
                                        </p:cTn>
                                        <p:tgtEl>
                                          <p:spTgt spid="68"/>
                                        </p:tgtEl>
                                        <p:attrNameLst>
                                          <p:attrName>style.visibility</p:attrName>
                                        </p:attrNameLst>
                                      </p:cBhvr>
                                      <p:to>
                                        <p:strVal val="visible"/>
                                      </p:to>
                                    </p:set>
                                    <p:anim calcmode="lin" valueType="num">
                                      <p:cBhvr additive="base">
                                        <p:cTn id="143" dur="1250" fill="hold"/>
                                        <p:tgtEl>
                                          <p:spTgt spid="68"/>
                                        </p:tgtEl>
                                        <p:attrNameLst>
                                          <p:attrName>ppt_x</p:attrName>
                                        </p:attrNameLst>
                                      </p:cBhvr>
                                      <p:tavLst>
                                        <p:tav tm="0">
                                          <p:val>
                                            <p:strVal val="1+#ppt_w/2"/>
                                          </p:val>
                                        </p:tav>
                                        <p:tav tm="100000">
                                          <p:val>
                                            <p:strVal val="#ppt_x"/>
                                          </p:val>
                                        </p:tav>
                                      </p:tavLst>
                                    </p:anim>
                                    <p:anim calcmode="lin" valueType="num">
                                      <p:cBhvr additive="base">
                                        <p:cTn id="144" dur="1250" fill="hold"/>
                                        <p:tgtEl>
                                          <p:spTgt spid="68"/>
                                        </p:tgtEl>
                                        <p:attrNameLst>
                                          <p:attrName>ppt_y</p:attrName>
                                        </p:attrNameLst>
                                      </p:cBhvr>
                                      <p:tavLst>
                                        <p:tav tm="0">
                                          <p:val>
                                            <p:strVal val="0-#ppt_h/2"/>
                                          </p:val>
                                        </p:tav>
                                        <p:tav tm="100000">
                                          <p:val>
                                            <p:strVal val="#ppt_y"/>
                                          </p:val>
                                        </p:tav>
                                      </p:tavLst>
                                    </p:anim>
                                  </p:childTnLst>
                                </p:cTn>
                              </p:par>
                              <p:par>
                                <p:cTn id="145" presetID="6" presetClass="emph" presetSubtype="0" accel="45000" decel="45000" autoRev="1" fill="hold" grpId="1" nodeType="withEffect">
                                  <p:stCondLst>
                                    <p:cond delay="1100"/>
                                  </p:stCondLst>
                                  <p:childTnLst>
                                    <p:animScale>
                                      <p:cBhvr>
                                        <p:cTn id="146" dur="1950" fill="hold"/>
                                        <p:tgtEl>
                                          <p:spTgt spid="68"/>
                                        </p:tgtEl>
                                      </p:cBhvr>
                                      <p:by x="95000" y="95000"/>
                                    </p:animScale>
                                  </p:childTnLst>
                                </p:cTn>
                              </p:par>
                              <p:par>
                                <p:cTn id="147" presetID="2" presetClass="entr" presetSubtype="4" accel="20000" decel="80000" fill="hold" grpId="0" nodeType="withEffect">
                                  <p:stCondLst>
                                    <p:cond delay="4700"/>
                                  </p:stCondLst>
                                  <p:childTnLst>
                                    <p:set>
                                      <p:cBhvr>
                                        <p:cTn id="148" dur="1" fill="hold">
                                          <p:stCondLst>
                                            <p:cond delay="0"/>
                                          </p:stCondLst>
                                        </p:cTn>
                                        <p:tgtEl>
                                          <p:spTgt spid="69"/>
                                        </p:tgtEl>
                                        <p:attrNameLst>
                                          <p:attrName>style.visibility</p:attrName>
                                        </p:attrNameLst>
                                      </p:cBhvr>
                                      <p:to>
                                        <p:strVal val="visible"/>
                                      </p:to>
                                    </p:set>
                                    <p:anim calcmode="lin" valueType="num">
                                      <p:cBhvr additive="base">
                                        <p:cTn id="149" dur="1000" fill="hold"/>
                                        <p:tgtEl>
                                          <p:spTgt spid="69"/>
                                        </p:tgtEl>
                                        <p:attrNameLst>
                                          <p:attrName>ppt_x</p:attrName>
                                        </p:attrNameLst>
                                      </p:cBhvr>
                                      <p:tavLst>
                                        <p:tav tm="0">
                                          <p:val>
                                            <p:strVal val="#ppt_x"/>
                                          </p:val>
                                        </p:tav>
                                        <p:tav tm="100000">
                                          <p:val>
                                            <p:strVal val="#ppt_x"/>
                                          </p:val>
                                        </p:tav>
                                      </p:tavLst>
                                    </p:anim>
                                    <p:anim calcmode="lin" valueType="num">
                                      <p:cBhvr additive="base">
                                        <p:cTn id="150" dur="1000" fill="hold"/>
                                        <p:tgtEl>
                                          <p:spTgt spid="69"/>
                                        </p:tgtEl>
                                        <p:attrNameLst>
                                          <p:attrName>ppt_y</p:attrName>
                                        </p:attrNameLst>
                                      </p:cBhvr>
                                      <p:tavLst>
                                        <p:tav tm="0">
                                          <p:val>
                                            <p:strVal val="1+#ppt_h/2"/>
                                          </p:val>
                                        </p:tav>
                                        <p:tav tm="100000">
                                          <p:val>
                                            <p:strVal val="#ppt_y"/>
                                          </p:val>
                                        </p:tav>
                                      </p:tavLst>
                                    </p:anim>
                                  </p:childTnLst>
                                </p:cTn>
                              </p:par>
                              <p:par>
                                <p:cTn id="151" presetID="2" presetClass="entr" presetSubtype="4" accel="20000" decel="80000" fill="hold" grpId="0" nodeType="withEffect">
                                  <p:stCondLst>
                                    <p:cond delay="4750"/>
                                  </p:stCondLst>
                                  <p:childTnLst>
                                    <p:set>
                                      <p:cBhvr>
                                        <p:cTn id="152" dur="1" fill="hold">
                                          <p:stCondLst>
                                            <p:cond delay="0"/>
                                          </p:stCondLst>
                                        </p:cTn>
                                        <p:tgtEl>
                                          <p:spTgt spid="70"/>
                                        </p:tgtEl>
                                        <p:attrNameLst>
                                          <p:attrName>style.visibility</p:attrName>
                                        </p:attrNameLst>
                                      </p:cBhvr>
                                      <p:to>
                                        <p:strVal val="visible"/>
                                      </p:to>
                                    </p:set>
                                    <p:anim calcmode="lin" valueType="num">
                                      <p:cBhvr additive="base">
                                        <p:cTn id="153" dur="1000" fill="hold"/>
                                        <p:tgtEl>
                                          <p:spTgt spid="70"/>
                                        </p:tgtEl>
                                        <p:attrNameLst>
                                          <p:attrName>ppt_x</p:attrName>
                                        </p:attrNameLst>
                                      </p:cBhvr>
                                      <p:tavLst>
                                        <p:tav tm="0">
                                          <p:val>
                                            <p:strVal val="#ppt_x"/>
                                          </p:val>
                                        </p:tav>
                                        <p:tav tm="100000">
                                          <p:val>
                                            <p:strVal val="#ppt_x"/>
                                          </p:val>
                                        </p:tav>
                                      </p:tavLst>
                                    </p:anim>
                                    <p:anim calcmode="lin" valueType="num">
                                      <p:cBhvr additive="base">
                                        <p:cTn id="154" dur="10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24" grpId="0" animBg="1"/>
      <p:bldP spid="24" grpId="1" animBg="1"/>
      <p:bldP spid="24" grpId="2" animBg="1"/>
      <p:bldP spid="21" grpId="0" animBg="1"/>
      <p:bldP spid="21" grpId="1" animBg="1"/>
      <p:bldP spid="22" grpId="0" animBg="1"/>
      <p:bldP spid="22" grpId="1" animBg="1"/>
      <p:bldP spid="23" grpId="0" animBg="1"/>
      <p:bldP spid="23" grpId="1" animBg="1"/>
      <p:bldP spid="25" grpId="0" animBg="1"/>
      <p:bldP spid="25" grpId="1" animBg="1"/>
      <p:bldP spid="25" grpId="2" animBg="1"/>
      <p:bldP spid="26" grpId="0" animBg="1"/>
      <p:bldP spid="26" grpId="1" animBg="1"/>
      <p:bldP spid="26" grpId="2" animBg="1"/>
      <p:bldP spid="30" grpId="0" animBg="1"/>
      <p:bldP spid="30" grpId="1" animBg="1"/>
      <p:bldP spid="30" grpId="2" animBg="1"/>
      <p:bldP spid="31" grpId="0" animBg="1"/>
      <p:bldP spid="31" grpId="1" animBg="1"/>
      <p:bldP spid="31" grpId="2" animBg="1"/>
      <p:bldP spid="32" grpId="0" animBg="1"/>
      <p:bldP spid="32" grpId="1" animBg="1"/>
      <p:bldP spid="32" grpId="2" animBg="1"/>
      <p:bldP spid="32" grpId="3" animBg="1"/>
      <p:bldP spid="47" grpId="0" animBg="1"/>
      <p:bldP spid="47" grpId="1" animBg="1"/>
      <p:bldP spid="46" grpId="0" animBg="1"/>
      <p:bldP spid="46" grpId="1" animBg="1"/>
      <p:bldP spid="40" grpId="0"/>
      <p:bldP spid="40" grpId="1"/>
      <p:bldP spid="41" grpId="0"/>
      <p:bldP spid="41" grpId="1"/>
      <p:bldP spid="45" grpId="0"/>
      <p:bldP spid="48" grpId="0" animBg="1"/>
      <p:bldP spid="48" grpId="1" animBg="1"/>
      <p:bldP spid="48" grpId="2" animBg="1"/>
      <p:bldP spid="48" grpId="3" animBg="1"/>
      <p:bldP spid="49" grpId="0" animBg="1"/>
      <p:bldP spid="49" grpId="1" animBg="1"/>
      <p:bldP spid="49" grpId="2" animBg="1"/>
      <p:bldP spid="49" grpId="3" animBg="1"/>
      <p:bldP spid="50" grpId="0" animBg="1"/>
      <p:bldP spid="50" grpId="1" animBg="1"/>
      <p:bldP spid="50" grpId="2" animBg="1"/>
      <p:bldP spid="50" grpId="3" animBg="1"/>
      <p:bldP spid="69" grpId="0" animBg="1"/>
      <p:bldP spid="7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
            <a:extLst>
              <a:ext uri="{FF2B5EF4-FFF2-40B4-BE49-F238E27FC236}">
                <a16:creationId xmlns:a16="http://schemas.microsoft.com/office/drawing/2014/main" id="{C5B8B442-6F1E-462E-AABD-1CC78A8BF202}"/>
              </a:ext>
            </a:extLst>
          </p:cNvPr>
          <p:cNvSpPr/>
          <p:nvPr/>
        </p:nvSpPr>
        <p:spPr>
          <a:xfrm rot="8035462">
            <a:off x="-2010073" y="6592265"/>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B204B3C4-A160-4128-9ADC-34C0493E0214}"/>
              </a:ext>
            </a:extLst>
          </p:cNvPr>
          <p:cNvSpPr/>
          <p:nvPr/>
        </p:nvSpPr>
        <p:spPr>
          <a:xfrm rot="21351225" flipH="1" flipV="1">
            <a:off x="1492303" y="-1570462"/>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8" name="-">
            <a:extLst>
              <a:ext uri="{FF2B5EF4-FFF2-40B4-BE49-F238E27FC236}">
                <a16:creationId xmlns:a16="http://schemas.microsoft.com/office/drawing/2014/main" id="{A1474DF9-2139-4D5D-9EF9-9799FE32B4F3}"/>
              </a:ext>
            </a:extLst>
          </p:cNvPr>
          <p:cNvSpPr/>
          <p:nvPr/>
        </p:nvSpPr>
        <p:spPr>
          <a:xfrm>
            <a:off x="9419377" y="-1041652"/>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sp>
        <p:nvSpPr>
          <p:cNvPr id="14" name="-">
            <a:extLst>
              <a:ext uri="{FF2B5EF4-FFF2-40B4-BE49-F238E27FC236}">
                <a16:creationId xmlns:a16="http://schemas.microsoft.com/office/drawing/2014/main" id="{1674EF0B-03B8-43E9-BBEB-A49EFF62B13A}"/>
              </a:ext>
            </a:extLst>
          </p:cNvPr>
          <p:cNvSpPr/>
          <p:nvPr/>
        </p:nvSpPr>
        <p:spPr>
          <a:xfrm>
            <a:off x="742055" y="647701"/>
            <a:ext cx="9488689" cy="2438400"/>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
            <a:extLst>
              <a:ext uri="{FF2B5EF4-FFF2-40B4-BE49-F238E27FC236}">
                <a16:creationId xmlns:a16="http://schemas.microsoft.com/office/drawing/2014/main" id="{D2352BE0-198B-40F2-8C5E-F8623A41C26D}"/>
              </a:ext>
            </a:extLst>
          </p:cNvPr>
          <p:cNvSpPr/>
          <p:nvPr/>
        </p:nvSpPr>
        <p:spPr>
          <a:xfrm>
            <a:off x="6843998" y="3314564"/>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24" name="-">
            <a:extLst>
              <a:ext uri="{FF2B5EF4-FFF2-40B4-BE49-F238E27FC236}">
                <a16:creationId xmlns:a16="http://schemas.microsoft.com/office/drawing/2014/main" id="{468B3F2F-7D60-4631-A913-0036DBE65535}"/>
              </a:ext>
            </a:extLst>
          </p:cNvPr>
          <p:cNvSpPr/>
          <p:nvPr/>
        </p:nvSpPr>
        <p:spPr>
          <a:xfrm>
            <a:off x="849352" y="8494245"/>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grpSp>
        <p:nvGrpSpPr>
          <p:cNvPr id="29" name="-">
            <a:extLst>
              <a:ext uri="{FF2B5EF4-FFF2-40B4-BE49-F238E27FC236}">
                <a16:creationId xmlns:a16="http://schemas.microsoft.com/office/drawing/2014/main" id="{7A9FBC52-DA90-4ED1-B6E4-9EC2F0757BAD}"/>
              </a:ext>
            </a:extLst>
          </p:cNvPr>
          <p:cNvGrpSpPr/>
          <p:nvPr/>
        </p:nvGrpSpPr>
        <p:grpSpPr>
          <a:xfrm>
            <a:off x="6504428" y="7223051"/>
            <a:ext cx="4468372" cy="815174"/>
            <a:chOff x="-3163680" y="4127153"/>
            <a:chExt cx="4468372" cy="815174"/>
          </a:xfrm>
        </p:grpSpPr>
        <p:sp>
          <p:nvSpPr>
            <p:cNvPr id="30" name="-">
              <a:extLst>
                <a:ext uri="{FF2B5EF4-FFF2-40B4-BE49-F238E27FC236}">
                  <a16:creationId xmlns:a16="http://schemas.microsoft.com/office/drawing/2014/main" id="{9B6C3C9A-48DB-402D-B7C8-1C0DA844314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
              <a:extLst>
                <a:ext uri="{FF2B5EF4-FFF2-40B4-BE49-F238E27FC236}">
                  <a16:creationId xmlns:a16="http://schemas.microsoft.com/office/drawing/2014/main" id="{72259136-73DA-433A-920B-9B3D570165B0}"/>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
            <a:extLst>
              <a:ext uri="{FF2B5EF4-FFF2-40B4-BE49-F238E27FC236}">
                <a16:creationId xmlns:a16="http://schemas.microsoft.com/office/drawing/2014/main" id="{A1B305DF-C7D1-48D3-9636-365CCBAC39C5}"/>
              </a:ext>
            </a:extLst>
          </p:cNvPr>
          <p:cNvGrpSpPr/>
          <p:nvPr/>
        </p:nvGrpSpPr>
        <p:grpSpPr>
          <a:xfrm>
            <a:off x="6504428" y="8906148"/>
            <a:ext cx="4468372" cy="815174"/>
            <a:chOff x="-3163680" y="4127153"/>
            <a:chExt cx="4468372" cy="815174"/>
          </a:xfrm>
        </p:grpSpPr>
        <p:sp>
          <p:nvSpPr>
            <p:cNvPr id="33" name="-">
              <a:extLst>
                <a:ext uri="{FF2B5EF4-FFF2-40B4-BE49-F238E27FC236}">
                  <a16:creationId xmlns:a16="http://schemas.microsoft.com/office/drawing/2014/main" id="{555D1C1F-6A03-4A57-83A6-93F07C791A1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F510DFCF-9A02-4823-ACA9-8CA3D93A9725}"/>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5" name="-">
            <a:extLst>
              <a:ext uri="{FF2B5EF4-FFF2-40B4-BE49-F238E27FC236}">
                <a16:creationId xmlns:a16="http://schemas.microsoft.com/office/drawing/2014/main" id="{9B939F9F-B549-4928-97E6-0E6D7187084D}"/>
              </a:ext>
            </a:extLst>
          </p:cNvPr>
          <p:cNvGrpSpPr/>
          <p:nvPr/>
        </p:nvGrpSpPr>
        <p:grpSpPr>
          <a:xfrm>
            <a:off x="6504428" y="10710242"/>
            <a:ext cx="4468372" cy="815174"/>
            <a:chOff x="-3163680" y="4127153"/>
            <a:chExt cx="4468372" cy="815174"/>
          </a:xfrm>
        </p:grpSpPr>
        <p:sp>
          <p:nvSpPr>
            <p:cNvPr id="36" name="-">
              <a:extLst>
                <a:ext uri="{FF2B5EF4-FFF2-40B4-BE49-F238E27FC236}">
                  <a16:creationId xmlns:a16="http://schemas.microsoft.com/office/drawing/2014/main" id="{88706D66-8A67-41CB-BED5-68047C419BF2}"/>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
              <a:extLst>
                <a:ext uri="{FF2B5EF4-FFF2-40B4-BE49-F238E27FC236}">
                  <a16:creationId xmlns:a16="http://schemas.microsoft.com/office/drawing/2014/main" id="{C78FF6DD-FAF8-4A79-BBC7-79BCAE7E5F8A}"/>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Picture">
            <a:extLst>
              <a:ext uri="{FF2B5EF4-FFF2-40B4-BE49-F238E27FC236}">
                <a16:creationId xmlns:a16="http://schemas.microsoft.com/office/drawing/2014/main" id="{9FA40732-0663-4959-8490-1BFE9A788330}"/>
              </a:ext>
            </a:extLst>
          </p:cNvPr>
          <p:cNvSpPr/>
          <p:nvPr/>
        </p:nvSpPr>
        <p:spPr>
          <a:xfrm rot="5400000">
            <a:off x="-395757" y="5662143"/>
            <a:ext cx="11764314" cy="8420100"/>
          </a:xfrm>
          <a:prstGeom prst="roundRect">
            <a:avLst>
              <a:gd name="adj" fmla="val 50000"/>
            </a:avLst>
          </a:prstGeom>
          <a:blipFill dpi="0" rotWithShape="0">
            <a:blip r:embed="rId2"/>
            <a:srcRect/>
            <a:stretch>
              <a:fillRect l="-4772" t="-13892" b="13892"/>
            </a:stretch>
          </a:blipFill>
          <a:ln w="113522" cap="flat">
            <a:solidFill>
              <a:srgbClr val="FFFFFF"/>
            </a:solidFill>
            <a:prstDash val="solid"/>
            <a:miter/>
          </a:ln>
        </p:spPr>
        <p:txBody>
          <a:bodyPr rtlCol="0" anchor="ctr"/>
          <a:lstStyle/>
          <a:p>
            <a:endParaRPr lang="en-US"/>
          </a:p>
        </p:txBody>
      </p:sp>
      <p:sp>
        <p:nvSpPr>
          <p:cNvPr id="19" name="-">
            <a:extLst>
              <a:ext uri="{FF2B5EF4-FFF2-40B4-BE49-F238E27FC236}">
                <a16:creationId xmlns:a16="http://schemas.microsoft.com/office/drawing/2014/main" id="{6325A6DB-CDD7-4CCC-8EFA-24D7D9F055C4}"/>
              </a:ext>
            </a:extLst>
          </p:cNvPr>
          <p:cNvSpPr/>
          <p:nvPr/>
        </p:nvSpPr>
        <p:spPr>
          <a:xfrm rot="5400000">
            <a:off x="443977" y="12845531"/>
            <a:ext cx="10084845" cy="3657600"/>
          </a:xfrm>
          <a:prstGeom prst="roundRect">
            <a:avLst>
              <a:gd name="adj" fmla="val 50000"/>
            </a:avLst>
          </a:prstGeom>
          <a:solidFill>
            <a:schemeClr val="tx2">
              <a:lumMod val="50000"/>
            </a:schemeClr>
          </a:solidFill>
          <a:ln w="113522" cap="flat">
            <a:gradFill>
              <a:gsLst>
                <a:gs pos="0">
                  <a:srgbClr val="E28F76"/>
                </a:gs>
                <a:gs pos="100000">
                  <a:srgbClr val="D6528B"/>
                </a:gs>
              </a:gsLst>
              <a:lin ang="5400000" scaled="1"/>
            </a:gradFill>
            <a:prstDash val="solid"/>
            <a:miter/>
          </a:ln>
        </p:spPr>
        <p:txBody>
          <a:bodyPr rtlCol="0" anchor="ctr"/>
          <a:lstStyle/>
          <a:p>
            <a:endParaRPr lang="en-US"/>
          </a:p>
        </p:txBody>
      </p:sp>
      <p:sp>
        <p:nvSpPr>
          <p:cNvPr id="5" name="-">
            <a:extLst>
              <a:ext uri="{FF2B5EF4-FFF2-40B4-BE49-F238E27FC236}">
                <a16:creationId xmlns:a16="http://schemas.microsoft.com/office/drawing/2014/main" id="{D8DB786A-5284-40B3-9BC4-E1B0A26AEE6B}"/>
              </a:ext>
            </a:extLst>
          </p:cNvPr>
          <p:cNvSpPr/>
          <p:nvPr/>
        </p:nvSpPr>
        <p:spPr>
          <a:xfrm>
            <a:off x="1006966" y="1791639"/>
            <a:ext cx="4921917"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ull HD">
            <a:extLst>
              <a:ext uri="{FF2B5EF4-FFF2-40B4-BE49-F238E27FC236}">
                <a16:creationId xmlns:a16="http://schemas.microsoft.com/office/drawing/2014/main" id="{9F6F3066-8BBB-47FE-89B5-161FED868317}"/>
              </a:ext>
            </a:extLst>
          </p:cNvPr>
          <p:cNvSpPr txBox="1"/>
          <p:nvPr/>
        </p:nvSpPr>
        <p:spPr>
          <a:xfrm>
            <a:off x="368274" y="827602"/>
            <a:ext cx="4626460" cy="1015663"/>
          </a:xfrm>
          <a:prstGeom prst="rect">
            <a:avLst/>
          </a:prstGeom>
          <a:noFill/>
        </p:spPr>
        <p:txBody>
          <a:bodyPr wrap="square" rtlCol="0">
            <a:spAutoFit/>
          </a:bodyPr>
          <a:lstStyle/>
          <a:p>
            <a:pPr algn="ctr"/>
            <a:r>
              <a:rPr lang="en-US" sz="6000" dirty="0">
                <a:solidFill>
                  <a:schemeClr val="bg1"/>
                </a:solidFill>
                <a:latin typeface="Montserrat ExtraBold" panose="00000900000000000000" pitchFamily="50" charset="0"/>
              </a:rPr>
              <a:t>Full HD</a:t>
            </a:r>
          </a:p>
        </p:txBody>
      </p:sp>
      <p:sp>
        <p:nvSpPr>
          <p:cNvPr id="7" name="Resolution">
            <a:extLst>
              <a:ext uri="{FF2B5EF4-FFF2-40B4-BE49-F238E27FC236}">
                <a16:creationId xmlns:a16="http://schemas.microsoft.com/office/drawing/2014/main" id="{9D3A4771-B349-4E36-BF6B-D1FD11B66543}"/>
              </a:ext>
            </a:extLst>
          </p:cNvPr>
          <p:cNvSpPr txBox="1"/>
          <p:nvPr/>
        </p:nvSpPr>
        <p:spPr>
          <a:xfrm>
            <a:off x="1173866" y="1702845"/>
            <a:ext cx="4588115" cy="1015663"/>
          </a:xfrm>
          <a:prstGeom prst="rect">
            <a:avLst/>
          </a:prstGeom>
          <a:noFill/>
        </p:spPr>
        <p:txBody>
          <a:bodyPr wrap="none" rtlCol="0">
            <a:spAutoFit/>
          </a:bodyPr>
          <a:lstStyle/>
          <a:p>
            <a:pPr algn="ctr"/>
            <a:r>
              <a:rPr lang="en-US" sz="6000" dirty="0">
                <a:solidFill>
                  <a:schemeClr val="tx2">
                    <a:lumMod val="50000"/>
                  </a:schemeClr>
                </a:solidFill>
                <a:latin typeface="Montserrat ExtraBold" panose="00000900000000000000" pitchFamily="50" charset="0"/>
              </a:rPr>
              <a:t>Resolution</a:t>
            </a:r>
          </a:p>
        </p:txBody>
      </p:sp>
      <p:sp>
        <p:nvSpPr>
          <p:cNvPr id="8"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F5824F6-E1A1-4049-AD9F-DB5CA7407F73}"/>
              </a:ext>
            </a:extLst>
          </p:cNvPr>
          <p:cNvSpPr txBox="1"/>
          <p:nvPr/>
        </p:nvSpPr>
        <p:spPr>
          <a:xfrm>
            <a:off x="6497623" y="1181545"/>
            <a:ext cx="3733121" cy="1323439"/>
          </a:xfrm>
          <a:prstGeom prst="rect">
            <a:avLst/>
          </a:prstGeom>
          <a:noFill/>
        </p:spPr>
        <p:txBody>
          <a:bodyPr wrap="square" rtlCol="0">
            <a:spAutoFit/>
          </a:bodyPr>
          <a:lstStyle/>
          <a:p>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a:t>
            </a:r>
          </a:p>
        </p:txBody>
      </p:sp>
      <p:pic>
        <p:nvPicPr>
          <p:cNvPr id="15" name="Brand Logo">
            <a:extLst>
              <a:ext uri="{FF2B5EF4-FFF2-40B4-BE49-F238E27FC236}">
                <a16:creationId xmlns:a16="http://schemas.microsoft.com/office/drawing/2014/main" id="{827BEE28-9B91-4319-A12C-8B44083C2F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7056" y="10394383"/>
            <a:ext cx="1998689" cy="318631"/>
          </a:xfrm>
          <a:prstGeom prst="rect">
            <a:avLst/>
          </a:prstGeom>
        </p:spPr>
      </p:pic>
      <p:grpSp>
        <p:nvGrpSpPr>
          <p:cNvPr id="16" name="-">
            <a:extLst>
              <a:ext uri="{FF2B5EF4-FFF2-40B4-BE49-F238E27FC236}">
                <a16:creationId xmlns:a16="http://schemas.microsoft.com/office/drawing/2014/main" id="{13CDB7EE-42B3-4F39-94F3-17E86BDE4EC0}"/>
              </a:ext>
            </a:extLst>
          </p:cNvPr>
          <p:cNvGrpSpPr/>
          <p:nvPr/>
        </p:nvGrpSpPr>
        <p:grpSpPr>
          <a:xfrm>
            <a:off x="7855462" y="2875065"/>
            <a:ext cx="1819460" cy="422071"/>
            <a:chOff x="1552119" y="4571742"/>
            <a:chExt cx="1357119" cy="314820"/>
          </a:xfrm>
        </p:grpSpPr>
        <p:sp>
          <p:nvSpPr>
            <p:cNvPr id="17" name="-">
              <a:extLst>
                <a:ext uri="{FF2B5EF4-FFF2-40B4-BE49-F238E27FC236}">
                  <a16:creationId xmlns:a16="http://schemas.microsoft.com/office/drawing/2014/main" id="{6C1E717B-8F31-4182-A246-EBE76C0D15D1}"/>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JOIN NOW">
              <a:extLst>
                <a:ext uri="{FF2B5EF4-FFF2-40B4-BE49-F238E27FC236}">
                  <a16:creationId xmlns:a16="http://schemas.microsoft.com/office/drawing/2014/main" id="{05372C30-7693-4E71-AA9A-00F7D85484FF}"/>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22" name="-">
            <a:extLst>
              <a:ext uri="{FF2B5EF4-FFF2-40B4-BE49-F238E27FC236}">
                <a16:creationId xmlns:a16="http://schemas.microsoft.com/office/drawing/2014/main" id="{A9F8BFE7-A8B2-461B-B816-18FD61B1B8A8}"/>
              </a:ext>
            </a:extLst>
          </p:cNvPr>
          <p:cNvSpPr/>
          <p:nvPr/>
        </p:nvSpPr>
        <p:spPr>
          <a:xfrm>
            <a:off x="2500544" y="2924411"/>
            <a:ext cx="1100055" cy="372725"/>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06BADDC-B063-4A3E-AE32-07C9DF9C4899}"/>
              </a:ext>
            </a:extLst>
          </p:cNvPr>
          <p:cNvSpPr/>
          <p:nvPr/>
        </p:nvSpPr>
        <p:spPr>
          <a:xfrm>
            <a:off x="9646012" y="4156550"/>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26" name="-">
            <a:extLst>
              <a:ext uri="{FF2B5EF4-FFF2-40B4-BE49-F238E27FC236}">
                <a16:creationId xmlns:a16="http://schemas.microsoft.com/office/drawing/2014/main" id="{0C915546-7EB9-4A93-9AB0-841F6B0C3ED8}"/>
              </a:ext>
            </a:extLst>
          </p:cNvPr>
          <p:cNvSpPr/>
          <p:nvPr/>
        </p:nvSpPr>
        <p:spPr>
          <a:xfrm>
            <a:off x="1306462" y="456838"/>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27" name="-">
            <a:extLst>
              <a:ext uri="{FF2B5EF4-FFF2-40B4-BE49-F238E27FC236}">
                <a16:creationId xmlns:a16="http://schemas.microsoft.com/office/drawing/2014/main" id="{0A2F3190-9A1B-4098-89B9-E2D2C74C2D68}"/>
              </a:ext>
            </a:extLst>
          </p:cNvPr>
          <p:cNvSpPr/>
          <p:nvPr/>
        </p:nvSpPr>
        <p:spPr>
          <a:xfrm rot="16200000" flipH="1">
            <a:off x="-1034212" y="3917467"/>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8" name="-">
            <a:extLst>
              <a:ext uri="{FF2B5EF4-FFF2-40B4-BE49-F238E27FC236}">
                <a16:creationId xmlns:a16="http://schemas.microsoft.com/office/drawing/2014/main" id="{194FC98D-21EF-4EC0-8969-1C1B64E0667C}"/>
              </a:ext>
            </a:extLst>
          </p:cNvPr>
          <p:cNvSpPr/>
          <p:nvPr/>
        </p:nvSpPr>
        <p:spPr>
          <a:xfrm>
            <a:off x="1661887" y="4437837"/>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39" name="-">
            <a:extLst>
              <a:ext uri="{FF2B5EF4-FFF2-40B4-BE49-F238E27FC236}">
                <a16:creationId xmlns:a16="http://schemas.microsoft.com/office/drawing/2014/main" id="{01753E81-C695-4491-A099-AEBCCA268485}"/>
              </a:ext>
            </a:extLst>
          </p:cNvPr>
          <p:cNvSpPr/>
          <p:nvPr/>
        </p:nvSpPr>
        <p:spPr>
          <a:xfrm>
            <a:off x="2286117" y="4437837"/>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40" name="-">
            <a:extLst>
              <a:ext uri="{FF2B5EF4-FFF2-40B4-BE49-F238E27FC236}">
                <a16:creationId xmlns:a16="http://schemas.microsoft.com/office/drawing/2014/main" id="{3E1835AA-FC97-468F-9027-CABA21688E45}"/>
              </a:ext>
            </a:extLst>
          </p:cNvPr>
          <p:cNvSpPr/>
          <p:nvPr/>
        </p:nvSpPr>
        <p:spPr>
          <a:xfrm>
            <a:off x="2910347" y="4437837"/>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1" name="Transition">
            <a:extLst>
              <a:ext uri="{FF2B5EF4-FFF2-40B4-BE49-F238E27FC236}">
                <a16:creationId xmlns:a16="http://schemas.microsoft.com/office/drawing/2014/main" id="{BD470CFF-1516-4223-A603-0F54E4F13479}"/>
              </a:ext>
            </a:extLst>
          </p:cNvPr>
          <p:cNvSpPr/>
          <p:nvPr/>
        </p:nvSpPr>
        <p:spPr>
          <a:xfrm>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2" name="Transition">
            <a:extLst>
              <a:ext uri="{FF2B5EF4-FFF2-40B4-BE49-F238E27FC236}">
                <a16:creationId xmlns:a16="http://schemas.microsoft.com/office/drawing/2014/main" id="{28123DEE-EEFD-4D58-92F6-FAE8F452B1A3}"/>
              </a:ext>
            </a:extLst>
          </p:cNvPr>
          <p:cNvSpPr/>
          <p:nvPr/>
        </p:nvSpPr>
        <p:spPr>
          <a:xfrm>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5368312"/>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accel="20000" decel="80000" fill="hold" grpId="1" nodeType="withEffect">
                                  <p:stCondLst>
                                    <p:cond delay="750"/>
                                  </p:stCondLst>
                                  <p:childTnLst>
                                    <p:animMotion origin="layout" path="M -0.0013 0.04745 L -2.22222E-6 3.7037E-6 " pathEditMode="relative" rAng="0" ptsTypes="AA">
                                      <p:cBhvr>
                                        <p:cTn id="9" dur="1000" fill="hold"/>
                                        <p:tgtEl>
                                          <p:spTgt spid="5"/>
                                        </p:tgtEl>
                                        <p:attrNameLst>
                                          <p:attrName>ppt_x</p:attrName>
                                          <p:attrName>ppt_y</p:attrName>
                                        </p:attrNameLst>
                                      </p:cBhvr>
                                      <p:rCtr x="58" y="-2373"/>
                                    </p:animMotion>
                                  </p:childTnLst>
                                </p:cTn>
                              </p:par>
                              <p:par>
                                <p:cTn id="10" presetID="22" presetClass="entr" presetSubtype="1" fill="hold" grpId="0" nodeType="withEffect">
                                  <p:stCondLst>
                                    <p:cond delay="120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par>
                                <p:cTn id="13" presetID="2" presetClass="entr" presetSubtype="4" accel="20000" decel="8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42" presetClass="path" presetSubtype="0" decel="3000" fill="hold" grpId="1" nodeType="withEffect">
                                  <p:stCondLst>
                                    <p:cond delay="1000"/>
                                  </p:stCondLst>
                                  <p:childTnLst>
                                    <p:animMotion origin="layout" path="M 0 4.16667E-7 L 0 -0.05888 " pathEditMode="relative" rAng="0" ptsTypes="AA">
                                      <p:cBhvr>
                                        <p:cTn id="18" dur="4000" fill="hold"/>
                                        <p:tgtEl>
                                          <p:spTgt spid="4"/>
                                        </p:tgtEl>
                                        <p:attrNameLst>
                                          <p:attrName>ppt_x</p:attrName>
                                          <p:attrName>ppt_y</p:attrName>
                                        </p:attrNameLst>
                                      </p:cBhvr>
                                      <p:rCtr x="0" y="-2951"/>
                                    </p:animMotion>
                                  </p:childTnLst>
                                </p:cTn>
                              </p:par>
                              <p:par>
                                <p:cTn id="19" presetID="10" presetClass="entr" presetSubtype="0" fill="hold" grpId="0" nodeType="withEffect">
                                  <p:stCondLst>
                                    <p:cond delay="75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42" presetClass="path" presetSubtype="0" accel="20000" decel="80000" fill="hold" grpId="1" nodeType="withEffect">
                                  <p:stCondLst>
                                    <p:cond delay="750"/>
                                  </p:stCondLst>
                                  <p:childTnLst>
                                    <p:animMotion origin="layout" path="M -0.00072 0.04861 L -2.22222E-6 1.11111E-6 " pathEditMode="relative" rAng="0" ptsTypes="AA">
                                      <p:cBhvr>
                                        <p:cTn id="23" dur="1000" fill="hold"/>
                                        <p:tgtEl>
                                          <p:spTgt spid="7"/>
                                        </p:tgtEl>
                                        <p:attrNameLst>
                                          <p:attrName>ppt_x</p:attrName>
                                          <p:attrName>ppt_y</p:attrName>
                                        </p:attrNameLst>
                                      </p:cBhvr>
                                      <p:rCtr x="29" y="-2431"/>
                                    </p:animMotion>
                                  </p:childTnLst>
                                </p:cTn>
                              </p:par>
                              <p:par>
                                <p:cTn id="24" presetID="10"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42" presetClass="path" presetSubtype="0" accel="20000" decel="80000" fill="hold" grpId="1" nodeType="withEffect">
                                  <p:stCondLst>
                                    <p:cond delay="500"/>
                                  </p:stCondLst>
                                  <p:childTnLst>
                                    <p:animMotion origin="layout" path="M 0.00029 0.04673 L 2.36111E-6 -2.4537E-6 " pathEditMode="relative" rAng="0" ptsTypes="AA">
                                      <p:cBhvr>
                                        <p:cTn id="28" dur="1000" fill="hold"/>
                                        <p:tgtEl>
                                          <p:spTgt spid="6"/>
                                        </p:tgtEl>
                                        <p:attrNameLst>
                                          <p:attrName>ppt_x</p:attrName>
                                          <p:attrName>ppt_y</p:attrName>
                                        </p:attrNameLst>
                                      </p:cBhvr>
                                      <p:rCtr x="-14" y="-2344"/>
                                    </p:animMotion>
                                  </p:childTnLst>
                                </p:cTn>
                              </p:par>
                              <p:par>
                                <p:cTn id="29" presetID="2" presetClass="entr" presetSubtype="4" accel="20000" decel="80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2000"/>
                                  </p:stCondLst>
                                  <p:iterate type="wd">
                                    <p:tmPct val="10000"/>
                                  </p:iterate>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42" presetClass="path" presetSubtype="0" accel="20000" decel="80000" fill="hold" nodeType="withEffect">
                                  <p:stCondLst>
                                    <p:cond delay="2000"/>
                                  </p:stCondLst>
                                  <p:iterate type="wd">
                                    <p:tmPct val="10000"/>
                                  </p:iterate>
                                  <p:childTnLst>
                                    <p:animMotion origin="layout" path="M -0.04717 0 L 4.21296E-6 0 " pathEditMode="relative" rAng="0" ptsTypes="AA">
                                      <p:cBhvr>
                                        <p:cTn id="37" dur="1000" fill="hold"/>
                                        <p:tgtEl>
                                          <p:spTgt spid="16"/>
                                        </p:tgtEl>
                                        <p:attrNameLst>
                                          <p:attrName>ppt_x</p:attrName>
                                          <p:attrName>ppt_y</p:attrName>
                                        </p:attrNameLst>
                                      </p:cBhvr>
                                      <p:rCtr x="2358" y="0"/>
                                    </p:animMotion>
                                  </p:childTnLst>
                                </p:cTn>
                              </p:par>
                              <p:par>
                                <p:cTn id="38" presetID="10" presetClass="entr" presetSubtype="0" fill="hold" grpId="0" nodeType="withEffect">
                                  <p:stCondLst>
                                    <p:cond delay="2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42" presetClass="path" presetSubtype="0" accel="20000" decel="80000" fill="hold" grpId="1" nodeType="withEffect">
                                  <p:stCondLst>
                                    <p:cond delay="250"/>
                                  </p:stCondLst>
                                  <p:childTnLst>
                                    <p:animMotion origin="layout" path="M 0.00058 0.03646 L 0 1.11111E-6 " pathEditMode="relative" rAng="0" ptsTypes="AA">
                                      <p:cBhvr>
                                        <p:cTn id="42" dur="1000" fill="hold"/>
                                        <p:tgtEl>
                                          <p:spTgt spid="14"/>
                                        </p:tgtEl>
                                        <p:attrNameLst>
                                          <p:attrName>ppt_x</p:attrName>
                                          <p:attrName>ppt_y</p:attrName>
                                        </p:attrNameLst>
                                      </p:cBhvr>
                                      <p:rCtr x="-29" y="-1823"/>
                                    </p:animMotion>
                                  </p:childTnLst>
                                </p:cTn>
                              </p:par>
                              <p:par>
                                <p:cTn id="43" presetID="2" presetClass="entr" presetSubtype="4" accel="20000" decel="80000" fill="hold" grpId="0" nodeType="withEffect">
                                  <p:stCondLst>
                                    <p:cond delay="2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1000" fill="hold"/>
                                        <p:tgtEl>
                                          <p:spTgt spid="19"/>
                                        </p:tgtEl>
                                        <p:attrNameLst>
                                          <p:attrName>ppt_x</p:attrName>
                                        </p:attrNameLst>
                                      </p:cBhvr>
                                      <p:tavLst>
                                        <p:tav tm="0">
                                          <p:val>
                                            <p:strVal val="#ppt_x"/>
                                          </p:val>
                                        </p:tav>
                                        <p:tav tm="100000">
                                          <p:val>
                                            <p:strVal val="#ppt_x"/>
                                          </p:val>
                                        </p:tav>
                                      </p:tavLst>
                                    </p:anim>
                                    <p:anim calcmode="lin" valueType="num">
                                      <p:cBhvr additive="base">
                                        <p:cTn id="46" dur="1000" fill="hold"/>
                                        <p:tgtEl>
                                          <p:spTgt spid="19"/>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42" presetClass="path" presetSubtype="0" accel="20000" decel="80000" fill="hold" grpId="1" nodeType="withEffect">
                                  <p:stCondLst>
                                    <p:cond delay="700"/>
                                  </p:stCondLst>
                                  <p:childTnLst>
                                    <p:animMotion origin="layout" path="M 4.62963E-7 0.06915 L 4.62963E-7 9.72222E-7 " pathEditMode="relative" rAng="0" ptsTypes="AA">
                                      <p:cBhvr>
                                        <p:cTn id="51" dur="750" fill="hold"/>
                                        <p:tgtEl>
                                          <p:spTgt spid="38"/>
                                        </p:tgtEl>
                                        <p:attrNameLst>
                                          <p:attrName>ppt_x</p:attrName>
                                          <p:attrName>ppt_y</p:attrName>
                                        </p:attrNameLst>
                                      </p:cBhvr>
                                      <p:rCtr x="0" y="-3458"/>
                                    </p:animMotion>
                                  </p:childTnLst>
                                </p:cTn>
                              </p:par>
                              <p:par>
                                <p:cTn id="52" presetID="8" presetClass="emph" presetSubtype="0" accel="20000" decel="80000" fill="hold" grpId="2" nodeType="withEffect">
                                  <p:stCondLst>
                                    <p:cond delay="1500"/>
                                  </p:stCondLst>
                                  <p:childTnLst>
                                    <p:animRot by="-5400000">
                                      <p:cBhvr>
                                        <p:cTn id="53" dur="1600" fill="hold"/>
                                        <p:tgtEl>
                                          <p:spTgt spid="38"/>
                                        </p:tgtEl>
                                        <p:attrNameLst>
                                          <p:attrName>r</p:attrName>
                                        </p:attrNameLst>
                                      </p:cBhvr>
                                    </p:animRot>
                                  </p:childTnLst>
                                </p:cTn>
                              </p:par>
                              <p:par>
                                <p:cTn id="54" presetID="8" presetClass="emph" presetSubtype="0" accel="20000" decel="80000" fill="hold" grpId="3" nodeType="withEffect">
                                  <p:stCondLst>
                                    <p:cond delay="3300"/>
                                  </p:stCondLst>
                                  <p:childTnLst>
                                    <p:animRot by="5400000">
                                      <p:cBhvr>
                                        <p:cTn id="55" dur="1600" fill="hold"/>
                                        <p:tgtEl>
                                          <p:spTgt spid="38"/>
                                        </p:tgtEl>
                                        <p:attrNameLst>
                                          <p:attrName>r</p:attrName>
                                        </p:attrNameLst>
                                      </p:cBhvr>
                                    </p:animRot>
                                  </p:childTnLst>
                                </p:cTn>
                              </p:par>
                              <p:par>
                                <p:cTn id="56" presetID="10" presetClass="entr" presetSubtype="0" fill="hold" grpId="0" nodeType="withEffect">
                                  <p:stCondLst>
                                    <p:cond delay="7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42" presetClass="path" presetSubtype="0" accel="20000" decel="80000" fill="hold" grpId="1" nodeType="withEffect">
                                  <p:stCondLst>
                                    <p:cond delay="700"/>
                                  </p:stCondLst>
                                  <p:childTnLst>
                                    <p:animMotion origin="layout" path="M 2.82407E-6 0.06915 L 2.82407E-6 9.72222E-7 " pathEditMode="relative" rAng="0" ptsTypes="AA">
                                      <p:cBhvr>
                                        <p:cTn id="60" dur="750" fill="hold"/>
                                        <p:tgtEl>
                                          <p:spTgt spid="39"/>
                                        </p:tgtEl>
                                        <p:attrNameLst>
                                          <p:attrName>ppt_x</p:attrName>
                                          <p:attrName>ppt_y</p:attrName>
                                        </p:attrNameLst>
                                      </p:cBhvr>
                                      <p:rCtr x="0" y="-3458"/>
                                    </p:animMotion>
                                  </p:childTnLst>
                                </p:cTn>
                              </p:par>
                              <p:par>
                                <p:cTn id="61" presetID="8" presetClass="emph" presetSubtype="0" accel="20000" decel="80000" fill="hold" grpId="2" nodeType="withEffect">
                                  <p:stCondLst>
                                    <p:cond delay="1500"/>
                                  </p:stCondLst>
                                  <p:childTnLst>
                                    <p:animRot by="-5400000">
                                      <p:cBhvr>
                                        <p:cTn id="62" dur="1600" fill="hold"/>
                                        <p:tgtEl>
                                          <p:spTgt spid="39"/>
                                        </p:tgtEl>
                                        <p:attrNameLst>
                                          <p:attrName>r</p:attrName>
                                        </p:attrNameLst>
                                      </p:cBhvr>
                                    </p:animRot>
                                  </p:childTnLst>
                                </p:cTn>
                              </p:par>
                              <p:par>
                                <p:cTn id="63" presetID="8" presetClass="emph" presetSubtype="0" accel="20000" decel="80000" fill="hold" grpId="3" nodeType="withEffect">
                                  <p:stCondLst>
                                    <p:cond delay="3300"/>
                                  </p:stCondLst>
                                  <p:childTnLst>
                                    <p:animRot by="5400000">
                                      <p:cBhvr>
                                        <p:cTn id="64" dur="1600" fill="hold"/>
                                        <p:tgtEl>
                                          <p:spTgt spid="39"/>
                                        </p:tgtEl>
                                        <p:attrNameLst>
                                          <p:attrName>r</p:attrName>
                                        </p:attrNameLst>
                                      </p:cBhvr>
                                    </p:animRot>
                                  </p:childTnLst>
                                </p:cTn>
                              </p:par>
                              <p:par>
                                <p:cTn id="65" presetID="10" presetClass="entr" presetSubtype="0" fill="hold" grpId="0" nodeType="withEffect">
                                  <p:stCondLst>
                                    <p:cond delay="7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42" presetClass="path" presetSubtype="0" accel="20000" decel="80000" fill="hold" grpId="1" nodeType="withEffect">
                                  <p:stCondLst>
                                    <p:cond delay="700"/>
                                  </p:stCondLst>
                                  <p:childTnLst>
                                    <p:animMotion origin="layout" path="M -4.81481E-6 0.06915 L -4.81481E-6 9.72222E-7 " pathEditMode="relative" rAng="0" ptsTypes="AA">
                                      <p:cBhvr>
                                        <p:cTn id="69" dur="750" fill="hold"/>
                                        <p:tgtEl>
                                          <p:spTgt spid="40"/>
                                        </p:tgtEl>
                                        <p:attrNameLst>
                                          <p:attrName>ppt_x</p:attrName>
                                          <p:attrName>ppt_y</p:attrName>
                                        </p:attrNameLst>
                                      </p:cBhvr>
                                      <p:rCtr x="0" y="-3458"/>
                                    </p:animMotion>
                                  </p:childTnLst>
                                </p:cTn>
                              </p:par>
                              <p:par>
                                <p:cTn id="70" presetID="8" presetClass="emph" presetSubtype="0" accel="20000" decel="80000" fill="hold" grpId="2" nodeType="withEffect">
                                  <p:stCondLst>
                                    <p:cond delay="1500"/>
                                  </p:stCondLst>
                                  <p:childTnLst>
                                    <p:animRot by="-5400000">
                                      <p:cBhvr>
                                        <p:cTn id="71" dur="1600" fill="hold"/>
                                        <p:tgtEl>
                                          <p:spTgt spid="40"/>
                                        </p:tgtEl>
                                        <p:attrNameLst>
                                          <p:attrName>r</p:attrName>
                                        </p:attrNameLst>
                                      </p:cBhvr>
                                    </p:animRot>
                                  </p:childTnLst>
                                </p:cTn>
                              </p:par>
                              <p:par>
                                <p:cTn id="72" presetID="8" presetClass="emph" presetSubtype="0" accel="20000" decel="80000" fill="hold" grpId="3" nodeType="withEffect">
                                  <p:stCondLst>
                                    <p:cond delay="3300"/>
                                  </p:stCondLst>
                                  <p:childTnLst>
                                    <p:animRot by="5400000">
                                      <p:cBhvr>
                                        <p:cTn id="73" dur="1600" fill="hold"/>
                                        <p:tgtEl>
                                          <p:spTgt spid="40"/>
                                        </p:tgtEl>
                                        <p:attrNameLst>
                                          <p:attrName>r</p:attrName>
                                        </p:attrNameLst>
                                      </p:cBhvr>
                                    </p:animRot>
                                  </p:childTnLst>
                                </p:cTn>
                              </p:par>
                              <p:par>
                                <p:cTn id="74" presetID="2" presetClass="entr" presetSubtype="1" accel="20000" decel="80000" fill="hold" grpId="0" nodeType="withEffect">
                                  <p:stCondLst>
                                    <p:cond delay="20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1000" fill="hold"/>
                                        <p:tgtEl>
                                          <p:spTgt spid="23"/>
                                        </p:tgtEl>
                                        <p:attrNameLst>
                                          <p:attrName>ppt_x</p:attrName>
                                        </p:attrNameLst>
                                      </p:cBhvr>
                                      <p:tavLst>
                                        <p:tav tm="0">
                                          <p:val>
                                            <p:strVal val="#ppt_x"/>
                                          </p:val>
                                        </p:tav>
                                        <p:tav tm="100000">
                                          <p:val>
                                            <p:strVal val="#ppt_x"/>
                                          </p:val>
                                        </p:tav>
                                      </p:tavLst>
                                    </p:anim>
                                    <p:anim calcmode="lin" valueType="num">
                                      <p:cBhvr additive="base">
                                        <p:cTn id="77" dur="1000" fill="hold"/>
                                        <p:tgtEl>
                                          <p:spTgt spid="23"/>
                                        </p:tgtEl>
                                        <p:attrNameLst>
                                          <p:attrName>ppt_y</p:attrName>
                                        </p:attrNameLst>
                                      </p:cBhvr>
                                      <p:tavLst>
                                        <p:tav tm="0">
                                          <p:val>
                                            <p:strVal val="0-#ppt_h/2"/>
                                          </p:val>
                                        </p:tav>
                                        <p:tav tm="100000">
                                          <p:val>
                                            <p:strVal val="#ppt_y"/>
                                          </p:val>
                                        </p:tav>
                                      </p:tavLst>
                                    </p:anim>
                                  </p:childTnLst>
                                </p:cTn>
                              </p:par>
                              <p:par>
                                <p:cTn id="78" presetID="6" presetClass="emph" presetSubtype="0" accel="45000" decel="45000" autoRev="1" fill="hold" grpId="1" nodeType="withEffect">
                                  <p:stCondLst>
                                    <p:cond delay="1100"/>
                                  </p:stCondLst>
                                  <p:childTnLst>
                                    <p:animScale>
                                      <p:cBhvr>
                                        <p:cTn id="79" dur="1950" fill="hold"/>
                                        <p:tgtEl>
                                          <p:spTgt spid="23"/>
                                        </p:tgtEl>
                                      </p:cBhvr>
                                      <p:by x="110000" y="110000"/>
                                    </p:animScale>
                                  </p:childTnLst>
                                </p:cTn>
                              </p:par>
                              <p:par>
                                <p:cTn id="80" presetID="10" presetClass="entr" presetSubtype="0" fill="hold" grpId="0" nodeType="withEffect">
                                  <p:stCondLst>
                                    <p:cond delay="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42" presetClass="path" presetSubtype="0" accel="20000" decel="80000" fill="hold" grpId="1" nodeType="withEffect">
                                  <p:stCondLst>
                                    <p:cond delay="500"/>
                                  </p:stCondLst>
                                  <p:childTnLst>
                                    <p:animMotion origin="layout" path="M 1.80556E-6 -0.08868 L 1.80556E-6 -4.90741E-6 " pathEditMode="relative" rAng="0" ptsTypes="AA">
                                      <p:cBhvr>
                                        <p:cTn id="84" dur="1000" fill="hold"/>
                                        <p:tgtEl>
                                          <p:spTgt spid="21"/>
                                        </p:tgtEl>
                                        <p:attrNameLst>
                                          <p:attrName>ppt_x</p:attrName>
                                          <p:attrName>ppt_y</p:attrName>
                                        </p:attrNameLst>
                                      </p:cBhvr>
                                      <p:rCtr x="0" y="4427"/>
                                    </p:animMotion>
                                  </p:childTnLst>
                                </p:cTn>
                              </p:par>
                              <p:par>
                                <p:cTn id="85" presetID="42" presetClass="path" presetSubtype="0" accel="50000" decel="50000" autoRev="1" fill="hold" grpId="2" nodeType="withEffect">
                                  <p:stCondLst>
                                    <p:cond delay="1600"/>
                                  </p:stCondLst>
                                  <p:childTnLst>
                                    <p:animMotion origin="layout" path="M 1.80556E-6 -4.90741E-6 L 1.80556E-6 -0.03313 " pathEditMode="relative" rAng="0" ptsTypes="AA">
                                      <p:cBhvr>
                                        <p:cTn id="86" dur="1700" fill="hold"/>
                                        <p:tgtEl>
                                          <p:spTgt spid="21"/>
                                        </p:tgtEl>
                                        <p:attrNameLst>
                                          <p:attrName>ppt_x</p:attrName>
                                          <p:attrName>ppt_y</p:attrName>
                                        </p:attrNameLst>
                                      </p:cBhvr>
                                      <p:rCtr x="0" y="-1664"/>
                                    </p:animMotion>
                                  </p:childTnLst>
                                </p:cTn>
                              </p:par>
                              <p:par>
                                <p:cTn id="87" presetID="10" presetClass="entr" presetSubtype="0" fill="hold" grpId="0" nodeType="withEffect">
                                  <p:stCondLst>
                                    <p:cond delay="50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par>
                                <p:cTn id="90" presetID="42" presetClass="path" presetSubtype="0" accel="20000" decel="80000" fill="hold" grpId="1" nodeType="withEffect">
                                  <p:stCondLst>
                                    <p:cond delay="500"/>
                                  </p:stCondLst>
                                  <p:childTnLst>
                                    <p:animMotion origin="layout" path="M 0.02141 -4.67593E-6 L -9.72222E-7 -4.67593E-6 " pathEditMode="relative" rAng="0" ptsTypes="AA">
                                      <p:cBhvr>
                                        <p:cTn id="91" dur="1000" fill="hold"/>
                                        <p:tgtEl>
                                          <p:spTgt spid="26"/>
                                        </p:tgtEl>
                                        <p:attrNameLst>
                                          <p:attrName>ppt_x</p:attrName>
                                          <p:attrName>ppt_y</p:attrName>
                                        </p:attrNameLst>
                                      </p:cBhvr>
                                      <p:rCtr x="-1071" y="0"/>
                                    </p:animMotion>
                                  </p:childTnLst>
                                </p:cTn>
                              </p:par>
                              <p:par>
                                <p:cTn id="92" presetID="42" presetClass="path" presetSubtype="0" accel="50000" decel="50000" autoRev="1" fill="hold" grpId="2" nodeType="withEffect">
                                  <p:stCondLst>
                                    <p:cond delay="1600"/>
                                  </p:stCondLst>
                                  <p:childTnLst>
                                    <p:animMotion origin="layout" path="M -9.72222E-7 -4.67593E-6 L 0.00752 -4.67593E-6 " pathEditMode="relative" rAng="0" ptsTypes="AA">
                                      <p:cBhvr>
                                        <p:cTn id="93" dur="1700" fill="hold"/>
                                        <p:tgtEl>
                                          <p:spTgt spid="26"/>
                                        </p:tgtEl>
                                        <p:attrNameLst>
                                          <p:attrName>ppt_x</p:attrName>
                                          <p:attrName>ppt_y</p:attrName>
                                        </p:attrNameLst>
                                      </p:cBhvr>
                                      <p:rCtr x="376" y="0"/>
                                    </p:animMotion>
                                  </p:childTnLst>
                                </p:cTn>
                              </p:par>
                              <p:par>
                                <p:cTn id="94" presetID="10" presetClass="entr" presetSubtype="0" fill="hold" grpId="0" nodeType="withEffect">
                                  <p:stCondLst>
                                    <p:cond delay="75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childTnLst>
                                </p:cTn>
                              </p:par>
                              <p:par>
                                <p:cTn id="97" presetID="42" presetClass="path" presetSubtype="0" accel="20000" decel="80000" fill="hold" grpId="1" nodeType="withEffect">
                                  <p:stCondLst>
                                    <p:cond delay="750"/>
                                  </p:stCondLst>
                                  <p:childTnLst>
                                    <p:animMotion origin="layout" path="M -0.04369 -0.00029 L 1.99074E-6 1.34259E-6 " pathEditMode="relative" rAng="0" ptsTypes="AA">
                                      <p:cBhvr>
                                        <p:cTn id="98" dur="1000" fill="hold"/>
                                        <p:tgtEl>
                                          <p:spTgt spid="25"/>
                                        </p:tgtEl>
                                        <p:attrNameLst>
                                          <p:attrName>ppt_x</p:attrName>
                                          <p:attrName>ppt_y</p:attrName>
                                        </p:attrNameLst>
                                      </p:cBhvr>
                                      <p:rCtr x="2185" y="14"/>
                                    </p:animMotion>
                                  </p:childTnLst>
                                </p:cTn>
                              </p:par>
                              <p:par>
                                <p:cTn id="99" presetID="42" presetClass="path" presetSubtype="0" accel="50000" decel="50000" autoRev="1" fill="hold" grpId="2" nodeType="withEffect">
                                  <p:stCondLst>
                                    <p:cond delay="1750"/>
                                  </p:stCondLst>
                                  <p:childTnLst>
                                    <p:animMotion origin="layout" path="M 1.99074E-6 1.34259E-6 L -0.01693 -0.00029 " pathEditMode="relative" rAng="0" ptsTypes="AA">
                                      <p:cBhvr>
                                        <p:cTn id="100" dur="1625" fill="hold"/>
                                        <p:tgtEl>
                                          <p:spTgt spid="25"/>
                                        </p:tgtEl>
                                        <p:attrNameLst>
                                          <p:attrName>ppt_x</p:attrName>
                                          <p:attrName>ppt_y</p:attrName>
                                        </p:attrNameLst>
                                      </p:cBhvr>
                                      <p:rCtr x="-854" y="-14"/>
                                    </p:animMotion>
                                  </p:childTnLst>
                                </p:cTn>
                              </p:par>
                              <p:par>
                                <p:cTn id="101" presetID="10" presetClass="entr" presetSubtype="0" fill="hold" grpId="0" nodeType="withEffect">
                                  <p:stCondLst>
                                    <p:cond delay="100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42" presetClass="path" presetSubtype="0" accel="20000" decel="80000" fill="hold" grpId="1" nodeType="withEffect">
                                  <p:stCondLst>
                                    <p:cond delay="1000"/>
                                  </p:stCondLst>
                                  <p:childTnLst>
                                    <p:animMotion origin="layout" path="M 0.07031 -0.00029 L -1.89815E-6 -1.80556E-6 " pathEditMode="relative" rAng="0" ptsTypes="AA">
                                      <p:cBhvr>
                                        <p:cTn id="105" dur="1000" fill="hold"/>
                                        <p:tgtEl>
                                          <p:spTgt spid="24"/>
                                        </p:tgtEl>
                                        <p:attrNameLst>
                                          <p:attrName>ppt_x</p:attrName>
                                          <p:attrName>ppt_y</p:attrName>
                                        </p:attrNameLst>
                                      </p:cBhvr>
                                      <p:rCtr x="-3516" y="14"/>
                                    </p:animMotion>
                                  </p:childTnLst>
                                </p:cTn>
                              </p:par>
                              <p:par>
                                <p:cTn id="106" presetID="42" presetClass="path" presetSubtype="0" accel="50000" decel="50000" autoRev="1" fill="hold" grpId="2" nodeType="withEffect">
                                  <p:stCondLst>
                                    <p:cond delay="2000"/>
                                  </p:stCondLst>
                                  <p:childTnLst>
                                    <p:animMotion origin="layout" path="M -1.89815E-6 -1.80556E-6 L 0.02995 0.00015 " pathEditMode="relative" rAng="0" ptsTypes="AA">
                                      <p:cBhvr>
                                        <p:cTn id="107" dur="1500" fill="hold"/>
                                        <p:tgtEl>
                                          <p:spTgt spid="24"/>
                                        </p:tgtEl>
                                        <p:attrNameLst>
                                          <p:attrName>ppt_x</p:attrName>
                                          <p:attrName>ppt_y</p:attrName>
                                        </p:attrNameLst>
                                      </p:cBhvr>
                                      <p:rCtr x="1490" y="0"/>
                                    </p:animMotion>
                                  </p:childTnLst>
                                </p:cTn>
                              </p:par>
                              <p:par>
                                <p:cTn id="108" presetID="10" presetClass="entr" presetSubtype="0" fill="hold" grpId="0" nodeType="withEffect">
                                  <p:stCondLst>
                                    <p:cond delay="5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par>
                                <p:cTn id="111" presetID="42" presetClass="path" presetSubtype="0" accel="20000" decel="80000" fill="hold" grpId="1" nodeType="withEffect">
                                  <p:stCondLst>
                                    <p:cond delay="500"/>
                                  </p:stCondLst>
                                  <p:childTnLst>
                                    <p:animMotion origin="layout" path="M 0.00058 -0.05989 L -1.66667E-6 -4.72222E-6 " pathEditMode="relative" rAng="0" ptsTypes="AA">
                                      <p:cBhvr>
                                        <p:cTn id="112" dur="1000" fill="hold"/>
                                        <p:tgtEl>
                                          <p:spTgt spid="27"/>
                                        </p:tgtEl>
                                        <p:attrNameLst>
                                          <p:attrName>ppt_x</p:attrName>
                                          <p:attrName>ppt_y</p:attrName>
                                        </p:attrNameLst>
                                      </p:cBhvr>
                                      <p:rCtr x="-29" y="2995"/>
                                    </p:animMotion>
                                  </p:childTnLst>
                                </p:cTn>
                              </p:par>
                              <p:par>
                                <p:cTn id="113" presetID="42" presetClass="path" presetSubtype="0" accel="50000" decel="50000" autoRev="1" fill="hold" grpId="2" nodeType="withEffect">
                                  <p:stCondLst>
                                    <p:cond delay="1500"/>
                                  </p:stCondLst>
                                  <p:childTnLst>
                                    <p:animMotion origin="layout" path="M -1.66667E-6 -4.72222E-6 L 0.00015 0.02605 " pathEditMode="relative" rAng="0" ptsTypes="AA">
                                      <p:cBhvr>
                                        <p:cTn id="114" dur="1750" fill="hold"/>
                                        <p:tgtEl>
                                          <p:spTgt spid="27"/>
                                        </p:tgtEl>
                                        <p:attrNameLst>
                                          <p:attrName>ppt_x</p:attrName>
                                          <p:attrName>ppt_y</p:attrName>
                                        </p:attrNameLst>
                                      </p:cBhvr>
                                      <p:rCtr x="0" y="1302"/>
                                    </p:animMotion>
                                  </p:childTnLst>
                                </p:cTn>
                              </p:par>
                              <p:par>
                                <p:cTn id="115" presetID="10" presetClass="entr" presetSubtype="0" fill="hold" grpId="0" nodeType="withEffect">
                                  <p:stCondLst>
                                    <p:cond delay="100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42" presetClass="path" presetSubtype="0" accel="20000" decel="80000" fill="hold" grpId="1" nodeType="withEffect">
                                  <p:stCondLst>
                                    <p:cond delay="1000"/>
                                  </p:stCondLst>
                                  <p:childTnLst>
                                    <p:animMotion origin="layout" path="M 0.05411 -0.00304 L 1.06481E-6 3.47222E-6 " pathEditMode="relative" rAng="0" ptsTypes="AA">
                                      <p:cBhvr>
                                        <p:cTn id="119" dur="1000" fill="hold"/>
                                        <p:tgtEl>
                                          <p:spTgt spid="28"/>
                                        </p:tgtEl>
                                        <p:attrNameLst>
                                          <p:attrName>ppt_x</p:attrName>
                                          <p:attrName>ppt_y</p:attrName>
                                        </p:attrNameLst>
                                      </p:cBhvr>
                                      <p:rCtr x="-2705" y="145"/>
                                    </p:animMotion>
                                  </p:childTnLst>
                                </p:cTn>
                              </p:par>
                              <p:par>
                                <p:cTn id="120" presetID="8" presetClass="emph" presetSubtype="0" accel="20000" decel="80000" fill="hold" grpId="2" nodeType="withEffect">
                                  <p:stCondLst>
                                    <p:cond delay="1000"/>
                                  </p:stCondLst>
                                  <p:childTnLst>
                                    <p:animRot by="-5400000">
                                      <p:cBhvr>
                                        <p:cTn id="121" dur="1300" fill="hold"/>
                                        <p:tgtEl>
                                          <p:spTgt spid="28"/>
                                        </p:tgtEl>
                                        <p:attrNameLst>
                                          <p:attrName>r</p:attrName>
                                        </p:attrNameLst>
                                      </p:cBhvr>
                                    </p:animRot>
                                  </p:childTnLst>
                                </p:cTn>
                              </p:par>
                              <p:par>
                                <p:cTn id="122" presetID="10" presetClass="entr" presetSubtype="0" fill="hold" nodeType="withEffect">
                                  <p:stCondLst>
                                    <p:cond delay="1000"/>
                                  </p:stCondLst>
                                  <p:childTnLst>
                                    <p:set>
                                      <p:cBhvr>
                                        <p:cTn id="123" dur="1" fill="hold">
                                          <p:stCondLst>
                                            <p:cond delay="0"/>
                                          </p:stCondLst>
                                        </p:cTn>
                                        <p:tgtEl>
                                          <p:spTgt spid="29"/>
                                        </p:tgtEl>
                                        <p:attrNameLst>
                                          <p:attrName>style.visibility</p:attrName>
                                        </p:attrNameLst>
                                      </p:cBhvr>
                                      <p:to>
                                        <p:strVal val="visible"/>
                                      </p:to>
                                    </p:set>
                                    <p:animEffect transition="in" filter="fade">
                                      <p:cBhvr>
                                        <p:cTn id="124" dur="500"/>
                                        <p:tgtEl>
                                          <p:spTgt spid="29"/>
                                        </p:tgtEl>
                                      </p:cBhvr>
                                    </p:animEffect>
                                  </p:childTnLst>
                                </p:cTn>
                              </p:par>
                              <p:par>
                                <p:cTn id="125" presetID="42" presetClass="path" presetSubtype="0" accel="20000" decel="80000" fill="hold" nodeType="withEffect">
                                  <p:stCondLst>
                                    <p:cond delay="1000"/>
                                  </p:stCondLst>
                                  <p:childTnLst>
                                    <p:animMotion origin="layout" path="M 3.7037E-6 0.06019 L 3.7037E-6 -2.5E-6 " pathEditMode="relative" rAng="0" ptsTypes="AA">
                                      <p:cBhvr>
                                        <p:cTn id="126" dur="1000" fill="hold"/>
                                        <p:tgtEl>
                                          <p:spTgt spid="29"/>
                                        </p:tgtEl>
                                        <p:attrNameLst>
                                          <p:attrName>ppt_x</p:attrName>
                                          <p:attrName>ppt_y</p:attrName>
                                        </p:attrNameLst>
                                      </p:cBhvr>
                                      <p:rCtr x="0" y="-3009"/>
                                    </p:animMotion>
                                  </p:childTnLst>
                                </p:cTn>
                              </p:par>
                              <p:par>
                                <p:cTn id="127" presetID="10" presetClass="entr" presetSubtype="0" fill="hold" nodeType="withEffect">
                                  <p:stCondLst>
                                    <p:cond delay="125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42" presetClass="path" presetSubtype="0" accel="20000" decel="80000" fill="hold" nodeType="withEffect">
                                  <p:stCondLst>
                                    <p:cond delay="1250"/>
                                  </p:stCondLst>
                                  <p:childTnLst>
                                    <p:animMotion origin="layout" path="M 3.7037E-6 0.06019 L 3.7037E-6 -3.65741E-6 " pathEditMode="relative" rAng="0" ptsTypes="AA">
                                      <p:cBhvr>
                                        <p:cTn id="131" dur="1000" fill="hold"/>
                                        <p:tgtEl>
                                          <p:spTgt spid="32"/>
                                        </p:tgtEl>
                                        <p:attrNameLst>
                                          <p:attrName>ppt_x</p:attrName>
                                          <p:attrName>ppt_y</p:attrName>
                                        </p:attrNameLst>
                                      </p:cBhvr>
                                      <p:rCtr x="0" y="-3009"/>
                                    </p:animMotion>
                                  </p:childTnLst>
                                </p:cTn>
                              </p:par>
                              <p:par>
                                <p:cTn id="132" presetID="10" presetClass="entr" presetSubtype="0" fill="hold" nodeType="withEffect">
                                  <p:stCondLst>
                                    <p:cond delay="1500"/>
                                  </p:stCondLst>
                                  <p:childTnLst>
                                    <p:set>
                                      <p:cBhvr>
                                        <p:cTn id="133" dur="1" fill="hold">
                                          <p:stCondLst>
                                            <p:cond delay="0"/>
                                          </p:stCondLst>
                                        </p:cTn>
                                        <p:tgtEl>
                                          <p:spTgt spid="35"/>
                                        </p:tgtEl>
                                        <p:attrNameLst>
                                          <p:attrName>style.visibility</p:attrName>
                                        </p:attrNameLst>
                                      </p:cBhvr>
                                      <p:to>
                                        <p:strVal val="visible"/>
                                      </p:to>
                                    </p:set>
                                    <p:animEffect transition="in" filter="fade">
                                      <p:cBhvr>
                                        <p:cTn id="134" dur="500"/>
                                        <p:tgtEl>
                                          <p:spTgt spid="35"/>
                                        </p:tgtEl>
                                      </p:cBhvr>
                                    </p:animEffect>
                                  </p:childTnLst>
                                </p:cTn>
                              </p:par>
                              <p:par>
                                <p:cTn id="135" presetID="42" presetClass="path" presetSubtype="0" accel="20000" decel="80000" fill="hold" nodeType="withEffect">
                                  <p:stCondLst>
                                    <p:cond delay="1500"/>
                                  </p:stCondLst>
                                  <p:childTnLst>
                                    <p:animMotion origin="layout" path="M 3.7037E-6 0.06018 L 3.7037E-6 4.49074E-6 " pathEditMode="relative" rAng="0" ptsTypes="AA">
                                      <p:cBhvr>
                                        <p:cTn id="136" dur="1000" fill="hold"/>
                                        <p:tgtEl>
                                          <p:spTgt spid="35"/>
                                        </p:tgtEl>
                                        <p:attrNameLst>
                                          <p:attrName>ppt_x</p:attrName>
                                          <p:attrName>ppt_y</p:attrName>
                                        </p:attrNameLst>
                                      </p:cBhvr>
                                      <p:rCtr x="0" y="-3009"/>
                                    </p:animMotion>
                                  </p:childTnLst>
                                </p:cTn>
                              </p:par>
                              <p:par>
                                <p:cTn id="137" presetID="8" presetClass="emph" presetSubtype="0" accel="20000" decel="40000" fill="hold" grpId="3" nodeType="withEffect">
                                  <p:stCondLst>
                                    <p:cond delay="2400"/>
                                  </p:stCondLst>
                                  <p:childTnLst>
                                    <p:animRot by="7200000">
                                      <p:cBhvr>
                                        <p:cTn id="138" dur="2600" fill="hold"/>
                                        <p:tgtEl>
                                          <p:spTgt spid="28"/>
                                        </p:tgtEl>
                                        <p:attrNameLst>
                                          <p:attrName>r</p:attrName>
                                        </p:attrNameLst>
                                      </p:cBhvr>
                                    </p:animRot>
                                  </p:childTnLst>
                                </p:cTn>
                              </p:par>
                              <p:par>
                                <p:cTn id="139" presetID="2" presetClass="entr" presetSubtype="4" accel="20000" decel="80000" fill="hold" grpId="0" nodeType="withEffect">
                                  <p:stCondLst>
                                    <p:cond delay="200"/>
                                  </p:stCondLst>
                                  <p:childTnLst>
                                    <p:set>
                                      <p:cBhvr>
                                        <p:cTn id="140" dur="1" fill="hold">
                                          <p:stCondLst>
                                            <p:cond delay="0"/>
                                          </p:stCondLst>
                                        </p:cTn>
                                        <p:tgtEl>
                                          <p:spTgt spid="20"/>
                                        </p:tgtEl>
                                        <p:attrNameLst>
                                          <p:attrName>style.visibility</p:attrName>
                                        </p:attrNameLst>
                                      </p:cBhvr>
                                      <p:to>
                                        <p:strVal val="visible"/>
                                      </p:to>
                                    </p:set>
                                    <p:anim calcmode="lin" valueType="num">
                                      <p:cBhvr additive="base">
                                        <p:cTn id="141" dur="1250" fill="hold"/>
                                        <p:tgtEl>
                                          <p:spTgt spid="20"/>
                                        </p:tgtEl>
                                        <p:attrNameLst>
                                          <p:attrName>ppt_x</p:attrName>
                                        </p:attrNameLst>
                                      </p:cBhvr>
                                      <p:tavLst>
                                        <p:tav tm="0">
                                          <p:val>
                                            <p:strVal val="#ppt_x"/>
                                          </p:val>
                                        </p:tav>
                                        <p:tav tm="100000">
                                          <p:val>
                                            <p:strVal val="#ppt_x"/>
                                          </p:val>
                                        </p:tav>
                                      </p:tavLst>
                                    </p:anim>
                                    <p:anim calcmode="lin" valueType="num">
                                      <p:cBhvr additive="base">
                                        <p:cTn id="142" dur="1250" fill="hold"/>
                                        <p:tgtEl>
                                          <p:spTgt spid="20"/>
                                        </p:tgtEl>
                                        <p:attrNameLst>
                                          <p:attrName>ppt_y</p:attrName>
                                        </p:attrNameLst>
                                      </p:cBhvr>
                                      <p:tavLst>
                                        <p:tav tm="0">
                                          <p:val>
                                            <p:strVal val="1+#ppt_h/2"/>
                                          </p:val>
                                        </p:tav>
                                        <p:tav tm="100000">
                                          <p:val>
                                            <p:strVal val="#ppt_y"/>
                                          </p:val>
                                        </p:tav>
                                      </p:tavLst>
                                    </p:anim>
                                  </p:childTnLst>
                                </p:cTn>
                              </p:par>
                              <p:par>
                                <p:cTn id="143" presetID="6" presetClass="emph" presetSubtype="0" accel="45000" decel="45000" autoRev="1" fill="hold" grpId="1" nodeType="withEffect">
                                  <p:stCondLst>
                                    <p:cond delay="1100"/>
                                  </p:stCondLst>
                                  <p:childTnLst>
                                    <p:animScale>
                                      <p:cBhvr>
                                        <p:cTn id="144" dur="1950" fill="hold"/>
                                        <p:tgtEl>
                                          <p:spTgt spid="20"/>
                                        </p:tgtEl>
                                      </p:cBhvr>
                                      <p:by x="95000" y="95000"/>
                                    </p:animScale>
                                  </p:childTnLst>
                                </p:cTn>
                              </p:par>
                              <p:par>
                                <p:cTn id="145" presetID="10" presetClass="entr" presetSubtype="0" fill="hold" grpId="0" nodeType="withEffect">
                                  <p:stCondLst>
                                    <p:cond delay="1000"/>
                                  </p:stCondLst>
                                  <p:childTnLst>
                                    <p:set>
                                      <p:cBhvr>
                                        <p:cTn id="146" dur="1" fill="hold">
                                          <p:stCondLst>
                                            <p:cond delay="0"/>
                                          </p:stCondLst>
                                        </p:cTn>
                                        <p:tgtEl>
                                          <p:spTgt spid="22"/>
                                        </p:tgtEl>
                                        <p:attrNameLst>
                                          <p:attrName>style.visibility</p:attrName>
                                        </p:attrNameLst>
                                      </p:cBhvr>
                                      <p:to>
                                        <p:strVal val="visible"/>
                                      </p:to>
                                    </p:set>
                                    <p:animEffect transition="in" filter="fade">
                                      <p:cBhvr>
                                        <p:cTn id="147" dur="500"/>
                                        <p:tgtEl>
                                          <p:spTgt spid="22"/>
                                        </p:tgtEl>
                                      </p:cBhvr>
                                    </p:animEffect>
                                  </p:childTnLst>
                                </p:cTn>
                              </p:par>
                              <p:par>
                                <p:cTn id="148" presetID="42" presetClass="path" presetSubtype="0" accel="50000" decel="50000" fill="hold" grpId="1" nodeType="withEffect">
                                  <p:stCondLst>
                                    <p:cond delay="1000"/>
                                  </p:stCondLst>
                                  <p:childTnLst>
                                    <p:animMotion origin="layout" path="M -2.4537E-6 -1.38889E-7 L -0.07118 -1.38889E-7 " pathEditMode="relative" rAng="0" ptsTypes="AA">
                                      <p:cBhvr>
                                        <p:cTn id="149" dur="1000" spd="-100000" fill="hold"/>
                                        <p:tgtEl>
                                          <p:spTgt spid="22"/>
                                        </p:tgtEl>
                                        <p:attrNameLst>
                                          <p:attrName>ppt_x</p:attrName>
                                          <p:attrName>ppt_y</p:attrName>
                                        </p:attrNameLst>
                                      </p:cBhvr>
                                      <p:rCtr x="-3559" y="0"/>
                                    </p:animMotion>
                                  </p:childTnLst>
                                </p:cTn>
                              </p:par>
                              <p:par>
                                <p:cTn id="150" presetID="42" presetClass="path" presetSubtype="0" decel="3000" fill="hold" grpId="2" nodeType="withEffect">
                                  <p:stCondLst>
                                    <p:cond delay="2000"/>
                                  </p:stCondLst>
                                  <p:childTnLst>
                                    <p:animMotion origin="layout" path="M -2.4537E-6 -1.38889E-7 L 0.02373 0.00029 " pathEditMode="relative" rAng="0" ptsTypes="AA">
                                      <p:cBhvr>
                                        <p:cTn id="151" dur="3000" fill="hold"/>
                                        <p:tgtEl>
                                          <p:spTgt spid="22"/>
                                        </p:tgtEl>
                                        <p:attrNameLst>
                                          <p:attrName>ppt_x</p:attrName>
                                          <p:attrName>ppt_y</p:attrName>
                                        </p:attrNameLst>
                                      </p:cBhvr>
                                      <p:rCtr x="1186" y="14"/>
                                    </p:animMotion>
                                  </p:childTnLst>
                                </p:cTn>
                              </p:par>
                              <p:par>
                                <p:cTn id="152" presetID="2" presetClass="entr" presetSubtype="8" accel="20000" decel="80000" fill="hold" grpId="0" nodeType="withEffect">
                                  <p:stCondLst>
                                    <p:cond delay="4700"/>
                                  </p:stCondLst>
                                  <p:childTnLst>
                                    <p:set>
                                      <p:cBhvr>
                                        <p:cTn id="153" dur="1" fill="hold">
                                          <p:stCondLst>
                                            <p:cond delay="0"/>
                                          </p:stCondLst>
                                        </p:cTn>
                                        <p:tgtEl>
                                          <p:spTgt spid="41"/>
                                        </p:tgtEl>
                                        <p:attrNameLst>
                                          <p:attrName>style.visibility</p:attrName>
                                        </p:attrNameLst>
                                      </p:cBhvr>
                                      <p:to>
                                        <p:strVal val="visible"/>
                                      </p:to>
                                    </p:set>
                                    <p:anim calcmode="lin" valueType="num">
                                      <p:cBhvr additive="base">
                                        <p:cTn id="154" dur="1000" fill="hold"/>
                                        <p:tgtEl>
                                          <p:spTgt spid="41"/>
                                        </p:tgtEl>
                                        <p:attrNameLst>
                                          <p:attrName>ppt_x</p:attrName>
                                        </p:attrNameLst>
                                      </p:cBhvr>
                                      <p:tavLst>
                                        <p:tav tm="0">
                                          <p:val>
                                            <p:strVal val="0-#ppt_w/2"/>
                                          </p:val>
                                        </p:tav>
                                        <p:tav tm="100000">
                                          <p:val>
                                            <p:strVal val="#ppt_x"/>
                                          </p:val>
                                        </p:tav>
                                      </p:tavLst>
                                    </p:anim>
                                    <p:anim calcmode="lin" valueType="num">
                                      <p:cBhvr additive="base">
                                        <p:cTn id="155" dur="1000" fill="hold"/>
                                        <p:tgtEl>
                                          <p:spTgt spid="41"/>
                                        </p:tgtEl>
                                        <p:attrNameLst>
                                          <p:attrName>ppt_y</p:attrName>
                                        </p:attrNameLst>
                                      </p:cBhvr>
                                      <p:tavLst>
                                        <p:tav tm="0">
                                          <p:val>
                                            <p:strVal val="#ppt_y"/>
                                          </p:val>
                                        </p:tav>
                                        <p:tav tm="100000">
                                          <p:val>
                                            <p:strVal val="#ppt_y"/>
                                          </p:val>
                                        </p:tav>
                                      </p:tavLst>
                                    </p:anim>
                                  </p:childTnLst>
                                </p:cTn>
                              </p:par>
                              <p:par>
                                <p:cTn id="156" presetID="2" presetClass="entr" presetSubtype="8" accel="20000" decel="80000" fill="hold" grpId="0" nodeType="withEffect">
                                  <p:stCondLst>
                                    <p:cond delay="4750"/>
                                  </p:stCondLst>
                                  <p:childTnLst>
                                    <p:set>
                                      <p:cBhvr>
                                        <p:cTn id="157" dur="1" fill="hold">
                                          <p:stCondLst>
                                            <p:cond delay="0"/>
                                          </p:stCondLst>
                                        </p:cTn>
                                        <p:tgtEl>
                                          <p:spTgt spid="42"/>
                                        </p:tgtEl>
                                        <p:attrNameLst>
                                          <p:attrName>style.visibility</p:attrName>
                                        </p:attrNameLst>
                                      </p:cBhvr>
                                      <p:to>
                                        <p:strVal val="visible"/>
                                      </p:to>
                                    </p:set>
                                    <p:anim calcmode="lin" valueType="num">
                                      <p:cBhvr additive="base">
                                        <p:cTn id="158" dur="1000" fill="hold"/>
                                        <p:tgtEl>
                                          <p:spTgt spid="42"/>
                                        </p:tgtEl>
                                        <p:attrNameLst>
                                          <p:attrName>ppt_x</p:attrName>
                                        </p:attrNameLst>
                                      </p:cBhvr>
                                      <p:tavLst>
                                        <p:tav tm="0">
                                          <p:val>
                                            <p:strVal val="0-#ppt_w/2"/>
                                          </p:val>
                                        </p:tav>
                                        <p:tav tm="100000">
                                          <p:val>
                                            <p:strVal val="#ppt_x"/>
                                          </p:val>
                                        </p:tav>
                                      </p:tavLst>
                                    </p:anim>
                                    <p:anim calcmode="lin" valueType="num">
                                      <p:cBhvr additive="base">
                                        <p:cTn id="15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3" grpId="0" animBg="1"/>
      <p:bldP spid="23" grpId="1" animBg="1"/>
      <p:bldP spid="28" grpId="0" animBg="1"/>
      <p:bldP spid="28" grpId="1" animBg="1"/>
      <p:bldP spid="28" grpId="2" animBg="1"/>
      <p:bldP spid="28" grpId="3" animBg="1"/>
      <p:bldP spid="14" grpId="0" animBg="1"/>
      <p:bldP spid="14" grpId="1" animBg="1"/>
      <p:bldP spid="21" grpId="0" animBg="1"/>
      <p:bldP spid="21" grpId="1" animBg="1"/>
      <p:bldP spid="21" grpId="2" animBg="1"/>
      <p:bldP spid="24" grpId="0" animBg="1"/>
      <p:bldP spid="24" grpId="1" animBg="1"/>
      <p:bldP spid="24" grpId="2" animBg="1"/>
      <p:bldP spid="4" grpId="0" animBg="1"/>
      <p:bldP spid="4" grpId="1" animBg="1"/>
      <p:bldP spid="19" grpId="0" animBg="1"/>
      <p:bldP spid="5" grpId="0" animBg="1"/>
      <p:bldP spid="5" grpId="1" animBg="1"/>
      <p:bldP spid="6" grpId="0"/>
      <p:bldP spid="6" grpId="1"/>
      <p:bldP spid="7" grpId="0"/>
      <p:bldP spid="7" grpId="1"/>
      <p:bldP spid="8" grpId="0"/>
      <p:bldP spid="22" grpId="0" animBg="1"/>
      <p:bldP spid="22" grpId="1" animBg="1"/>
      <p:bldP spid="22" grpId="2" animBg="1"/>
      <p:bldP spid="25" grpId="0" animBg="1"/>
      <p:bldP spid="25" grpId="1" animBg="1"/>
      <p:bldP spid="25" grpId="2" animBg="1"/>
      <p:bldP spid="26" grpId="0" animBg="1"/>
      <p:bldP spid="26" grpId="1" animBg="1"/>
      <p:bldP spid="26" grpId="2" animBg="1"/>
      <p:bldP spid="27" grpId="0" animBg="1"/>
      <p:bldP spid="27" grpId="1" animBg="1"/>
      <p:bldP spid="27" grpId="2" animBg="1"/>
      <p:bldP spid="38" grpId="0" animBg="1"/>
      <p:bldP spid="38" grpId="1" animBg="1"/>
      <p:bldP spid="38" grpId="2" animBg="1"/>
      <p:bldP spid="38" grpId="3" animBg="1"/>
      <p:bldP spid="39" grpId="0" animBg="1"/>
      <p:bldP spid="39" grpId="1" animBg="1"/>
      <p:bldP spid="39" grpId="2" animBg="1"/>
      <p:bldP spid="39" grpId="3" animBg="1"/>
      <p:bldP spid="40" grpId="0" animBg="1"/>
      <p:bldP spid="40" grpId="1" animBg="1"/>
      <p:bldP spid="40" grpId="2" animBg="1"/>
      <p:bldP spid="40" grpId="3" animBg="1"/>
      <p:bldP spid="41" grpId="0" animBg="1"/>
      <p:bldP spid="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
            <a:extLst>
              <a:ext uri="{FF2B5EF4-FFF2-40B4-BE49-F238E27FC236}">
                <a16:creationId xmlns:a16="http://schemas.microsoft.com/office/drawing/2014/main" id="{6C0C3664-A245-483D-96F1-CFEC35BC8554}"/>
              </a:ext>
            </a:extLst>
          </p:cNvPr>
          <p:cNvSpPr/>
          <p:nvPr/>
        </p:nvSpPr>
        <p:spPr>
          <a:xfrm rot="17520436">
            <a:off x="-2430055" y="-6429717"/>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4" name="-">
            <a:extLst>
              <a:ext uri="{FF2B5EF4-FFF2-40B4-BE49-F238E27FC236}">
                <a16:creationId xmlns:a16="http://schemas.microsoft.com/office/drawing/2014/main" id="{A637EADD-B99D-4E71-B379-FC7C3FACFC35}"/>
              </a:ext>
            </a:extLst>
          </p:cNvPr>
          <p:cNvSpPr/>
          <p:nvPr/>
        </p:nvSpPr>
        <p:spPr>
          <a:xfrm>
            <a:off x="1954924" y="4001372"/>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32" name="-">
            <a:extLst>
              <a:ext uri="{FF2B5EF4-FFF2-40B4-BE49-F238E27FC236}">
                <a16:creationId xmlns:a16="http://schemas.microsoft.com/office/drawing/2014/main" id="{B36F657C-21FB-41F5-A646-000869F94E94}"/>
              </a:ext>
            </a:extLst>
          </p:cNvPr>
          <p:cNvSpPr/>
          <p:nvPr/>
        </p:nvSpPr>
        <p:spPr>
          <a:xfrm>
            <a:off x="6679901" y="3089778"/>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sp>
        <p:nvSpPr>
          <p:cNvPr id="47" name="-">
            <a:extLst>
              <a:ext uri="{FF2B5EF4-FFF2-40B4-BE49-F238E27FC236}">
                <a16:creationId xmlns:a16="http://schemas.microsoft.com/office/drawing/2014/main" id="{E2CDE696-F611-497F-8EF1-E129FC0A8B32}"/>
              </a:ext>
            </a:extLst>
          </p:cNvPr>
          <p:cNvSpPr/>
          <p:nvPr/>
        </p:nvSpPr>
        <p:spPr>
          <a:xfrm>
            <a:off x="829900" y="3905035"/>
            <a:ext cx="9313000" cy="6156838"/>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icture">
            <a:extLst>
              <a:ext uri="{FF2B5EF4-FFF2-40B4-BE49-F238E27FC236}">
                <a16:creationId xmlns:a16="http://schemas.microsoft.com/office/drawing/2014/main" id="{19DD67A2-7134-41BA-97DC-FEAF80D1694E}"/>
              </a:ext>
            </a:extLst>
          </p:cNvPr>
          <p:cNvSpPr/>
          <p:nvPr/>
        </p:nvSpPr>
        <p:spPr>
          <a:xfrm>
            <a:off x="-2830953" y="2880224"/>
            <a:ext cx="10915650" cy="5212352"/>
          </a:xfrm>
          <a:prstGeom prst="roundRect">
            <a:avLst>
              <a:gd name="adj" fmla="val 50000"/>
            </a:avLst>
          </a:prstGeom>
          <a:blipFill>
            <a:blip r:embed="rId2"/>
            <a:stretch>
              <a:fillRect l="11399" t="-19801" r="-11399" b="-19801"/>
            </a:stretch>
          </a:blipFill>
          <a:ln w="113522" cap="flat">
            <a:solidFill>
              <a:srgbClr val="FFFFFF"/>
            </a:solidFill>
            <a:prstDash val="solid"/>
            <a:miter/>
          </a:ln>
        </p:spPr>
        <p:txBody>
          <a:bodyPr rtlCol="0" anchor="ctr"/>
          <a:lstStyle/>
          <a:p>
            <a:endParaRPr lang="en-US"/>
          </a:p>
        </p:txBody>
      </p:sp>
      <p:sp>
        <p:nvSpPr>
          <p:cNvPr id="22" name="-">
            <a:extLst>
              <a:ext uri="{FF2B5EF4-FFF2-40B4-BE49-F238E27FC236}">
                <a16:creationId xmlns:a16="http://schemas.microsoft.com/office/drawing/2014/main" id="{81DD7C11-F15F-4EFC-86A0-C981998E5F09}"/>
              </a:ext>
            </a:extLst>
          </p:cNvPr>
          <p:cNvSpPr/>
          <p:nvPr/>
        </p:nvSpPr>
        <p:spPr>
          <a:xfrm>
            <a:off x="452424" y="2614294"/>
            <a:ext cx="1609752" cy="545422"/>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C85974C9-A5BF-4F1B-ABC1-DAA1C4A0D84E}"/>
              </a:ext>
            </a:extLst>
          </p:cNvPr>
          <p:cNvSpPr/>
          <p:nvPr/>
        </p:nvSpPr>
        <p:spPr>
          <a:xfrm rot="21337411" flipH="1">
            <a:off x="2079052" y="91505"/>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C66ABDA-FE9D-4DD2-802E-18B74DEB015E}"/>
              </a:ext>
            </a:extLst>
          </p:cNvPr>
          <p:cNvSpPr/>
          <p:nvPr/>
        </p:nvSpPr>
        <p:spPr>
          <a:xfrm>
            <a:off x="557846" y="10584945"/>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sp>
        <p:nvSpPr>
          <p:cNvPr id="26" name="-">
            <a:extLst>
              <a:ext uri="{FF2B5EF4-FFF2-40B4-BE49-F238E27FC236}">
                <a16:creationId xmlns:a16="http://schemas.microsoft.com/office/drawing/2014/main" id="{448711C9-78B4-4454-A155-4A167FADFDBF}"/>
              </a:ext>
            </a:extLst>
          </p:cNvPr>
          <p:cNvSpPr/>
          <p:nvPr/>
        </p:nvSpPr>
        <p:spPr>
          <a:xfrm>
            <a:off x="8388614" y="2666367"/>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30" name="-">
            <a:extLst>
              <a:ext uri="{FF2B5EF4-FFF2-40B4-BE49-F238E27FC236}">
                <a16:creationId xmlns:a16="http://schemas.microsoft.com/office/drawing/2014/main" id="{6E3BB036-E3FD-4D6F-96A0-187266D73716}"/>
              </a:ext>
            </a:extLst>
          </p:cNvPr>
          <p:cNvSpPr/>
          <p:nvPr/>
        </p:nvSpPr>
        <p:spPr>
          <a:xfrm>
            <a:off x="9911096" y="5819797"/>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1" name="-">
            <a:extLst>
              <a:ext uri="{FF2B5EF4-FFF2-40B4-BE49-F238E27FC236}">
                <a16:creationId xmlns:a16="http://schemas.microsoft.com/office/drawing/2014/main" id="{7F6B99BC-4FC2-43AB-9881-2FC7D4DB587E}"/>
              </a:ext>
            </a:extLst>
          </p:cNvPr>
          <p:cNvSpPr/>
          <p:nvPr/>
        </p:nvSpPr>
        <p:spPr>
          <a:xfrm>
            <a:off x="8158616" y="-355717"/>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grpSp>
        <p:nvGrpSpPr>
          <p:cNvPr id="57" name="-">
            <a:extLst>
              <a:ext uri="{FF2B5EF4-FFF2-40B4-BE49-F238E27FC236}">
                <a16:creationId xmlns:a16="http://schemas.microsoft.com/office/drawing/2014/main" id="{1A5E7E95-5CE3-4C52-A2C9-03A8CAC2C043}"/>
              </a:ext>
            </a:extLst>
          </p:cNvPr>
          <p:cNvGrpSpPr/>
          <p:nvPr/>
        </p:nvGrpSpPr>
        <p:grpSpPr>
          <a:xfrm>
            <a:off x="6730427" y="11200100"/>
            <a:ext cx="4468372" cy="815174"/>
            <a:chOff x="-3163680" y="4127153"/>
            <a:chExt cx="4468372" cy="815174"/>
          </a:xfrm>
        </p:grpSpPr>
        <p:sp>
          <p:nvSpPr>
            <p:cNvPr id="33" name="-">
              <a:extLst>
                <a:ext uri="{FF2B5EF4-FFF2-40B4-BE49-F238E27FC236}">
                  <a16:creationId xmlns:a16="http://schemas.microsoft.com/office/drawing/2014/main" id="{13AFE4D1-4DDB-4CFB-93D1-84BAABAC87D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30A92CB6-F010-4D6D-A4E0-FA92AD553726}"/>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8" name="-">
            <a:extLst>
              <a:ext uri="{FF2B5EF4-FFF2-40B4-BE49-F238E27FC236}">
                <a16:creationId xmlns:a16="http://schemas.microsoft.com/office/drawing/2014/main" id="{BB46C4C6-39BE-469D-B86D-C8CB553BB13B}"/>
              </a:ext>
            </a:extLst>
          </p:cNvPr>
          <p:cNvGrpSpPr/>
          <p:nvPr/>
        </p:nvGrpSpPr>
        <p:grpSpPr>
          <a:xfrm>
            <a:off x="-3498666" y="919605"/>
            <a:ext cx="4468372" cy="815174"/>
            <a:chOff x="-3163680" y="4127153"/>
            <a:chExt cx="4468372" cy="815174"/>
          </a:xfrm>
        </p:grpSpPr>
        <p:sp>
          <p:nvSpPr>
            <p:cNvPr id="59" name="-">
              <a:extLst>
                <a:ext uri="{FF2B5EF4-FFF2-40B4-BE49-F238E27FC236}">
                  <a16:creationId xmlns:a16="http://schemas.microsoft.com/office/drawing/2014/main" id="{33172394-0CF8-464F-AEE3-98A613A1099E}"/>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
              <a:extLst>
                <a:ext uri="{FF2B5EF4-FFF2-40B4-BE49-F238E27FC236}">
                  <a16:creationId xmlns:a16="http://schemas.microsoft.com/office/drawing/2014/main" id="{D72A81D4-36DD-4F29-B191-B3613A324F54}"/>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
            <a:extLst>
              <a:ext uri="{FF2B5EF4-FFF2-40B4-BE49-F238E27FC236}">
                <a16:creationId xmlns:a16="http://schemas.microsoft.com/office/drawing/2014/main" id="{A56D0280-D03D-4D5E-AF94-FC1A9B01FDD0}"/>
              </a:ext>
            </a:extLst>
          </p:cNvPr>
          <p:cNvGrpSpPr/>
          <p:nvPr/>
        </p:nvGrpSpPr>
        <p:grpSpPr>
          <a:xfrm>
            <a:off x="172772" y="-843677"/>
            <a:ext cx="4468372" cy="815174"/>
            <a:chOff x="-3163680" y="4127153"/>
            <a:chExt cx="4468372" cy="815174"/>
          </a:xfrm>
        </p:grpSpPr>
        <p:sp>
          <p:nvSpPr>
            <p:cNvPr id="62" name="-">
              <a:extLst>
                <a:ext uri="{FF2B5EF4-FFF2-40B4-BE49-F238E27FC236}">
                  <a16:creationId xmlns:a16="http://schemas.microsoft.com/office/drawing/2014/main" id="{AB801F43-19EC-406C-9254-12FB7C518BE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
              <a:extLst>
                <a:ext uri="{FF2B5EF4-FFF2-40B4-BE49-F238E27FC236}">
                  <a16:creationId xmlns:a16="http://schemas.microsoft.com/office/drawing/2014/main" id="{756E9F80-2A0E-4C63-940F-5406A8EC204F}"/>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9" name="Brand Logo">
            <a:extLst>
              <a:ext uri="{FF2B5EF4-FFF2-40B4-BE49-F238E27FC236}">
                <a16:creationId xmlns:a16="http://schemas.microsoft.com/office/drawing/2014/main" id="{871CC4E6-5821-42B1-91ED-BF1D433F02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45840" y="7586951"/>
            <a:ext cx="1998689" cy="318631"/>
          </a:xfrm>
          <a:prstGeom prst="rect">
            <a:avLst/>
          </a:prstGeom>
        </p:spPr>
      </p:pic>
      <p:sp>
        <p:nvSpPr>
          <p:cNvPr id="46" name="-">
            <a:extLst>
              <a:ext uri="{FF2B5EF4-FFF2-40B4-BE49-F238E27FC236}">
                <a16:creationId xmlns:a16="http://schemas.microsoft.com/office/drawing/2014/main" id="{F8FF6A12-F776-4867-B612-CA6B1B96E908}"/>
              </a:ext>
            </a:extLst>
          </p:cNvPr>
          <p:cNvSpPr/>
          <p:nvPr/>
        </p:nvSpPr>
        <p:spPr>
          <a:xfrm>
            <a:off x="2656824" y="1379863"/>
            <a:ext cx="5659151"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Maximum">
            <a:extLst>
              <a:ext uri="{FF2B5EF4-FFF2-40B4-BE49-F238E27FC236}">
                <a16:creationId xmlns:a16="http://schemas.microsoft.com/office/drawing/2014/main" id="{FEDE7051-ECC6-46E5-AEB7-5E0DDDACDF7E}"/>
              </a:ext>
            </a:extLst>
          </p:cNvPr>
          <p:cNvSpPr txBox="1"/>
          <p:nvPr/>
        </p:nvSpPr>
        <p:spPr>
          <a:xfrm>
            <a:off x="3234068" y="415826"/>
            <a:ext cx="4504663" cy="1015663"/>
          </a:xfrm>
          <a:prstGeom prst="rect">
            <a:avLst/>
          </a:prstGeom>
          <a:noFill/>
        </p:spPr>
        <p:txBody>
          <a:bodyPr wrap="square" rtlCol="0">
            <a:spAutoFit/>
          </a:bodyPr>
          <a:lstStyle/>
          <a:p>
            <a:pPr algn="ctr"/>
            <a:r>
              <a:rPr lang="en-US" sz="6000" dirty="0">
                <a:solidFill>
                  <a:schemeClr val="bg1"/>
                </a:solidFill>
                <a:latin typeface="Montserrat ExtraBold" panose="00000900000000000000" pitchFamily="50" charset="0"/>
              </a:rPr>
              <a:t>Maximum </a:t>
            </a:r>
          </a:p>
        </p:txBody>
      </p:sp>
      <p:sp>
        <p:nvSpPr>
          <p:cNvPr id="41" name="Your Profits">
            <a:extLst>
              <a:ext uri="{FF2B5EF4-FFF2-40B4-BE49-F238E27FC236}">
                <a16:creationId xmlns:a16="http://schemas.microsoft.com/office/drawing/2014/main" id="{AE53D653-B52B-4862-BFB5-27EE28EDFBD0}"/>
              </a:ext>
            </a:extLst>
          </p:cNvPr>
          <p:cNvSpPr txBox="1"/>
          <p:nvPr/>
        </p:nvSpPr>
        <p:spPr>
          <a:xfrm>
            <a:off x="2951090" y="1291069"/>
            <a:ext cx="5070619" cy="1015663"/>
          </a:xfrm>
          <a:prstGeom prst="rect">
            <a:avLst/>
          </a:prstGeom>
          <a:noFill/>
        </p:spPr>
        <p:txBody>
          <a:bodyPr wrap="none" rtlCol="0">
            <a:spAutoFit/>
          </a:bodyPr>
          <a:lstStyle/>
          <a:p>
            <a:pPr algn="ctr"/>
            <a:r>
              <a:rPr lang="en-US" sz="6000" dirty="0">
                <a:solidFill>
                  <a:schemeClr val="tx2">
                    <a:lumMod val="50000"/>
                  </a:schemeClr>
                </a:solidFill>
                <a:latin typeface="Montserrat ExtraBold" panose="00000900000000000000" pitchFamily="50" charset="0"/>
              </a:rPr>
              <a:t>Your Profits</a:t>
            </a:r>
          </a:p>
        </p:txBody>
      </p:sp>
      <p:grpSp>
        <p:nvGrpSpPr>
          <p:cNvPr id="42" name="-">
            <a:extLst>
              <a:ext uri="{FF2B5EF4-FFF2-40B4-BE49-F238E27FC236}">
                <a16:creationId xmlns:a16="http://schemas.microsoft.com/office/drawing/2014/main" id="{1039E219-1A83-4483-A54F-9599A51318DF}"/>
              </a:ext>
            </a:extLst>
          </p:cNvPr>
          <p:cNvGrpSpPr/>
          <p:nvPr/>
        </p:nvGrpSpPr>
        <p:grpSpPr>
          <a:xfrm>
            <a:off x="4576670" y="9850837"/>
            <a:ext cx="1819460" cy="422071"/>
            <a:chOff x="1552119" y="4571742"/>
            <a:chExt cx="1357119" cy="314820"/>
          </a:xfrm>
        </p:grpSpPr>
        <p:sp>
          <p:nvSpPr>
            <p:cNvPr id="43" name="-">
              <a:extLst>
                <a:ext uri="{FF2B5EF4-FFF2-40B4-BE49-F238E27FC236}">
                  <a16:creationId xmlns:a16="http://schemas.microsoft.com/office/drawing/2014/main" id="{E97FBF54-03EE-4A7C-8FBD-01153E0655AD}"/>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JOIN NOW">
              <a:extLst>
                <a:ext uri="{FF2B5EF4-FFF2-40B4-BE49-F238E27FC236}">
                  <a16:creationId xmlns:a16="http://schemas.microsoft.com/office/drawing/2014/main" id="{91B0B071-538A-47AF-9438-0E52EFE6FD60}"/>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45"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4B65BD2-F59A-410A-B6F1-E4C1EEBEAA89}"/>
              </a:ext>
            </a:extLst>
          </p:cNvPr>
          <p:cNvSpPr txBox="1"/>
          <p:nvPr/>
        </p:nvSpPr>
        <p:spPr>
          <a:xfrm>
            <a:off x="1257300" y="8688628"/>
            <a:ext cx="8458200" cy="830997"/>
          </a:xfrm>
          <a:prstGeom prst="rect">
            <a:avLst/>
          </a:prstGeom>
          <a:noFill/>
        </p:spPr>
        <p:txBody>
          <a:bodyPr wrap="square" rtlCol="0">
            <a:spAutoFit/>
          </a:bodyPr>
          <a:lstStyle/>
          <a:p>
            <a:pPr algn="ctr"/>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In pharetra lacinia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pulvinar </a:t>
            </a:r>
            <a:r>
              <a:rPr lang="en-US" sz="1600" dirty="0" err="1">
                <a:solidFill>
                  <a:schemeClr val="bg1"/>
                </a:solidFill>
                <a:latin typeface="Montserrat Light" panose="00000400000000000000" pitchFamily="50" charset="0"/>
              </a:rPr>
              <a:t>suscipit</a:t>
            </a:r>
            <a:r>
              <a:rPr lang="en-US" sz="1600" dirty="0">
                <a:solidFill>
                  <a:schemeClr val="bg1"/>
                </a:solidFill>
                <a:latin typeface="Montserrat Light" panose="00000400000000000000" pitchFamily="50" charset="0"/>
              </a:rPr>
              <a:t>. Aenean </a:t>
            </a:r>
            <a:r>
              <a:rPr lang="en-US" sz="1600" dirty="0" err="1">
                <a:solidFill>
                  <a:schemeClr val="bg1"/>
                </a:solidFill>
                <a:latin typeface="Montserrat Light" panose="00000400000000000000" pitchFamily="50" charset="0"/>
              </a:rPr>
              <a:t>eu</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endParaRPr lang="en-US" sz="1600" dirty="0">
              <a:solidFill>
                <a:schemeClr val="bg1"/>
              </a:solidFill>
              <a:latin typeface="Montserrat Light" panose="00000400000000000000" pitchFamily="50" charset="0"/>
            </a:endParaRPr>
          </a:p>
        </p:txBody>
      </p:sp>
      <p:sp>
        <p:nvSpPr>
          <p:cNvPr id="48" name="-">
            <a:extLst>
              <a:ext uri="{FF2B5EF4-FFF2-40B4-BE49-F238E27FC236}">
                <a16:creationId xmlns:a16="http://schemas.microsoft.com/office/drawing/2014/main" id="{F4D050C2-A742-4E30-ADBD-AAD86B955B71}"/>
              </a:ext>
            </a:extLst>
          </p:cNvPr>
          <p:cNvSpPr/>
          <p:nvPr/>
        </p:nvSpPr>
        <p:spPr>
          <a:xfrm>
            <a:off x="9827893" y="1774073"/>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9" name="-">
            <a:extLst>
              <a:ext uri="{FF2B5EF4-FFF2-40B4-BE49-F238E27FC236}">
                <a16:creationId xmlns:a16="http://schemas.microsoft.com/office/drawing/2014/main" id="{F93AD4B7-1FA5-4B80-94B1-FF6CB2BE2210}"/>
              </a:ext>
            </a:extLst>
          </p:cNvPr>
          <p:cNvSpPr/>
          <p:nvPr/>
        </p:nvSpPr>
        <p:spPr>
          <a:xfrm>
            <a:off x="9824975" y="2372201"/>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50" name="-">
            <a:extLst>
              <a:ext uri="{FF2B5EF4-FFF2-40B4-BE49-F238E27FC236}">
                <a16:creationId xmlns:a16="http://schemas.microsoft.com/office/drawing/2014/main" id="{FFD83263-059D-430E-B94D-545D57BFF7BF}"/>
              </a:ext>
            </a:extLst>
          </p:cNvPr>
          <p:cNvSpPr/>
          <p:nvPr/>
        </p:nvSpPr>
        <p:spPr>
          <a:xfrm>
            <a:off x="9824974" y="2970330"/>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69" name="Transition">
            <a:extLst>
              <a:ext uri="{FF2B5EF4-FFF2-40B4-BE49-F238E27FC236}">
                <a16:creationId xmlns:a16="http://schemas.microsoft.com/office/drawing/2014/main" id="{A68A8F35-08C9-4ED1-84CF-27C96C870232}"/>
              </a:ext>
            </a:extLst>
          </p:cNvPr>
          <p:cNvSpPr/>
          <p:nvPr/>
        </p:nvSpPr>
        <p:spPr>
          <a:xfrm rot="5400000">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0" name="Transition">
            <a:extLst>
              <a:ext uri="{FF2B5EF4-FFF2-40B4-BE49-F238E27FC236}">
                <a16:creationId xmlns:a16="http://schemas.microsoft.com/office/drawing/2014/main" id="{B3B4C025-148C-43F2-873A-ADD8B94A69C8}"/>
              </a:ext>
            </a:extLst>
          </p:cNvPr>
          <p:cNvSpPr/>
          <p:nvPr/>
        </p:nvSpPr>
        <p:spPr>
          <a:xfrm rot="5400000">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1254936"/>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0000" decel="8000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1+#ppt_w/2"/>
                                          </p:val>
                                        </p:tav>
                                        <p:tav tm="100000">
                                          <p:val>
                                            <p:strVal val="#ppt_x"/>
                                          </p:val>
                                        </p:tav>
                                      </p:tavLst>
                                    </p:anim>
                                    <p:anim calcmode="lin" valueType="num">
                                      <p:cBhvr additive="base">
                                        <p:cTn id="8" dur="1000" fill="hold"/>
                                        <p:tgtEl>
                                          <p:spTgt spid="39"/>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000"/>
                                  </p:stCondLst>
                                  <p:iterate type="wd">
                                    <p:tmPct val="10000"/>
                                  </p:iterate>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42" presetClass="path" presetSubtype="0" accel="20000" decel="80000" fill="hold" nodeType="withEffect">
                                  <p:stCondLst>
                                    <p:cond delay="2000"/>
                                  </p:stCondLst>
                                  <p:iterate type="wd">
                                    <p:tmPct val="10000"/>
                                  </p:iterate>
                                  <p:childTnLst>
                                    <p:animMotion origin="layout" path="M 0.05961 3.98148E-6 L 0 3.98148E-6 " pathEditMode="relative" rAng="0" ptsTypes="AA">
                                      <p:cBhvr>
                                        <p:cTn id="13" dur="1000" fill="hold"/>
                                        <p:tgtEl>
                                          <p:spTgt spid="42"/>
                                        </p:tgtEl>
                                        <p:attrNameLst>
                                          <p:attrName>ppt_x</p:attrName>
                                          <p:attrName>ppt_y</p:attrName>
                                        </p:attrNameLst>
                                      </p:cBhvr>
                                      <p:rCtr x="-2980" y="0"/>
                                    </p:animMotion>
                                  </p:childTnLst>
                                </p:cTn>
                              </p:par>
                              <p:par>
                                <p:cTn id="14" presetID="10" presetClass="entr" presetSubtype="0" fill="hold" grpId="0" nodeType="withEffect">
                                  <p:stCondLst>
                                    <p:cond delay="75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42" presetClass="path" presetSubtype="0" accel="20000" decel="80000" fill="hold" grpId="1" nodeType="withEffect">
                                  <p:stCondLst>
                                    <p:cond delay="750"/>
                                  </p:stCondLst>
                                  <p:childTnLst>
                                    <p:animMotion origin="layout" path="M 0 -0.04239 L 0 -5.55556E-7 " pathEditMode="relative" rAng="0" ptsTypes="AA">
                                      <p:cBhvr>
                                        <p:cTn id="18" dur="1000" fill="hold"/>
                                        <p:tgtEl>
                                          <p:spTgt spid="46"/>
                                        </p:tgtEl>
                                        <p:attrNameLst>
                                          <p:attrName>ppt_x</p:attrName>
                                          <p:attrName>ppt_y</p:attrName>
                                        </p:attrNameLst>
                                      </p:cBhvr>
                                      <p:rCtr x="0" y="2112"/>
                                    </p:animMotion>
                                  </p:childTnLst>
                                </p:cTn>
                              </p:par>
                              <p:par>
                                <p:cTn id="19" presetID="22" presetClass="entr" presetSubtype="1" fill="hold" grpId="0" nodeType="withEffect">
                                  <p:stCondLst>
                                    <p:cond delay="1200"/>
                                  </p:stCondLst>
                                  <p:childTnLst>
                                    <p:set>
                                      <p:cBhvr>
                                        <p:cTn id="20" dur="1" fill="hold">
                                          <p:stCondLst>
                                            <p:cond delay="0"/>
                                          </p:stCondLst>
                                        </p:cTn>
                                        <p:tgtEl>
                                          <p:spTgt spid="45"/>
                                        </p:tgtEl>
                                        <p:attrNameLst>
                                          <p:attrName>style.visibility</p:attrName>
                                        </p:attrNameLst>
                                      </p:cBhvr>
                                      <p:to>
                                        <p:strVal val="visible"/>
                                      </p:to>
                                    </p:set>
                                    <p:animEffect transition="in" filter="wipe(up)">
                                      <p:cBhvr>
                                        <p:cTn id="21" dur="1000"/>
                                        <p:tgtEl>
                                          <p:spTgt spid="45"/>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42" presetClass="path" presetSubtype="0" accel="20000" decel="80000" fill="hold" grpId="1" nodeType="withEffect">
                                  <p:stCondLst>
                                    <p:cond delay="1000"/>
                                  </p:stCondLst>
                                  <p:childTnLst>
                                    <p:animMotion origin="layout" path="M 0.03935 6.01852E-7 L 0 6.01852E-7 " pathEditMode="relative" rAng="0" ptsTypes="AA">
                                      <p:cBhvr>
                                        <p:cTn id="26" dur="1000" fill="hold"/>
                                        <p:tgtEl>
                                          <p:spTgt spid="47"/>
                                        </p:tgtEl>
                                        <p:attrNameLst>
                                          <p:attrName>ppt_x</p:attrName>
                                          <p:attrName>ppt_y</p:attrName>
                                        </p:attrNameLst>
                                      </p:cBhvr>
                                      <p:rCtr x="-1968" y="0"/>
                                    </p:animMotion>
                                  </p:childTnLst>
                                </p:cTn>
                              </p:par>
                              <p:par>
                                <p:cTn id="27" presetID="10" presetClass="entr" presetSubtype="0" fill="hold" grpId="0" nodeType="withEffect">
                                  <p:stCondLst>
                                    <p:cond delay="70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childTnLst>
                                </p:cTn>
                              </p:par>
                              <p:par>
                                <p:cTn id="30" presetID="42" presetClass="path" presetSubtype="0" accel="20000" decel="80000" fill="hold" grpId="1" nodeType="withEffect">
                                  <p:stCondLst>
                                    <p:cond delay="700"/>
                                  </p:stCondLst>
                                  <p:childTnLst>
                                    <p:animMotion origin="layout" path="M -2.5E-6 0.06915 L -2.5E-6 2.5E-6 " pathEditMode="relative" rAng="0" ptsTypes="AA">
                                      <p:cBhvr>
                                        <p:cTn id="31" dur="750" fill="hold"/>
                                        <p:tgtEl>
                                          <p:spTgt spid="48"/>
                                        </p:tgtEl>
                                        <p:attrNameLst>
                                          <p:attrName>ppt_x</p:attrName>
                                          <p:attrName>ppt_y</p:attrName>
                                        </p:attrNameLst>
                                      </p:cBhvr>
                                      <p:rCtr x="0" y="-3458"/>
                                    </p:animMotion>
                                  </p:childTnLst>
                                </p:cTn>
                              </p:par>
                              <p:par>
                                <p:cTn id="32" presetID="8" presetClass="emph" presetSubtype="0" accel="20000" decel="80000" fill="hold" grpId="2" nodeType="withEffect">
                                  <p:stCondLst>
                                    <p:cond delay="1500"/>
                                  </p:stCondLst>
                                  <p:childTnLst>
                                    <p:animRot by="-5400000">
                                      <p:cBhvr>
                                        <p:cTn id="33" dur="1600" fill="hold"/>
                                        <p:tgtEl>
                                          <p:spTgt spid="48"/>
                                        </p:tgtEl>
                                        <p:attrNameLst>
                                          <p:attrName>r</p:attrName>
                                        </p:attrNameLst>
                                      </p:cBhvr>
                                    </p:animRot>
                                  </p:childTnLst>
                                </p:cTn>
                              </p:par>
                              <p:par>
                                <p:cTn id="34" presetID="8" presetClass="emph" presetSubtype="0" accel="20000" decel="80000" fill="hold" grpId="3" nodeType="withEffect">
                                  <p:stCondLst>
                                    <p:cond delay="3300"/>
                                  </p:stCondLst>
                                  <p:childTnLst>
                                    <p:animRot by="5400000">
                                      <p:cBhvr>
                                        <p:cTn id="35" dur="1600" fill="hold"/>
                                        <p:tgtEl>
                                          <p:spTgt spid="48"/>
                                        </p:tgtEl>
                                        <p:attrNameLst>
                                          <p:attrName>r</p:attrName>
                                        </p:attrNameLst>
                                      </p:cBhvr>
                                    </p:animRot>
                                  </p:childTnLst>
                                </p:cTn>
                              </p:par>
                              <p:par>
                                <p:cTn id="36" presetID="10" presetClass="entr" presetSubtype="0" fill="hold" grpId="0" nodeType="withEffect">
                                  <p:stCondLst>
                                    <p:cond delay="70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par>
                                <p:cTn id="39" presetID="42" presetClass="path" presetSubtype="0" accel="20000" decel="80000" fill="hold" grpId="1" nodeType="withEffect">
                                  <p:stCondLst>
                                    <p:cond delay="700"/>
                                  </p:stCondLst>
                                  <p:childTnLst>
                                    <p:animMotion origin="layout" path="M -3.14815E-6 0.06915 L -3.14815E-6 4.35185E-6 " pathEditMode="relative" rAng="0" ptsTypes="AA">
                                      <p:cBhvr>
                                        <p:cTn id="40" dur="750" fill="hold"/>
                                        <p:tgtEl>
                                          <p:spTgt spid="49"/>
                                        </p:tgtEl>
                                        <p:attrNameLst>
                                          <p:attrName>ppt_x</p:attrName>
                                          <p:attrName>ppt_y</p:attrName>
                                        </p:attrNameLst>
                                      </p:cBhvr>
                                      <p:rCtr x="0" y="-3458"/>
                                    </p:animMotion>
                                  </p:childTnLst>
                                </p:cTn>
                              </p:par>
                              <p:par>
                                <p:cTn id="41" presetID="8" presetClass="emph" presetSubtype="0" accel="20000" decel="80000" fill="hold" grpId="2" nodeType="withEffect">
                                  <p:stCondLst>
                                    <p:cond delay="1500"/>
                                  </p:stCondLst>
                                  <p:childTnLst>
                                    <p:animRot by="-5400000">
                                      <p:cBhvr>
                                        <p:cTn id="42" dur="1600" fill="hold"/>
                                        <p:tgtEl>
                                          <p:spTgt spid="49"/>
                                        </p:tgtEl>
                                        <p:attrNameLst>
                                          <p:attrName>r</p:attrName>
                                        </p:attrNameLst>
                                      </p:cBhvr>
                                    </p:animRot>
                                  </p:childTnLst>
                                </p:cTn>
                              </p:par>
                              <p:par>
                                <p:cTn id="43" presetID="8" presetClass="emph" presetSubtype="0" accel="20000" decel="80000" fill="hold" grpId="3" nodeType="withEffect">
                                  <p:stCondLst>
                                    <p:cond delay="3300"/>
                                  </p:stCondLst>
                                  <p:childTnLst>
                                    <p:animRot by="5400000">
                                      <p:cBhvr>
                                        <p:cTn id="44" dur="1600" fill="hold"/>
                                        <p:tgtEl>
                                          <p:spTgt spid="49"/>
                                        </p:tgtEl>
                                        <p:attrNameLst>
                                          <p:attrName>r</p:attrName>
                                        </p:attrNameLst>
                                      </p:cBhvr>
                                    </p:animRot>
                                  </p:childTnLst>
                                </p:cTn>
                              </p:par>
                              <p:par>
                                <p:cTn id="45" presetID="10" presetClass="entr" presetSubtype="0" fill="hold" grpId="0" nodeType="withEffect">
                                  <p:stCondLst>
                                    <p:cond delay="70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par>
                                <p:cTn id="48" presetID="42" presetClass="path" presetSubtype="0" accel="20000" decel="80000" fill="hold" grpId="1" nodeType="withEffect">
                                  <p:stCondLst>
                                    <p:cond delay="700"/>
                                  </p:stCondLst>
                                  <p:childTnLst>
                                    <p:animMotion origin="layout" path="M -3.14815E-6 0.06915 L -3.14815E-6 1.52778E-6 " pathEditMode="relative" rAng="0" ptsTypes="AA">
                                      <p:cBhvr>
                                        <p:cTn id="49" dur="750" fill="hold"/>
                                        <p:tgtEl>
                                          <p:spTgt spid="50"/>
                                        </p:tgtEl>
                                        <p:attrNameLst>
                                          <p:attrName>ppt_x</p:attrName>
                                          <p:attrName>ppt_y</p:attrName>
                                        </p:attrNameLst>
                                      </p:cBhvr>
                                      <p:rCtr x="0" y="-3458"/>
                                    </p:animMotion>
                                  </p:childTnLst>
                                </p:cTn>
                              </p:par>
                              <p:par>
                                <p:cTn id="50" presetID="8" presetClass="emph" presetSubtype="0" accel="20000" decel="80000" fill="hold" grpId="2" nodeType="withEffect">
                                  <p:stCondLst>
                                    <p:cond delay="1500"/>
                                  </p:stCondLst>
                                  <p:childTnLst>
                                    <p:animRot by="-5400000">
                                      <p:cBhvr>
                                        <p:cTn id="51" dur="1600" fill="hold"/>
                                        <p:tgtEl>
                                          <p:spTgt spid="50"/>
                                        </p:tgtEl>
                                        <p:attrNameLst>
                                          <p:attrName>r</p:attrName>
                                        </p:attrNameLst>
                                      </p:cBhvr>
                                    </p:animRot>
                                  </p:childTnLst>
                                </p:cTn>
                              </p:par>
                              <p:par>
                                <p:cTn id="52" presetID="8" presetClass="emph" presetSubtype="0" accel="20000" decel="80000" fill="hold" grpId="3" nodeType="withEffect">
                                  <p:stCondLst>
                                    <p:cond delay="3300"/>
                                  </p:stCondLst>
                                  <p:childTnLst>
                                    <p:animRot by="5400000">
                                      <p:cBhvr>
                                        <p:cTn id="53" dur="1600" fill="hold"/>
                                        <p:tgtEl>
                                          <p:spTgt spid="50"/>
                                        </p:tgtEl>
                                        <p:attrNameLst>
                                          <p:attrName>r</p:attrName>
                                        </p:attrNameLst>
                                      </p:cBhvr>
                                    </p:animRot>
                                  </p:childTnLst>
                                </p:cTn>
                              </p:par>
                              <p:par>
                                <p:cTn id="54" presetID="2" presetClass="entr" presetSubtype="8" accel="20000" decel="8000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0" fill="hold"/>
                                        <p:tgtEl>
                                          <p:spTgt spid="21"/>
                                        </p:tgtEl>
                                        <p:attrNameLst>
                                          <p:attrName>ppt_x</p:attrName>
                                        </p:attrNameLst>
                                      </p:cBhvr>
                                      <p:tavLst>
                                        <p:tav tm="0">
                                          <p:val>
                                            <p:strVal val="0-#ppt_w/2"/>
                                          </p:val>
                                        </p:tav>
                                        <p:tav tm="100000">
                                          <p:val>
                                            <p:strVal val="#ppt_x"/>
                                          </p:val>
                                        </p:tav>
                                      </p:tavLst>
                                    </p:anim>
                                    <p:anim calcmode="lin" valueType="num">
                                      <p:cBhvr additive="base">
                                        <p:cTn id="57" dur="1000" fill="hold"/>
                                        <p:tgtEl>
                                          <p:spTgt spid="21"/>
                                        </p:tgtEl>
                                        <p:attrNameLst>
                                          <p:attrName>ppt_y</p:attrName>
                                        </p:attrNameLst>
                                      </p:cBhvr>
                                      <p:tavLst>
                                        <p:tav tm="0">
                                          <p:val>
                                            <p:strVal val="#ppt_y"/>
                                          </p:val>
                                        </p:tav>
                                        <p:tav tm="100000">
                                          <p:val>
                                            <p:strVal val="#ppt_y"/>
                                          </p:val>
                                        </p:tav>
                                      </p:tavLst>
                                    </p:anim>
                                  </p:childTnLst>
                                </p:cTn>
                              </p:par>
                              <p:par>
                                <p:cTn id="58" presetID="42" presetClass="path" presetSubtype="0" decel="3000" fill="hold" grpId="1" nodeType="withEffect">
                                  <p:stCondLst>
                                    <p:cond delay="1000"/>
                                  </p:stCondLst>
                                  <p:childTnLst>
                                    <p:animMotion origin="layout" path="M 1.34259E-6 0 L 0.02951 0 " pathEditMode="relative" rAng="0" ptsTypes="AA">
                                      <p:cBhvr>
                                        <p:cTn id="59" dur="4000" fill="hold"/>
                                        <p:tgtEl>
                                          <p:spTgt spid="21"/>
                                        </p:tgtEl>
                                        <p:attrNameLst>
                                          <p:attrName>ppt_x</p:attrName>
                                          <p:attrName>ppt_y</p:attrName>
                                        </p:attrNameLst>
                                      </p:cBhvr>
                                      <p:rCtr x="1476" y="0"/>
                                    </p:animMotion>
                                  </p:childTnLst>
                                </p:cTn>
                              </p:par>
                              <p:par>
                                <p:cTn id="60" presetID="2" presetClass="entr" presetSubtype="8" accel="20000" decel="8000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1000" fill="hold"/>
                                        <p:tgtEl>
                                          <p:spTgt spid="22"/>
                                        </p:tgtEl>
                                        <p:attrNameLst>
                                          <p:attrName>ppt_x</p:attrName>
                                        </p:attrNameLst>
                                      </p:cBhvr>
                                      <p:tavLst>
                                        <p:tav tm="0">
                                          <p:val>
                                            <p:strVal val="0-#ppt_w/2"/>
                                          </p:val>
                                        </p:tav>
                                        <p:tav tm="100000">
                                          <p:val>
                                            <p:strVal val="#ppt_x"/>
                                          </p:val>
                                        </p:tav>
                                      </p:tavLst>
                                    </p:anim>
                                    <p:anim calcmode="lin" valueType="num">
                                      <p:cBhvr additive="base">
                                        <p:cTn id="63" dur="1000" fill="hold"/>
                                        <p:tgtEl>
                                          <p:spTgt spid="22"/>
                                        </p:tgtEl>
                                        <p:attrNameLst>
                                          <p:attrName>ppt_y</p:attrName>
                                        </p:attrNameLst>
                                      </p:cBhvr>
                                      <p:tavLst>
                                        <p:tav tm="0">
                                          <p:val>
                                            <p:strVal val="#ppt_y"/>
                                          </p:val>
                                        </p:tav>
                                        <p:tav tm="100000">
                                          <p:val>
                                            <p:strVal val="#ppt_y"/>
                                          </p:val>
                                        </p:tav>
                                      </p:tavLst>
                                    </p:anim>
                                  </p:childTnLst>
                                </p:cTn>
                              </p:par>
                              <p:par>
                                <p:cTn id="64" presetID="42" presetClass="path" presetSubtype="0" decel="3000" fill="hold" grpId="1" nodeType="withEffect">
                                  <p:stCondLst>
                                    <p:cond delay="1000"/>
                                  </p:stCondLst>
                                  <p:childTnLst>
                                    <p:animMotion origin="layout" path="M -3.33333E-6 -8.33333E-7 L 0.03661 0.00275 " pathEditMode="relative" rAng="0" ptsTypes="AA">
                                      <p:cBhvr>
                                        <p:cTn id="65" dur="4000" fill="hold"/>
                                        <p:tgtEl>
                                          <p:spTgt spid="22"/>
                                        </p:tgtEl>
                                        <p:attrNameLst>
                                          <p:attrName>ppt_x</p:attrName>
                                          <p:attrName>ppt_y</p:attrName>
                                        </p:attrNameLst>
                                      </p:cBhvr>
                                      <p:rCtr x="1823" y="130"/>
                                    </p:animMotion>
                                  </p:childTnLst>
                                </p:cTn>
                              </p:par>
                              <p:par>
                                <p:cTn id="66" presetID="2" presetClass="entr" presetSubtype="2" accel="20000" decel="8000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1000" fill="hold"/>
                                        <p:tgtEl>
                                          <p:spTgt spid="23"/>
                                        </p:tgtEl>
                                        <p:attrNameLst>
                                          <p:attrName>ppt_x</p:attrName>
                                        </p:attrNameLst>
                                      </p:cBhvr>
                                      <p:tavLst>
                                        <p:tav tm="0">
                                          <p:val>
                                            <p:strVal val="1+#ppt_w/2"/>
                                          </p:val>
                                        </p:tav>
                                        <p:tav tm="100000">
                                          <p:val>
                                            <p:strVal val="#ppt_x"/>
                                          </p:val>
                                        </p:tav>
                                      </p:tavLst>
                                    </p:anim>
                                    <p:anim calcmode="lin" valueType="num">
                                      <p:cBhvr additive="base">
                                        <p:cTn id="69" dur="1000" fill="hold"/>
                                        <p:tgtEl>
                                          <p:spTgt spid="23"/>
                                        </p:tgtEl>
                                        <p:attrNameLst>
                                          <p:attrName>ppt_y</p:attrName>
                                        </p:attrNameLst>
                                      </p:cBhvr>
                                      <p:tavLst>
                                        <p:tav tm="0">
                                          <p:val>
                                            <p:strVal val="#ppt_y"/>
                                          </p:val>
                                        </p:tav>
                                        <p:tav tm="100000">
                                          <p:val>
                                            <p:strVal val="#ppt_y"/>
                                          </p:val>
                                        </p:tav>
                                      </p:tavLst>
                                    </p:anim>
                                  </p:childTnLst>
                                </p:cTn>
                              </p:par>
                              <p:par>
                                <p:cTn id="70" presetID="6" presetClass="emph" presetSubtype="0" accel="45000" decel="45000" autoRev="1" fill="hold" grpId="1" nodeType="withEffect">
                                  <p:stCondLst>
                                    <p:cond delay="1100"/>
                                  </p:stCondLst>
                                  <p:childTnLst>
                                    <p:animScale>
                                      <p:cBhvr>
                                        <p:cTn id="71" dur="1950" fill="hold"/>
                                        <p:tgtEl>
                                          <p:spTgt spid="23"/>
                                        </p:tgtEl>
                                      </p:cBhvr>
                                      <p:by x="110000" y="110000"/>
                                    </p:animScale>
                                  </p:childTnLst>
                                </p:cTn>
                              </p:par>
                              <p:par>
                                <p:cTn id="72" presetID="10" presetClass="entr" presetSubtype="0" fill="hold" grpId="0" nodeType="withEffect">
                                  <p:stCondLst>
                                    <p:cond delay="5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42" presetClass="path" presetSubtype="0" accel="20000" decel="80000" fill="hold" grpId="1" nodeType="withEffect">
                                  <p:stCondLst>
                                    <p:cond delay="500"/>
                                  </p:stCondLst>
                                  <p:childTnLst>
                                    <p:animMotion origin="layout" path="M 3.65741E-6 -0.08868 L 3.65741E-6 -4.90741E-6 " pathEditMode="relative" rAng="0" ptsTypes="AA">
                                      <p:cBhvr>
                                        <p:cTn id="76" dur="1000" fill="hold"/>
                                        <p:tgtEl>
                                          <p:spTgt spid="24"/>
                                        </p:tgtEl>
                                        <p:attrNameLst>
                                          <p:attrName>ppt_x</p:attrName>
                                          <p:attrName>ppt_y</p:attrName>
                                        </p:attrNameLst>
                                      </p:cBhvr>
                                      <p:rCtr x="0" y="4427"/>
                                    </p:animMotion>
                                  </p:childTnLst>
                                </p:cTn>
                              </p:par>
                              <p:par>
                                <p:cTn id="77" presetID="42" presetClass="path" presetSubtype="0" accel="50000" decel="50000" autoRev="1" fill="hold" grpId="2" nodeType="withEffect">
                                  <p:stCondLst>
                                    <p:cond delay="1600"/>
                                  </p:stCondLst>
                                  <p:childTnLst>
                                    <p:animMotion origin="layout" path="M 3.65741E-6 -4.90741E-6 L 3.65741E-6 -0.03313 " pathEditMode="relative" rAng="0" ptsTypes="AA">
                                      <p:cBhvr>
                                        <p:cTn id="78" dur="1700" fill="hold"/>
                                        <p:tgtEl>
                                          <p:spTgt spid="24"/>
                                        </p:tgtEl>
                                        <p:attrNameLst>
                                          <p:attrName>ppt_x</p:attrName>
                                          <p:attrName>ppt_y</p:attrName>
                                        </p:attrNameLst>
                                      </p:cBhvr>
                                      <p:rCtr x="0" y="-1664"/>
                                    </p:animMotion>
                                  </p:childTnLst>
                                </p:cTn>
                              </p:par>
                              <p:par>
                                <p:cTn id="79" presetID="10" presetClass="entr" presetSubtype="0" fill="hold" grpId="0" nodeType="withEffect">
                                  <p:stCondLst>
                                    <p:cond delay="50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par>
                                <p:cTn id="82" presetID="42" presetClass="path" presetSubtype="0" accel="20000" decel="80000" fill="hold" grpId="1" nodeType="withEffect">
                                  <p:stCondLst>
                                    <p:cond delay="500"/>
                                  </p:stCondLst>
                                  <p:childTnLst>
                                    <p:animMotion origin="layout" path="M 0.02142 4.62963E-8 L -4.49074E-6 4.62963E-8 " pathEditMode="relative" rAng="0" ptsTypes="AA">
                                      <p:cBhvr>
                                        <p:cTn id="83" dur="1000" fill="hold"/>
                                        <p:tgtEl>
                                          <p:spTgt spid="30"/>
                                        </p:tgtEl>
                                        <p:attrNameLst>
                                          <p:attrName>ppt_x</p:attrName>
                                          <p:attrName>ppt_y</p:attrName>
                                        </p:attrNameLst>
                                      </p:cBhvr>
                                      <p:rCtr x="-1071" y="0"/>
                                    </p:animMotion>
                                  </p:childTnLst>
                                </p:cTn>
                              </p:par>
                              <p:par>
                                <p:cTn id="84" presetID="42" presetClass="path" presetSubtype="0" accel="50000" decel="50000" autoRev="1" fill="hold" grpId="2" nodeType="withEffect">
                                  <p:stCondLst>
                                    <p:cond delay="1600"/>
                                  </p:stCondLst>
                                  <p:childTnLst>
                                    <p:animMotion origin="layout" path="M -4.49074E-6 4.62963E-8 L 0.00753 4.62963E-8 " pathEditMode="relative" rAng="0" ptsTypes="AA">
                                      <p:cBhvr>
                                        <p:cTn id="85" dur="1700" fill="hold"/>
                                        <p:tgtEl>
                                          <p:spTgt spid="30"/>
                                        </p:tgtEl>
                                        <p:attrNameLst>
                                          <p:attrName>ppt_x</p:attrName>
                                          <p:attrName>ppt_y</p:attrName>
                                        </p:attrNameLst>
                                      </p:cBhvr>
                                      <p:rCtr x="376" y="0"/>
                                    </p:animMotion>
                                  </p:childTnLst>
                                </p:cTn>
                              </p:par>
                              <p:par>
                                <p:cTn id="86" presetID="10" presetClass="entr" presetSubtype="0" fill="hold" grpId="0" nodeType="withEffect">
                                  <p:stCondLst>
                                    <p:cond delay="75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childTnLst>
                                </p:cTn>
                              </p:par>
                              <p:par>
                                <p:cTn id="89" presetID="42" presetClass="path" presetSubtype="0" accel="20000" decel="80000" fill="hold" grpId="1" nodeType="withEffect">
                                  <p:stCondLst>
                                    <p:cond delay="750"/>
                                  </p:stCondLst>
                                  <p:childTnLst>
                                    <p:animMotion origin="layout" path="M -0.04369 -0.00029 L -4.67593E-6 2.03704E-6 " pathEditMode="relative" rAng="0" ptsTypes="AA">
                                      <p:cBhvr>
                                        <p:cTn id="90" dur="1000" fill="hold"/>
                                        <p:tgtEl>
                                          <p:spTgt spid="26"/>
                                        </p:tgtEl>
                                        <p:attrNameLst>
                                          <p:attrName>ppt_x</p:attrName>
                                          <p:attrName>ppt_y</p:attrName>
                                        </p:attrNameLst>
                                      </p:cBhvr>
                                      <p:rCtr x="2185" y="14"/>
                                    </p:animMotion>
                                  </p:childTnLst>
                                </p:cTn>
                              </p:par>
                              <p:par>
                                <p:cTn id="91" presetID="42" presetClass="path" presetSubtype="0" accel="50000" decel="50000" autoRev="1" fill="hold" grpId="2" nodeType="withEffect">
                                  <p:stCondLst>
                                    <p:cond delay="1750"/>
                                  </p:stCondLst>
                                  <p:childTnLst>
                                    <p:animMotion origin="layout" path="M -4.67593E-6 2.03704E-6 L -0.01692 -0.00029 " pathEditMode="relative" rAng="0" ptsTypes="AA">
                                      <p:cBhvr>
                                        <p:cTn id="92" dur="1625" fill="hold"/>
                                        <p:tgtEl>
                                          <p:spTgt spid="26"/>
                                        </p:tgtEl>
                                        <p:attrNameLst>
                                          <p:attrName>ppt_x</p:attrName>
                                          <p:attrName>ppt_y</p:attrName>
                                        </p:attrNameLst>
                                      </p:cBhvr>
                                      <p:rCtr x="-854" y="-14"/>
                                    </p:animMotion>
                                  </p:childTnLst>
                                </p:cTn>
                              </p:par>
                              <p:par>
                                <p:cTn id="93" presetID="10" presetClass="entr" presetSubtype="0" fill="hold" grpId="0" nodeType="withEffect">
                                  <p:stCondLst>
                                    <p:cond delay="100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par>
                                <p:cTn id="96" presetID="42" presetClass="path" presetSubtype="0" accel="20000" decel="80000" fill="hold" grpId="1" nodeType="withEffect">
                                  <p:stCondLst>
                                    <p:cond delay="1000"/>
                                  </p:stCondLst>
                                  <p:childTnLst>
                                    <p:animMotion origin="layout" path="M 0.07031 -0.00029 L -1.52778E-6 0 " pathEditMode="relative" rAng="0" ptsTypes="AA">
                                      <p:cBhvr>
                                        <p:cTn id="97" dur="1000" fill="hold"/>
                                        <p:tgtEl>
                                          <p:spTgt spid="25"/>
                                        </p:tgtEl>
                                        <p:attrNameLst>
                                          <p:attrName>ppt_x</p:attrName>
                                          <p:attrName>ppt_y</p:attrName>
                                        </p:attrNameLst>
                                      </p:cBhvr>
                                      <p:rCtr x="-3516" y="14"/>
                                    </p:animMotion>
                                  </p:childTnLst>
                                </p:cTn>
                              </p:par>
                              <p:par>
                                <p:cTn id="98" presetID="42" presetClass="path" presetSubtype="0" accel="50000" decel="50000" autoRev="1" fill="hold" grpId="2" nodeType="withEffect">
                                  <p:stCondLst>
                                    <p:cond delay="2000"/>
                                  </p:stCondLst>
                                  <p:childTnLst>
                                    <p:animMotion origin="layout" path="M -1.52778E-6 0 L 0.02995 0.00014 " pathEditMode="relative" rAng="0" ptsTypes="AA">
                                      <p:cBhvr>
                                        <p:cTn id="99" dur="1500" fill="hold"/>
                                        <p:tgtEl>
                                          <p:spTgt spid="25"/>
                                        </p:tgtEl>
                                        <p:attrNameLst>
                                          <p:attrName>ppt_x</p:attrName>
                                          <p:attrName>ppt_y</p:attrName>
                                        </p:attrNameLst>
                                      </p:cBhvr>
                                      <p:rCtr x="1490" y="0"/>
                                    </p:animMotion>
                                  </p:childTnLst>
                                </p:cTn>
                              </p:par>
                              <p:par>
                                <p:cTn id="100" presetID="10" presetClass="entr" presetSubtype="0" fill="hold" grpId="0" nodeType="withEffect">
                                  <p:stCondLst>
                                    <p:cond delay="50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par>
                                <p:cTn id="103" presetID="42" presetClass="path" presetSubtype="0" accel="20000" decel="80000" fill="hold" grpId="1" nodeType="withEffect">
                                  <p:stCondLst>
                                    <p:cond delay="500"/>
                                  </p:stCondLst>
                                  <p:childTnLst>
                                    <p:animMotion origin="layout" path="M -0.0437 -0.00029 L 4.72222E-6 2.87037E-6 " pathEditMode="relative" rAng="0" ptsTypes="AA">
                                      <p:cBhvr>
                                        <p:cTn id="104" dur="1000" fill="hold"/>
                                        <p:tgtEl>
                                          <p:spTgt spid="31"/>
                                        </p:tgtEl>
                                        <p:attrNameLst>
                                          <p:attrName>ppt_x</p:attrName>
                                          <p:attrName>ppt_y</p:attrName>
                                        </p:attrNameLst>
                                      </p:cBhvr>
                                      <p:rCtr x="2185" y="14"/>
                                    </p:animMotion>
                                  </p:childTnLst>
                                </p:cTn>
                              </p:par>
                              <p:par>
                                <p:cTn id="105" presetID="42" presetClass="path" presetSubtype="0" accel="50000" decel="50000" autoRev="1" fill="hold" grpId="2" nodeType="withEffect">
                                  <p:stCondLst>
                                    <p:cond delay="1500"/>
                                  </p:stCondLst>
                                  <p:childTnLst>
                                    <p:animMotion origin="layout" path="M 4.72222E-6 2.87037E-6 L 0.01822 2.87037E-6 " pathEditMode="relative" rAng="0" ptsTypes="AA">
                                      <p:cBhvr>
                                        <p:cTn id="106" dur="1750" fill="hold"/>
                                        <p:tgtEl>
                                          <p:spTgt spid="31"/>
                                        </p:tgtEl>
                                        <p:attrNameLst>
                                          <p:attrName>ppt_x</p:attrName>
                                          <p:attrName>ppt_y</p:attrName>
                                        </p:attrNameLst>
                                      </p:cBhvr>
                                      <p:rCtr x="911" y="0"/>
                                    </p:animMotion>
                                  </p:childTnLst>
                                </p:cTn>
                              </p:par>
                              <p:par>
                                <p:cTn id="107" presetID="10" presetClass="entr" presetSubtype="0" fill="hold" grpId="0" nodeType="withEffect">
                                  <p:stCondLst>
                                    <p:cond delay="100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500"/>
                                        <p:tgtEl>
                                          <p:spTgt spid="32"/>
                                        </p:tgtEl>
                                      </p:cBhvr>
                                    </p:animEffect>
                                  </p:childTnLst>
                                </p:cTn>
                              </p:par>
                              <p:par>
                                <p:cTn id="110" presetID="42" presetClass="path" presetSubtype="0" accel="20000" decel="80000" fill="hold" grpId="1" nodeType="withEffect">
                                  <p:stCondLst>
                                    <p:cond delay="1000"/>
                                  </p:stCondLst>
                                  <p:childTnLst>
                                    <p:animMotion origin="layout" path="M 0.05411 -0.00303 L 1.71296E-6 -3.28704E-6 " pathEditMode="relative" rAng="0" ptsTypes="AA">
                                      <p:cBhvr>
                                        <p:cTn id="111" dur="1000" fill="hold"/>
                                        <p:tgtEl>
                                          <p:spTgt spid="32"/>
                                        </p:tgtEl>
                                        <p:attrNameLst>
                                          <p:attrName>ppt_x</p:attrName>
                                          <p:attrName>ppt_y</p:attrName>
                                        </p:attrNameLst>
                                      </p:cBhvr>
                                      <p:rCtr x="-2705" y="145"/>
                                    </p:animMotion>
                                  </p:childTnLst>
                                </p:cTn>
                              </p:par>
                              <p:par>
                                <p:cTn id="112" presetID="8" presetClass="emph" presetSubtype="0" accel="20000" decel="80000" fill="hold" grpId="2" nodeType="withEffect">
                                  <p:stCondLst>
                                    <p:cond delay="1000"/>
                                  </p:stCondLst>
                                  <p:childTnLst>
                                    <p:animRot by="-5400000">
                                      <p:cBhvr>
                                        <p:cTn id="113" dur="1300" fill="hold"/>
                                        <p:tgtEl>
                                          <p:spTgt spid="32"/>
                                        </p:tgtEl>
                                        <p:attrNameLst>
                                          <p:attrName>r</p:attrName>
                                        </p:attrNameLst>
                                      </p:cBhvr>
                                    </p:animRot>
                                  </p:childTnLst>
                                </p:cTn>
                              </p:par>
                              <p:par>
                                <p:cTn id="114" presetID="10" presetClass="entr" presetSubtype="0" fill="hold" nodeType="withEffect">
                                  <p:stCondLst>
                                    <p:cond delay="10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500"/>
                                        <p:tgtEl>
                                          <p:spTgt spid="57"/>
                                        </p:tgtEl>
                                      </p:cBhvr>
                                    </p:animEffect>
                                  </p:childTnLst>
                                </p:cTn>
                              </p:par>
                              <p:par>
                                <p:cTn id="117" presetID="42" presetClass="path" presetSubtype="0" accel="20000" decel="80000" fill="hold" nodeType="withEffect">
                                  <p:stCondLst>
                                    <p:cond delay="1000"/>
                                  </p:stCondLst>
                                  <p:childTnLst>
                                    <p:animMotion origin="layout" path="M -4.9537E-6 0.06019 L -4.9537E-6 -3.7037E-7 " pathEditMode="relative" rAng="0" ptsTypes="AA">
                                      <p:cBhvr>
                                        <p:cTn id="118" dur="1000" fill="hold"/>
                                        <p:tgtEl>
                                          <p:spTgt spid="57"/>
                                        </p:tgtEl>
                                        <p:attrNameLst>
                                          <p:attrName>ppt_x</p:attrName>
                                          <p:attrName>ppt_y</p:attrName>
                                        </p:attrNameLst>
                                      </p:cBhvr>
                                      <p:rCtr x="0" y="-3009"/>
                                    </p:animMotion>
                                  </p:childTnLst>
                                </p:cTn>
                              </p:par>
                              <p:par>
                                <p:cTn id="119" presetID="10" presetClass="entr" presetSubtype="0" fill="hold" nodeType="withEffect">
                                  <p:stCondLst>
                                    <p:cond delay="1250"/>
                                  </p:stCondLst>
                                  <p:childTnLst>
                                    <p:set>
                                      <p:cBhvr>
                                        <p:cTn id="120" dur="1" fill="hold">
                                          <p:stCondLst>
                                            <p:cond delay="0"/>
                                          </p:stCondLst>
                                        </p:cTn>
                                        <p:tgtEl>
                                          <p:spTgt spid="58"/>
                                        </p:tgtEl>
                                        <p:attrNameLst>
                                          <p:attrName>style.visibility</p:attrName>
                                        </p:attrNameLst>
                                      </p:cBhvr>
                                      <p:to>
                                        <p:strVal val="visible"/>
                                      </p:to>
                                    </p:set>
                                    <p:animEffect transition="in" filter="fade">
                                      <p:cBhvr>
                                        <p:cTn id="121" dur="500"/>
                                        <p:tgtEl>
                                          <p:spTgt spid="58"/>
                                        </p:tgtEl>
                                      </p:cBhvr>
                                    </p:animEffect>
                                  </p:childTnLst>
                                </p:cTn>
                              </p:par>
                              <p:par>
                                <p:cTn id="122" presetID="42" presetClass="path" presetSubtype="0" accel="20000" decel="80000" fill="hold" nodeType="withEffect">
                                  <p:stCondLst>
                                    <p:cond delay="1250"/>
                                  </p:stCondLst>
                                  <p:childTnLst>
                                    <p:animMotion origin="layout" path="M 2.03704E-6 0.06018 L 2.03704E-6 9.25926E-7 " pathEditMode="relative" rAng="0" ptsTypes="AA">
                                      <p:cBhvr>
                                        <p:cTn id="123" dur="1000" fill="hold"/>
                                        <p:tgtEl>
                                          <p:spTgt spid="58"/>
                                        </p:tgtEl>
                                        <p:attrNameLst>
                                          <p:attrName>ppt_x</p:attrName>
                                          <p:attrName>ppt_y</p:attrName>
                                        </p:attrNameLst>
                                      </p:cBhvr>
                                      <p:rCtr x="0" y="-3009"/>
                                    </p:animMotion>
                                  </p:childTnLst>
                                </p:cTn>
                              </p:par>
                              <p:par>
                                <p:cTn id="124" presetID="10" presetClass="entr" presetSubtype="0" fill="hold" nodeType="withEffect">
                                  <p:stCondLst>
                                    <p:cond delay="15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42" presetClass="path" presetSubtype="0" accel="20000" decel="80000" fill="hold" nodeType="withEffect">
                                  <p:stCondLst>
                                    <p:cond delay="1500"/>
                                  </p:stCondLst>
                                  <p:childTnLst>
                                    <p:animMotion origin="layout" path="M 1.2963E-6 -0.06178 L 1.2963E-6 1.2037E-6 " pathEditMode="relative" rAng="0" ptsTypes="AA">
                                      <p:cBhvr>
                                        <p:cTn id="128" dur="1000" fill="hold"/>
                                        <p:tgtEl>
                                          <p:spTgt spid="61"/>
                                        </p:tgtEl>
                                        <p:attrNameLst>
                                          <p:attrName>ppt_x</p:attrName>
                                          <p:attrName>ppt_y</p:attrName>
                                        </p:attrNameLst>
                                      </p:cBhvr>
                                      <p:rCtr x="0" y="3096"/>
                                    </p:animMotion>
                                  </p:childTnLst>
                                </p:cTn>
                              </p:par>
                              <p:par>
                                <p:cTn id="129" presetID="8" presetClass="emph" presetSubtype="0" accel="20000" decel="40000" fill="hold" grpId="3" nodeType="withEffect">
                                  <p:stCondLst>
                                    <p:cond delay="2400"/>
                                  </p:stCondLst>
                                  <p:childTnLst>
                                    <p:animRot by="7200000">
                                      <p:cBhvr>
                                        <p:cTn id="130" dur="2600" fill="hold"/>
                                        <p:tgtEl>
                                          <p:spTgt spid="32"/>
                                        </p:tgtEl>
                                        <p:attrNameLst>
                                          <p:attrName>r</p:attrName>
                                        </p:attrNameLst>
                                      </p:cBhvr>
                                    </p:animRot>
                                  </p:childTnLst>
                                </p:cTn>
                              </p:par>
                              <p:par>
                                <p:cTn id="131" presetID="2" presetClass="entr" presetSubtype="1" accel="20000" decel="80000" fill="hold" grpId="0" nodeType="withEffect">
                                  <p:stCondLst>
                                    <p:cond delay="200"/>
                                  </p:stCondLst>
                                  <p:childTnLst>
                                    <p:set>
                                      <p:cBhvr>
                                        <p:cTn id="132" dur="1" fill="hold">
                                          <p:stCondLst>
                                            <p:cond delay="0"/>
                                          </p:stCondLst>
                                        </p:cTn>
                                        <p:tgtEl>
                                          <p:spTgt spid="68"/>
                                        </p:tgtEl>
                                        <p:attrNameLst>
                                          <p:attrName>style.visibility</p:attrName>
                                        </p:attrNameLst>
                                      </p:cBhvr>
                                      <p:to>
                                        <p:strVal val="visible"/>
                                      </p:to>
                                    </p:set>
                                    <p:anim calcmode="lin" valueType="num">
                                      <p:cBhvr additive="base">
                                        <p:cTn id="133" dur="1250" fill="hold"/>
                                        <p:tgtEl>
                                          <p:spTgt spid="68"/>
                                        </p:tgtEl>
                                        <p:attrNameLst>
                                          <p:attrName>ppt_x</p:attrName>
                                        </p:attrNameLst>
                                      </p:cBhvr>
                                      <p:tavLst>
                                        <p:tav tm="0">
                                          <p:val>
                                            <p:strVal val="#ppt_x"/>
                                          </p:val>
                                        </p:tav>
                                        <p:tav tm="100000">
                                          <p:val>
                                            <p:strVal val="#ppt_x"/>
                                          </p:val>
                                        </p:tav>
                                      </p:tavLst>
                                    </p:anim>
                                    <p:anim calcmode="lin" valueType="num">
                                      <p:cBhvr additive="base">
                                        <p:cTn id="134" dur="1250" fill="hold"/>
                                        <p:tgtEl>
                                          <p:spTgt spid="68"/>
                                        </p:tgtEl>
                                        <p:attrNameLst>
                                          <p:attrName>ppt_y</p:attrName>
                                        </p:attrNameLst>
                                      </p:cBhvr>
                                      <p:tavLst>
                                        <p:tav tm="0">
                                          <p:val>
                                            <p:strVal val="0-#ppt_h/2"/>
                                          </p:val>
                                        </p:tav>
                                        <p:tav tm="100000">
                                          <p:val>
                                            <p:strVal val="#ppt_y"/>
                                          </p:val>
                                        </p:tav>
                                      </p:tavLst>
                                    </p:anim>
                                  </p:childTnLst>
                                </p:cTn>
                              </p:par>
                              <p:par>
                                <p:cTn id="135" presetID="6" presetClass="emph" presetSubtype="0" accel="45000" decel="45000" autoRev="1" fill="hold" grpId="1" nodeType="withEffect">
                                  <p:stCondLst>
                                    <p:cond delay="1100"/>
                                  </p:stCondLst>
                                  <p:childTnLst>
                                    <p:animScale>
                                      <p:cBhvr>
                                        <p:cTn id="136" dur="1950" fill="hold"/>
                                        <p:tgtEl>
                                          <p:spTgt spid="68"/>
                                        </p:tgtEl>
                                      </p:cBhvr>
                                      <p:by x="95000" y="95000"/>
                                    </p:animScale>
                                  </p:childTnLst>
                                </p:cTn>
                              </p:par>
                              <p:par>
                                <p:cTn id="137" presetID="2" presetClass="entr" presetSubtype="1" accel="20000" decel="80000" fill="hold" grpId="0" nodeType="withEffect">
                                  <p:stCondLst>
                                    <p:cond delay="4700"/>
                                  </p:stCondLst>
                                  <p:childTnLst>
                                    <p:set>
                                      <p:cBhvr>
                                        <p:cTn id="138" dur="1" fill="hold">
                                          <p:stCondLst>
                                            <p:cond delay="0"/>
                                          </p:stCondLst>
                                        </p:cTn>
                                        <p:tgtEl>
                                          <p:spTgt spid="69"/>
                                        </p:tgtEl>
                                        <p:attrNameLst>
                                          <p:attrName>style.visibility</p:attrName>
                                        </p:attrNameLst>
                                      </p:cBhvr>
                                      <p:to>
                                        <p:strVal val="visible"/>
                                      </p:to>
                                    </p:set>
                                    <p:anim calcmode="lin" valueType="num">
                                      <p:cBhvr additive="base">
                                        <p:cTn id="139" dur="1000" fill="hold"/>
                                        <p:tgtEl>
                                          <p:spTgt spid="69"/>
                                        </p:tgtEl>
                                        <p:attrNameLst>
                                          <p:attrName>ppt_x</p:attrName>
                                        </p:attrNameLst>
                                      </p:cBhvr>
                                      <p:tavLst>
                                        <p:tav tm="0">
                                          <p:val>
                                            <p:strVal val="#ppt_x"/>
                                          </p:val>
                                        </p:tav>
                                        <p:tav tm="100000">
                                          <p:val>
                                            <p:strVal val="#ppt_x"/>
                                          </p:val>
                                        </p:tav>
                                      </p:tavLst>
                                    </p:anim>
                                    <p:anim calcmode="lin" valueType="num">
                                      <p:cBhvr additive="base">
                                        <p:cTn id="140" dur="1000" fill="hold"/>
                                        <p:tgtEl>
                                          <p:spTgt spid="69"/>
                                        </p:tgtEl>
                                        <p:attrNameLst>
                                          <p:attrName>ppt_y</p:attrName>
                                        </p:attrNameLst>
                                      </p:cBhvr>
                                      <p:tavLst>
                                        <p:tav tm="0">
                                          <p:val>
                                            <p:strVal val="0-#ppt_h/2"/>
                                          </p:val>
                                        </p:tav>
                                        <p:tav tm="100000">
                                          <p:val>
                                            <p:strVal val="#ppt_y"/>
                                          </p:val>
                                        </p:tav>
                                      </p:tavLst>
                                    </p:anim>
                                  </p:childTnLst>
                                </p:cTn>
                              </p:par>
                              <p:par>
                                <p:cTn id="141" presetID="2" presetClass="entr" presetSubtype="1" accel="20000" decel="80000" fill="hold" grpId="0" nodeType="withEffect">
                                  <p:stCondLst>
                                    <p:cond delay="4750"/>
                                  </p:stCondLst>
                                  <p:childTnLst>
                                    <p:set>
                                      <p:cBhvr>
                                        <p:cTn id="142" dur="1" fill="hold">
                                          <p:stCondLst>
                                            <p:cond delay="0"/>
                                          </p:stCondLst>
                                        </p:cTn>
                                        <p:tgtEl>
                                          <p:spTgt spid="70"/>
                                        </p:tgtEl>
                                        <p:attrNameLst>
                                          <p:attrName>style.visibility</p:attrName>
                                        </p:attrNameLst>
                                      </p:cBhvr>
                                      <p:to>
                                        <p:strVal val="visible"/>
                                      </p:to>
                                    </p:set>
                                    <p:anim calcmode="lin" valueType="num">
                                      <p:cBhvr additive="base">
                                        <p:cTn id="143" dur="1000" fill="hold"/>
                                        <p:tgtEl>
                                          <p:spTgt spid="70"/>
                                        </p:tgtEl>
                                        <p:attrNameLst>
                                          <p:attrName>ppt_x</p:attrName>
                                        </p:attrNameLst>
                                      </p:cBhvr>
                                      <p:tavLst>
                                        <p:tav tm="0">
                                          <p:val>
                                            <p:strVal val="#ppt_x"/>
                                          </p:val>
                                        </p:tav>
                                        <p:tav tm="100000">
                                          <p:val>
                                            <p:strVal val="#ppt_x"/>
                                          </p:val>
                                        </p:tav>
                                      </p:tavLst>
                                    </p:anim>
                                    <p:anim calcmode="lin" valueType="num">
                                      <p:cBhvr additive="base">
                                        <p:cTn id="144" dur="1000" fill="hold"/>
                                        <p:tgtEl>
                                          <p:spTgt spid="70"/>
                                        </p:tgtEl>
                                        <p:attrNameLst>
                                          <p:attrName>ppt_y</p:attrName>
                                        </p:attrNameLst>
                                      </p:cBhvr>
                                      <p:tavLst>
                                        <p:tav tm="0">
                                          <p:val>
                                            <p:strVal val="0-#ppt_h/2"/>
                                          </p:val>
                                        </p:tav>
                                        <p:tav tm="100000">
                                          <p:val>
                                            <p:strVal val="#ppt_y"/>
                                          </p:val>
                                        </p:tav>
                                      </p:tavLst>
                                    </p:anim>
                                  </p:childTnLst>
                                </p:cTn>
                              </p:par>
                              <p:par>
                                <p:cTn id="145" presetID="10" presetClass="entr" presetSubtype="0" fill="hold" grpId="0" nodeType="withEffect">
                                  <p:stCondLst>
                                    <p:cond delay="500"/>
                                  </p:stCondLst>
                                  <p:childTnLst>
                                    <p:set>
                                      <p:cBhvr>
                                        <p:cTn id="146" dur="1" fill="hold">
                                          <p:stCondLst>
                                            <p:cond delay="0"/>
                                          </p:stCondLst>
                                        </p:cTn>
                                        <p:tgtEl>
                                          <p:spTgt spid="40"/>
                                        </p:tgtEl>
                                        <p:attrNameLst>
                                          <p:attrName>style.visibility</p:attrName>
                                        </p:attrNameLst>
                                      </p:cBhvr>
                                      <p:to>
                                        <p:strVal val="visible"/>
                                      </p:to>
                                    </p:set>
                                    <p:animEffect transition="in" filter="fade">
                                      <p:cBhvr>
                                        <p:cTn id="147" dur="500"/>
                                        <p:tgtEl>
                                          <p:spTgt spid="40"/>
                                        </p:tgtEl>
                                      </p:cBhvr>
                                    </p:animEffect>
                                  </p:childTnLst>
                                </p:cTn>
                              </p:par>
                              <p:par>
                                <p:cTn id="148" presetID="42" presetClass="path" presetSubtype="0" accel="20000" decel="80000" fill="hold" grpId="1" nodeType="withEffect">
                                  <p:stCondLst>
                                    <p:cond delay="500"/>
                                  </p:stCondLst>
                                  <p:childTnLst>
                                    <p:animMotion origin="layout" path="M 0 -0.03761 L 0 -1.38889E-6 " pathEditMode="relative" rAng="0" ptsTypes="AA">
                                      <p:cBhvr>
                                        <p:cTn id="149" dur="1000" fill="hold"/>
                                        <p:tgtEl>
                                          <p:spTgt spid="40"/>
                                        </p:tgtEl>
                                        <p:attrNameLst>
                                          <p:attrName>ppt_x</p:attrName>
                                          <p:attrName>ppt_y</p:attrName>
                                        </p:attrNameLst>
                                      </p:cBhvr>
                                      <p:rCtr x="0" y="1881"/>
                                    </p:animMotion>
                                  </p:childTnLst>
                                </p:cTn>
                              </p:par>
                              <p:par>
                                <p:cTn id="150" presetID="10" presetClass="entr" presetSubtype="0" fill="hold" grpId="0" nodeType="withEffect">
                                  <p:stCondLst>
                                    <p:cond delay="750"/>
                                  </p:stCondLst>
                                  <p:childTnLst>
                                    <p:set>
                                      <p:cBhvr>
                                        <p:cTn id="151" dur="1" fill="hold">
                                          <p:stCondLst>
                                            <p:cond delay="0"/>
                                          </p:stCondLst>
                                        </p:cTn>
                                        <p:tgtEl>
                                          <p:spTgt spid="41"/>
                                        </p:tgtEl>
                                        <p:attrNameLst>
                                          <p:attrName>style.visibility</p:attrName>
                                        </p:attrNameLst>
                                      </p:cBhvr>
                                      <p:to>
                                        <p:strVal val="visible"/>
                                      </p:to>
                                    </p:set>
                                    <p:animEffect transition="in" filter="fade">
                                      <p:cBhvr>
                                        <p:cTn id="152" dur="500"/>
                                        <p:tgtEl>
                                          <p:spTgt spid="41"/>
                                        </p:tgtEl>
                                      </p:cBhvr>
                                    </p:animEffect>
                                  </p:childTnLst>
                                </p:cTn>
                              </p:par>
                              <p:par>
                                <p:cTn id="153" presetID="42" presetClass="path" presetSubtype="0" accel="20000" decel="80000" fill="hold" grpId="1" nodeType="withEffect">
                                  <p:stCondLst>
                                    <p:cond delay="750"/>
                                  </p:stCondLst>
                                  <p:childTnLst>
                                    <p:animMotion origin="layout" path="M 0 -0.04138 L 0 2.17593E-6 " pathEditMode="relative" rAng="0" ptsTypes="AA">
                                      <p:cBhvr>
                                        <p:cTn id="154" dur="1000" fill="hold"/>
                                        <p:tgtEl>
                                          <p:spTgt spid="41"/>
                                        </p:tgtEl>
                                        <p:attrNameLst>
                                          <p:attrName>ppt_x</p:attrName>
                                          <p:attrName>ppt_y</p:attrName>
                                        </p:attrNameLst>
                                      </p:cBhvr>
                                      <p:rCtr x="0" y="2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24" grpId="0" animBg="1"/>
      <p:bldP spid="24" grpId="1" animBg="1"/>
      <p:bldP spid="24" grpId="2" animBg="1"/>
      <p:bldP spid="32" grpId="0" animBg="1"/>
      <p:bldP spid="32" grpId="1" animBg="1"/>
      <p:bldP spid="32" grpId="2" animBg="1"/>
      <p:bldP spid="32" grpId="3" animBg="1"/>
      <p:bldP spid="47" grpId="0" animBg="1"/>
      <p:bldP spid="47" grpId="1" animBg="1"/>
      <p:bldP spid="21" grpId="0" animBg="1"/>
      <p:bldP spid="21" grpId="1" animBg="1"/>
      <p:bldP spid="22" grpId="0" animBg="1"/>
      <p:bldP spid="22" grpId="1" animBg="1"/>
      <p:bldP spid="23" grpId="0" animBg="1"/>
      <p:bldP spid="23" grpId="1" animBg="1"/>
      <p:bldP spid="25" grpId="0" animBg="1"/>
      <p:bldP spid="25" grpId="1" animBg="1"/>
      <p:bldP spid="25" grpId="2" animBg="1"/>
      <p:bldP spid="26" grpId="0" animBg="1"/>
      <p:bldP spid="26" grpId="1" animBg="1"/>
      <p:bldP spid="26" grpId="2" animBg="1"/>
      <p:bldP spid="30" grpId="0" animBg="1"/>
      <p:bldP spid="30" grpId="1" animBg="1"/>
      <p:bldP spid="30" grpId="2" animBg="1"/>
      <p:bldP spid="31" grpId="0" animBg="1"/>
      <p:bldP spid="31" grpId="1" animBg="1"/>
      <p:bldP spid="31" grpId="2" animBg="1"/>
      <p:bldP spid="46" grpId="0" animBg="1"/>
      <p:bldP spid="46" grpId="1" animBg="1"/>
      <p:bldP spid="40" grpId="0"/>
      <p:bldP spid="40" grpId="1"/>
      <p:bldP spid="41" grpId="0"/>
      <p:bldP spid="41" grpId="1"/>
      <p:bldP spid="45" grpId="0"/>
      <p:bldP spid="48" grpId="0" animBg="1"/>
      <p:bldP spid="48" grpId="1" animBg="1"/>
      <p:bldP spid="48" grpId="2" animBg="1"/>
      <p:bldP spid="48" grpId="3" animBg="1"/>
      <p:bldP spid="49" grpId="0" animBg="1"/>
      <p:bldP spid="49" grpId="1" animBg="1"/>
      <p:bldP spid="49" grpId="2" animBg="1"/>
      <p:bldP spid="49" grpId="3" animBg="1"/>
      <p:bldP spid="50" grpId="0" animBg="1"/>
      <p:bldP spid="50" grpId="1" animBg="1"/>
      <p:bldP spid="50" grpId="2" animBg="1"/>
      <p:bldP spid="50" grpId="3" animBg="1"/>
      <p:bldP spid="69"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
            <a:extLst>
              <a:ext uri="{FF2B5EF4-FFF2-40B4-BE49-F238E27FC236}">
                <a16:creationId xmlns:a16="http://schemas.microsoft.com/office/drawing/2014/main" id="{C5B8B442-6F1E-462E-AABD-1CC78A8BF202}"/>
              </a:ext>
            </a:extLst>
          </p:cNvPr>
          <p:cNvSpPr/>
          <p:nvPr/>
        </p:nvSpPr>
        <p:spPr>
          <a:xfrm rot="10257142">
            <a:off x="-4535541" y="5857839"/>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B204B3C4-A160-4128-9ADC-34C0493E0214}"/>
              </a:ext>
            </a:extLst>
          </p:cNvPr>
          <p:cNvSpPr/>
          <p:nvPr/>
        </p:nvSpPr>
        <p:spPr>
          <a:xfrm rot="21351225" flipH="1" flipV="1">
            <a:off x="5884797" y="-1253688"/>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8" name="-">
            <a:extLst>
              <a:ext uri="{FF2B5EF4-FFF2-40B4-BE49-F238E27FC236}">
                <a16:creationId xmlns:a16="http://schemas.microsoft.com/office/drawing/2014/main" id="{A1474DF9-2139-4D5D-9EF9-9799FE32B4F3}"/>
              </a:ext>
            </a:extLst>
          </p:cNvPr>
          <p:cNvSpPr/>
          <p:nvPr/>
        </p:nvSpPr>
        <p:spPr>
          <a:xfrm>
            <a:off x="-952479" y="6794919"/>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sp>
        <p:nvSpPr>
          <p:cNvPr id="14" name="-">
            <a:extLst>
              <a:ext uri="{FF2B5EF4-FFF2-40B4-BE49-F238E27FC236}">
                <a16:creationId xmlns:a16="http://schemas.microsoft.com/office/drawing/2014/main" id="{1674EF0B-03B8-43E9-BBEB-A49EFF62B13A}"/>
              </a:ext>
            </a:extLst>
          </p:cNvPr>
          <p:cNvSpPr/>
          <p:nvPr/>
        </p:nvSpPr>
        <p:spPr>
          <a:xfrm>
            <a:off x="6415130" y="4266449"/>
            <a:ext cx="4099876" cy="2985982"/>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
            <a:extLst>
              <a:ext uri="{FF2B5EF4-FFF2-40B4-BE49-F238E27FC236}">
                <a16:creationId xmlns:a16="http://schemas.microsoft.com/office/drawing/2014/main" id="{D2352BE0-198B-40F2-8C5E-F8623A41C26D}"/>
              </a:ext>
            </a:extLst>
          </p:cNvPr>
          <p:cNvSpPr/>
          <p:nvPr/>
        </p:nvSpPr>
        <p:spPr>
          <a:xfrm>
            <a:off x="6217577" y="-1095838"/>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24" name="-">
            <a:extLst>
              <a:ext uri="{FF2B5EF4-FFF2-40B4-BE49-F238E27FC236}">
                <a16:creationId xmlns:a16="http://schemas.microsoft.com/office/drawing/2014/main" id="{468B3F2F-7D60-4631-A913-0036DBE65535}"/>
              </a:ext>
            </a:extLst>
          </p:cNvPr>
          <p:cNvSpPr/>
          <p:nvPr/>
        </p:nvSpPr>
        <p:spPr>
          <a:xfrm>
            <a:off x="8245232" y="10478513"/>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grpSp>
        <p:nvGrpSpPr>
          <p:cNvPr id="29" name="-">
            <a:extLst>
              <a:ext uri="{FF2B5EF4-FFF2-40B4-BE49-F238E27FC236}">
                <a16:creationId xmlns:a16="http://schemas.microsoft.com/office/drawing/2014/main" id="{7A9FBC52-DA90-4ED1-B6E4-9EC2F0757BAD}"/>
              </a:ext>
            </a:extLst>
          </p:cNvPr>
          <p:cNvGrpSpPr/>
          <p:nvPr/>
        </p:nvGrpSpPr>
        <p:grpSpPr>
          <a:xfrm>
            <a:off x="-1390986" y="11287176"/>
            <a:ext cx="4468372" cy="815174"/>
            <a:chOff x="-3163680" y="4127153"/>
            <a:chExt cx="4468372" cy="815174"/>
          </a:xfrm>
        </p:grpSpPr>
        <p:sp>
          <p:nvSpPr>
            <p:cNvPr id="30" name="-">
              <a:extLst>
                <a:ext uri="{FF2B5EF4-FFF2-40B4-BE49-F238E27FC236}">
                  <a16:creationId xmlns:a16="http://schemas.microsoft.com/office/drawing/2014/main" id="{9B6C3C9A-48DB-402D-B7C8-1C0DA844314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
              <a:extLst>
                <a:ext uri="{FF2B5EF4-FFF2-40B4-BE49-F238E27FC236}">
                  <a16:creationId xmlns:a16="http://schemas.microsoft.com/office/drawing/2014/main" id="{72259136-73DA-433A-920B-9B3D570165B0}"/>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
            <a:extLst>
              <a:ext uri="{FF2B5EF4-FFF2-40B4-BE49-F238E27FC236}">
                <a16:creationId xmlns:a16="http://schemas.microsoft.com/office/drawing/2014/main" id="{A1B305DF-C7D1-48D3-9636-365CCBAC39C5}"/>
              </a:ext>
            </a:extLst>
          </p:cNvPr>
          <p:cNvGrpSpPr/>
          <p:nvPr/>
        </p:nvGrpSpPr>
        <p:grpSpPr>
          <a:xfrm>
            <a:off x="673415" y="11287176"/>
            <a:ext cx="4468372" cy="815174"/>
            <a:chOff x="-3163680" y="4127153"/>
            <a:chExt cx="4468372" cy="815174"/>
          </a:xfrm>
        </p:grpSpPr>
        <p:sp>
          <p:nvSpPr>
            <p:cNvPr id="33" name="-">
              <a:extLst>
                <a:ext uri="{FF2B5EF4-FFF2-40B4-BE49-F238E27FC236}">
                  <a16:creationId xmlns:a16="http://schemas.microsoft.com/office/drawing/2014/main" id="{555D1C1F-6A03-4A57-83A6-93F07C791A1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F510DFCF-9A02-4823-ACA9-8CA3D93A9725}"/>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5" name="-">
            <a:extLst>
              <a:ext uri="{FF2B5EF4-FFF2-40B4-BE49-F238E27FC236}">
                <a16:creationId xmlns:a16="http://schemas.microsoft.com/office/drawing/2014/main" id="{9B939F9F-B549-4928-97E6-0E6D7187084D}"/>
              </a:ext>
            </a:extLst>
          </p:cNvPr>
          <p:cNvGrpSpPr/>
          <p:nvPr/>
        </p:nvGrpSpPr>
        <p:grpSpPr>
          <a:xfrm>
            <a:off x="2737816" y="11287176"/>
            <a:ext cx="4468372" cy="815174"/>
            <a:chOff x="-3163680" y="4127153"/>
            <a:chExt cx="4468372" cy="815174"/>
          </a:xfrm>
        </p:grpSpPr>
        <p:sp>
          <p:nvSpPr>
            <p:cNvPr id="36" name="-">
              <a:extLst>
                <a:ext uri="{FF2B5EF4-FFF2-40B4-BE49-F238E27FC236}">
                  <a16:creationId xmlns:a16="http://schemas.microsoft.com/office/drawing/2014/main" id="{88706D66-8A67-41CB-BED5-68047C419BF2}"/>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
              <a:extLst>
                <a:ext uri="{FF2B5EF4-FFF2-40B4-BE49-F238E27FC236}">
                  <a16:creationId xmlns:a16="http://schemas.microsoft.com/office/drawing/2014/main" id="{C78FF6DD-FAF8-4A79-BBC7-79BCAE7E5F8A}"/>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Picture">
            <a:extLst>
              <a:ext uri="{FF2B5EF4-FFF2-40B4-BE49-F238E27FC236}">
                <a16:creationId xmlns:a16="http://schemas.microsoft.com/office/drawing/2014/main" id="{9FA40732-0663-4959-8490-1BFE9A788330}"/>
              </a:ext>
            </a:extLst>
          </p:cNvPr>
          <p:cNvSpPr/>
          <p:nvPr/>
        </p:nvSpPr>
        <p:spPr>
          <a:xfrm rot="5400000">
            <a:off x="-3546521" y="-555289"/>
            <a:ext cx="12309547" cy="6477000"/>
          </a:xfrm>
          <a:prstGeom prst="roundRect">
            <a:avLst>
              <a:gd name="adj" fmla="val 50000"/>
            </a:avLst>
          </a:prstGeom>
          <a:blipFill dpi="0" rotWithShape="0">
            <a:blip r:embed="rId2"/>
            <a:srcRect/>
            <a:stretch>
              <a:fillRect l="-13344" r="-13344"/>
            </a:stretch>
          </a:blipFill>
          <a:ln w="113522" cap="flat">
            <a:solidFill>
              <a:srgbClr val="FFFFFF"/>
            </a:solidFill>
            <a:prstDash val="solid"/>
            <a:miter/>
          </a:ln>
        </p:spPr>
        <p:txBody>
          <a:bodyPr rtlCol="0" anchor="ctr"/>
          <a:lstStyle/>
          <a:p>
            <a:endParaRPr lang="en-US"/>
          </a:p>
        </p:txBody>
      </p:sp>
      <p:sp>
        <p:nvSpPr>
          <p:cNvPr id="19" name="-">
            <a:extLst>
              <a:ext uri="{FF2B5EF4-FFF2-40B4-BE49-F238E27FC236}">
                <a16:creationId xmlns:a16="http://schemas.microsoft.com/office/drawing/2014/main" id="{6325A6DB-CDD7-4CCC-8EFA-24D7D9F055C4}"/>
              </a:ext>
            </a:extLst>
          </p:cNvPr>
          <p:cNvSpPr/>
          <p:nvPr/>
        </p:nvSpPr>
        <p:spPr>
          <a:xfrm rot="5400000">
            <a:off x="-5584521" y="-4365344"/>
            <a:ext cx="10084845" cy="3657600"/>
          </a:xfrm>
          <a:prstGeom prst="roundRect">
            <a:avLst>
              <a:gd name="adj" fmla="val 50000"/>
            </a:avLst>
          </a:prstGeom>
          <a:solidFill>
            <a:schemeClr val="tx2">
              <a:lumMod val="50000"/>
            </a:schemeClr>
          </a:solidFill>
          <a:ln w="113522" cap="flat">
            <a:gradFill>
              <a:gsLst>
                <a:gs pos="0">
                  <a:srgbClr val="E28F76"/>
                </a:gs>
                <a:gs pos="100000">
                  <a:srgbClr val="D6528B"/>
                </a:gs>
              </a:gsLst>
              <a:lin ang="5400000" scaled="1"/>
            </a:gradFill>
            <a:prstDash val="solid"/>
            <a:miter/>
          </a:ln>
        </p:spPr>
        <p:txBody>
          <a:bodyPr rtlCol="0" anchor="ctr"/>
          <a:lstStyle/>
          <a:p>
            <a:endParaRPr lang="en-US"/>
          </a:p>
        </p:txBody>
      </p:sp>
      <p:sp>
        <p:nvSpPr>
          <p:cNvPr id="5" name="-">
            <a:extLst>
              <a:ext uri="{FF2B5EF4-FFF2-40B4-BE49-F238E27FC236}">
                <a16:creationId xmlns:a16="http://schemas.microsoft.com/office/drawing/2014/main" id="{D8DB786A-5284-40B3-9BC4-E1B0A26AEE6B}"/>
              </a:ext>
            </a:extLst>
          </p:cNvPr>
          <p:cNvSpPr/>
          <p:nvPr/>
        </p:nvSpPr>
        <p:spPr>
          <a:xfrm>
            <a:off x="6912083" y="3834737"/>
            <a:ext cx="2593633"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
            <a:extLst>
              <a:ext uri="{FF2B5EF4-FFF2-40B4-BE49-F238E27FC236}">
                <a16:creationId xmlns:a16="http://schemas.microsoft.com/office/drawing/2014/main" id="{0C915546-7EB9-4A93-9AB0-841F6B0C3ED8}"/>
              </a:ext>
            </a:extLst>
          </p:cNvPr>
          <p:cNvSpPr/>
          <p:nvPr/>
        </p:nvSpPr>
        <p:spPr>
          <a:xfrm>
            <a:off x="9622824" y="2245622"/>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6" name="Elegant">
            <a:extLst>
              <a:ext uri="{FF2B5EF4-FFF2-40B4-BE49-F238E27FC236}">
                <a16:creationId xmlns:a16="http://schemas.microsoft.com/office/drawing/2014/main" id="{9F6F3066-8BBB-47FE-89B5-161FED868317}"/>
              </a:ext>
            </a:extLst>
          </p:cNvPr>
          <p:cNvSpPr txBox="1"/>
          <p:nvPr/>
        </p:nvSpPr>
        <p:spPr>
          <a:xfrm>
            <a:off x="6967028" y="2730280"/>
            <a:ext cx="4626460" cy="1015663"/>
          </a:xfrm>
          <a:prstGeom prst="rect">
            <a:avLst/>
          </a:prstGeom>
          <a:noFill/>
        </p:spPr>
        <p:txBody>
          <a:bodyPr wrap="square" rtlCol="0">
            <a:spAutoFit/>
          </a:bodyPr>
          <a:lstStyle/>
          <a:p>
            <a:r>
              <a:rPr lang="en-US" sz="6000" dirty="0">
                <a:solidFill>
                  <a:schemeClr val="bg1"/>
                </a:solidFill>
                <a:latin typeface="Montserrat ExtraBold" panose="00000900000000000000" pitchFamily="50" charset="0"/>
              </a:rPr>
              <a:t>Elegant</a:t>
            </a:r>
          </a:p>
        </p:txBody>
      </p:sp>
      <p:sp>
        <p:nvSpPr>
          <p:cNvPr id="7" name="Title">
            <a:extLst>
              <a:ext uri="{FF2B5EF4-FFF2-40B4-BE49-F238E27FC236}">
                <a16:creationId xmlns:a16="http://schemas.microsoft.com/office/drawing/2014/main" id="{9D3A4771-B349-4E36-BF6B-D1FD11B66543}"/>
              </a:ext>
            </a:extLst>
          </p:cNvPr>
          <p:cNvSpPr txBox="1"/>
          <p:nvPr/>
        </p:nvSpPr>
        <p:spPr>
          <a:xfrm>
            <a:off x="7144597" y="3745943"/>
            <a:ext cx="1992854" cy="1015663"/>
          </a:xfrm>
          <a:prstGeom prst="rect">
            <a:avLst/>
          </a:prstGeom>
          <a:noFill/>
        </p:spPr>
        <p:txBody>
          <a:bodyPr wrap="square" rtlCol="0">
            <a:spAutoFit/>
          </a:bodyPr>
          <a:lstStyle/>
          <a:p>
            <a:r>
              <a:rPr lang="en-US" sz="6000" dirty="0">
                <a:solidFill>
                  <a:schemeClr val="tx2">
                    <a:lumMod val="50000"/>
                  </a:schemeClr>
                </a:solidFill>
                <a:latin typeface="Montserrat ExtraBold" panose="00000900000000000000" pitchFamily="50" charset="0"/>
              </a:rPr>
              <a:t>Title</a:t>
            </a:r>
          </a:p>
        </p:txBody>
      </p:sp>
      <p:sp>
        <p:nvSpPr>
          <p:cNvPr id="8"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F5824F6-E1A1-4049-AD9F-DB5CA7407F73}"/>
              </a:ext>
            </a:extLst>
          </p:cNvPr>
          <p:cNvSpPr txBox="1"/>
          <p:nvPr/>
        </p:nvSpPr>
        <p:spPr>
          <a:xfrm>
            <a:off x="6866618" y="4936709"/>
            <a:ext cx="3733121" cy="1815882"/>
          </a:xfrm>
          <a:prstGeom prst="rect">
            <a:avLst/>
          </a:prstGeom>
          <a:noFill/>
        </p:spPr>
        <p:txBody>
          <a:bodyPr wrap="square" rtlCol="0">
            <a:spAutoFit/>
          </a:bodyPr>
          <a:lstStyle/>
          <a:p>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In pharetra lacinia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pulvinar </a:t>
            </a:r>
            <a:r>
              <a:rPr lang="en-US" sz="1600" dirty="0" err="1">
                <a:solidFill>
                  <a:schemeClr val="bg1"/>
                </a:solidFill>
                <a:latin typeface="Montserrat Light" panose="00000400000000000000" pitchFamily="50" charset="0"/>
              </a:rPr>
              <a:t>suscipit</a:t>
            </a:r>
            <a:r>
              <a:rPr lang="en-US" sz="1600" dirty="0">
                <a:solidFill>
                  <a:schemeClr val="bg1"/>
                </a:solidFill>
                <a:latin typeface="Montserrat Light" panose="00000400000000000000" pitchFamily="50" charset="0"/>
              </a:rPr>
              <a:t>. Aenean </a:t>
            </a:r>
            <a:r>
              <a:rPr lang="en-US" sz="1600" dirty="0" err="1">
                <a:solidFill>
                  <a:schemeClr val="bg1"/>
                </a:solidFill>
                <a:latin typeface="Montserrat Light" panose="00000400000000000000" pitchFamily="50" charset="0"/>
              </a:rPr>
              <a:t>eu</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a:t>
            </a:r>
          </a:p>
        </p:txBody>
      </p:sp>
      <p:pic>
        <p:nvPicPr>
          <p:cNvPr id="15" name="Brand Logo">
            <a:extLst>
              <a:ext uri="{FF2B5EF4-FFF2-40B4-BE49-F238E27FC236}">
                <a16:creationId xmlns:a16="http://schemas.microsoft.com/office/drawing/2014/main" id="{827BEE28-9B91-4319-A12C-8B44083C2F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9642" y="672738"/>
            <a:ext cx="1998689" cy="318631"/>
          </a:xfrm>
          <a:prstGeom prst="rect">
            <a:avLst/>
          </a:prstGeom>
        </p:spPr>
      </p:pic>
      <p:grpSp>
        <p:nvGrpSpPr>
          <p:cNvPr id="16" name="-">
            <a:extLst>
              <a:ext uri="{FF2B5EF4-FFF2-40B4-BE49-F238E27FC236}">
                <a16:creationId xmlns:a16="http://schemas.microsoft.com/office/drawing/2014/main" id="{13CDB7EE-42B3-4F39-94F3-17E86BDE4EC0}"/>
              </a:ext>
            </a:extLst>
          </p:cNvPr>
          <p:cNvGrpSpPr/>
          <p:nvPr/>
        </p:nvGrpSpPr>
        <p:grpSpPr>
          <a:xfrm>
            <a:off x="8370529" y="6982599"/>
            <a:ext cx="1819460" cy="422071"/>
            <a:chOff x="1552119" y="4571742"/>
            <a:chExt cx="1357119" cy="314820"/>
          </a:xfrm>
        </p:grpSpPr>
        <p:sp>
          <p:nvSpPr>
            <p:cNvPr id="17" name="-">
              <a:extLst>
                <a:ext uri="{FF2B5EF4-FFF2-40B4-BE49-F238E27FC236}">
                  <a16:creationId xmlns:a16="http://schemas.microsoft.com/office/drawing/2014/main" id="{6C1E717B-8F31-4182-A246-EBE76C0D15D1}"/>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JOIN NOW">
              <a:extLst>
                <a:ext uri="{FF2B5EF4-FFF2-40B4-BE49-F238E27FC236}">
                  <a16:creationId xmlns:a16="http://schemas.microsoft.com/office/drawing/2014/main" id="{05372C30-7693-4E71-AA9A-00F7D85484FF}"/>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22" name="-">
            <a:extLst>
              <a:ext uri="{FF2B5EF4-FFF2-40B4-BE49-F238E27FC236}">
                <a16:creationId xmlns:a16="http://schemas.microsoft.com/office/drawing/2014/main" id="{A9F8BFE7-A8B2-461B-B816-18FD61B1B8A8}"/>
              </a:ext>
            </a:extLst>
          </p:cNvPr>
          <p:cNvSpPr/>
          <p:nvPr/>
        </p:nvSpPr>
        <p:spPr>
          <a:xfrm>
            <a:off x="9053173" y="9503377"/>
            <a:ext cx="1100055" cy="372725"/>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06BADDC-B063-4A3E-AE32-07C9DF9C4899}"/>
              </a:ext>
            </a:extLst>
          </p:cNvPr>
          <p:cNvSpPr/>
          <p:nvPr/>
        </p:nvSpPr>
        <p:spPr>
          <a:xfrm>
            <a:off x="6183255" y="1462279"/>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27" name="-">
            <a:extLst>
              <a:ext uri="{FF2B5EF4-FFF2-40B4-BE49-F238E27FC236}">
                <a16:creationId xmlns:a16="http://schemas.microsoft.com/office/drawing/2014/main" id="{0A2F3190-9A1B-4098-89B9-E2D2C74C2D68}"/>
              </a:ext>
            </a:extLst>
          </p:cNvPr>
          <p:cNvSpPr/>
          <p:nvPr/>
        </p:nvSpPr>
        <p:spPr>
          <a:xfrm rot="16200000" flipV="1">
            <a:off x="9198985" y="8361080"/>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8" name="-">
            <a:extLst>
              <a:ext uri="{FF2B5EF4-FFF2-40B4-BE49-F238E27FC236}">
                <a16:creationId xmlns:a16="http://schemas.microsoft.com/office/drawing/2014/main" id="{194FC98D-21EF-4EC0-8969-1C1B64E0667C}"/>
              </a:ext>
            </a:extLst>
          </p:cNvPr>
          <p:cNvSpPr/>
          <p:nvPr/>
        </p:nvSpPr>
        <p:spPr>
          <a:xfrm>
            <a:off x="5630683" y="8376009"/>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39" name="-">
            <a:extLst>
              <a:ext uri="{FF2B5EF4-FFF2-40B4-BE49-F238E27FC236}">
                <a16:creationId xmlns:a16="http://schemas.microsoft.com/office/drawing/2014/main" id="{01753E81-C695-4491-A099-AEBCCA268485}"/>
              </a:ext>
            </a:extLst>
          </p:cNvPr>
          <p:cNvSpPr/>
          <p:nvPr/>
        </p:nvSpPr>
        <p:spPr>
          <a:xfrm>
            <a:off x="6254913" y="8376009"/>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40" name="-">
            <a:extLst>
              <a:ext uri="{FF2B5EF4-FFF2-40B4-BE49-F238E27FC236}">
                <a16:creationId xmlns:a16="http://schemas.microsoft.com/office/drawing/2014/main" id="{3E1835AA-FC97-468F-9027-CABA21688E45}"/>
              </a:ext>
            </a:extLst>
          </p:cNvPr>
          <p:cNvSpPr/>
          <p:nvPr/>
        </p:nvSpPr>
        <p:spPr>
          <a:xfrm>
            <a:off x="6879143" y="8376009"/>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1" name="Transition">
            <a:extLst>
              <a:ext uri="{FF2B5EF4-FFF2-40B4-BE49-F238E27FC236}">
                <a16:creationId xmlns:a16="http://schemas.microsoft.com/office/drawing/2014/main" id="{BD470CFF-1516-4223-A603-0F54E4F13479}"/>
              </a:ext>
            </a:extLst>
          </p:cNvPr>
          <p:cNvSpPr/>
          <p:nvPr/>
        </p:nvSpPr>
        <p:spPr>
          <a:xfrm>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2" name="Transition">
            <a:extLst>
              <a:ext uri="{FF2B5EF4-FFF2-40B4-BE49-F238E27FC236}">
                <a16:creationId xmlns:a16="http://schemas.microsoft.com/office/drawing/2014/main" id="{28123DEE-EEFD-4D58-92F6-FAE8F452B1A3}"/>
              </a:ext>
            </a:extLst>
          </p:cNvPr>
          <p:cNvSpPr/>
          <p:nvPr/>
        </p:nvSpPr>
        <p:spPr>
          <a:xfrm>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0268118"/>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accel="20000" decel="80000" fill="hold" grpId="1" nodeType="withEffect">
                                  <p:stCondLst>
                                    <p:cond delay="750"/>
                                  </p:stCondLst>
                                  <p:childTnLst>
                                    <p:animMotion origin="layout" path="M -0.0013 0.04746 L 7.87037E-7 -4.21296E-6 " pathEditMode="relative" rAng="0" ptsTypes="AA">
                                      <p:cBhvr>
                                        <p:cTn id="9" dur="1000" fill="hold"/>
                                        <p:tgtEl>
                                          <p:spTgt spid="5"/>
                                        </p:tgtEl>
                                        <p:attrNameLst>
                                          <p:attrName>ppt_x</p:attrName>
                                          <p:attrName>ppt_y</p:attrName>
                                        </p:attrNameLst>
                                      </p:cBhvr>
                                      <p:rCtr x="58" y="-2373"/>
                                    </p:animMotion>
                                  </p:childTnLst>
                                </p:cTn>
                              </p:par>
                              <p:par>
                                <p:cTn id="10" presetID="22" presetClass="entr" presetSubtype="1" fill="hold" grpId="0" nodeType="withEffect">
                                  <p:stCondLst>
                                    <p:cond delay="120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par>
                                <p:cTn id="13" presetID="2" presetClass="entr" presetSubtype="1" accel="20000" decel="8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42" presetClass="path" presetSubtype="0" decel="3000" fill="hold" grpId="1" nodeType="withEffect">
                                  <p:stCondLst>
                                    <p:cond delay="1000"/>
                                  </p:stCondLst>
                                  <p:childTnLst>
                                    <p:animMotion origin="layout" path="M -2.5463E-6 -2.31481E-6 L 0.00015 0.05527 " pathEditMode="relative" rAng="0" ptsTypes="AA">
                                      <p:cBhvr>
                                        <p:cTn id="18" dur="4000" fill="hold"/>
                                        <p:tgtEl>
                                          <p:spTgt spid="4"/>
                                        </p:tgtEl>
                                        <p:attrNameLst>
                                          <p:attrName>ppt_x</p:attrName>
                                          <p:attrName>ppt_y</p:attrName>
                                        </p:attrNameLst>
                                      </p:cBhvr>
                                      <p:rCtr x="0" y="2763"/>
                                    </p:animMotion>
                                  </p:childTnLst>
                                </p:cTn>
                              </p:par>
                              <p:par>
                                <p:cTn id="19" presetID="10" presetClass="entr" presetSubtype="0" fill="hold" grpId="0" nodeType="withEffect">
                                  <p:stCondLst>
                                    <p:cond delay="75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42" presetClass="path" presetSubtype="0" accel="20000" decel="80000" fill="hold" grpId="1" nodeType="withEffect">
                                  <p:stCondLst>
                                    <p:cond delay="750"/>
                                  </p:stCondLst>
                                  <p:childTnLst>
                                    <p:animMotion origin="layout" path="M -0.00073 0.04861 L 1.85185E-6 3.19444E-6 " pathEditMode="relative" rAng="0" ptsTypes="AA">
                                      <p:cBhvr>
                                        <p:cTn id="23" dur="1000" fill="hold"/>
                                        <p:tgtEl>
                                          <p:spTgt spid="7"/>
                                        </p:tgtEl>
                                        <p:attrNameLst>
                                          <p:attrName>ppt_x</p:attrName>
                                          <p:attrName>ppt_y</p:attrName>
                                        </p:attrNameLst>
                                      </p:cBhvr>
                                      <p:rCtr x="29" y="-2431"/>
                                    </p:animMotion>
                                  </p:childTnLst>
                                </p:cTn>
                              </p:par>
                              <p:par>
                                <p:cTn id="24" presetID="10"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42" presetClass="path" presetSubtype="0" accel="20000" decel="80000" fill="hold" grpId="1" nodeType="withEffect">
                                  <p:stCondLst>
                                    <p:cond delay="500"/>
                                  </p:stCondLst>
                                  <p:childTnLst>
                                    <p:animMotion origin="layout" path="M 0.00028 0.04673 L 4.53704E-6 1.11111E-6 " pathEditMode="relative" rAng="0" ptsTypes="AA">
                                      <p:cBhvr>
                                        <p:cTn id="28" dur="1000" fill="hold"/>
                                        <p:tgtEl>
                                          <p:spTgt spid="6"/>
                                        </p:tgtEl>
                                        <p:attrNameLst>
                                          <p:attrName>ppt_x</p:attrName>
                                          <p:attrName>ppt_y</p:attrName>
                                        </p:attrNameLst>
                                      </p:cBhvr>
                                      <p:rCtr x="-14" y="-2344"/>
                                    </p:animMotion>
                                  </p:childTnLst>
                                </p:cTn>
                              </p:par>
                              <p:par>
                                <p:cTn id="29" presetID="2" presetClass="entr" presetSubtype="1" accel="20000" decel="80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0-#ppt_h/2"/>
                                          </p:val>
                                        </p:tav>
                                        <p:tav tm="100000">
                                          <p:val>
                                            <p:strVal val="#ppt_y"/>
                                          </p:val>
                                        </p:tav>
                                      </p:tavLst>
                                    </p:anim>
                                  </p:childTnLst>
                                </p:cTn>
                              </p:par>
                              <p:par>
                                <p:cTn id="33" presetID="10" presetClass="entr" presetSubtype="0" fill="hold" nodeType="withEffect">
                                  <p:stCondLst>
                                    <p:cond delay="2000"/>
                                  </p:stCondLst>
                                  <p:iterate type="wd">
                                    <p:tmPct val="10000"/>
                                  </p:iterate>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42" presetClass="path" presetSubtype="0" accel="20000" decel="80000" fill="hold" nodeType="withEffect">
                                  <p:stCondLst>
                                    <p:cond delay="2000"/>
                                  </p:stCondLst>
                                  <p:iterate type="wd">
                                    <p:tmPct val="10000"/>
                                  </p:iterate>
                                  <p:childTnLst>
                                    <p:animMotion origin="layout" path="M -0.04717 3.37963E-6 L 4.53704E-6 3.37963E-6 " pathEditMode="relative" rAng="0" ptsTypes="AA">
                                      <p:cBhvr>
                                        <p:cTn id="37" dur="1000" fill="hold"/>
                                        <p:tgtEl>
                                          <p:spTgt spid="16"/>
                                        </p:tgtEl>
                                        <p:attrNameLst>
                                          <p:attrName>ppt_x</p:attrName>
                                          <p:attrName>ppt_y</p:attrName>
                                        </p:attrNameLst>
                                      </p:cBhvr>
                                      <p:rCtr x="2358" y="0"/>
                                    </p:animMotion>
                                  </p:childTnLst>
                                </p:cTn>
                              </p:par>
                              <p:par>
                                <p:cTn id="38" presetID="10" presetClass="entr" presetSubtype="0" fill="hold" grpId="0" nodeType="withEffect">
                                  <p:stCondLst>
                                    <p:cond delay="2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42" presetClass="path" presetSubtype="0" accel="20000" decel="80000" fill="hold" grpId="1" nodeType="withEffect">
                                  <p:stCondLst>
                                    <p:cond delay="250"/>
                                  </p:stCondLst>
                                  <p:childTnLst>
                                    <p:animMotion origin="layout" path="M 0.00058 0.03646 L -2.03704E-6 -4.25926E-6 " pathEditMode="relative" rAng="0" ptsTypes="AA">
                                      <p:cBhvr>
                                        <p:cTn id="42" dur="1000" fill="hold"/>
                                        <p:tgtEl>
                                          <p:spTgt spid="14"/>
                                        </p:tgtEl>
                                        <p:attrNameLst>
                                          <p:attrName>ppt_x</p:attrName>
                                          <p:attrName>ppt_y</p:attrName>
                                        </p:attrNameLst>
                                      </p:cBhvr>
                                      <p:rCtr x="-29" y="-1823"/>
                                    </p:animMotion>
                                  </p:childTnLst>
                                </p:cTn>
                              </p:par>
                              <p:par>
                                <p:cTn id="43" presetID="2" presetClass="entr" presetSubtype="1" accel="20000" decel="80000" fill="hold" grpId="0" nodeType="withEffect">
                                  <p:stCondLst>
                                    <p:cond delay="2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1000" fill="hold"/>
                                        <p:tgtEl>
                                          <p:spTgt spid="19"/>
                                        </p:tgtEl>
                                        <p:attrNameLst>
                                          <p:attrName>ppt_x</p:attrName>
                                        </p:attrNameLst>
                                      </p:cBhvr>
                                      <p:tavLst>
                                        <p:tav tm="0">
                                          <p:val>
                                            <p:strVal val="#ppt_x"/>
                                          </p:val>
                                        </p:tav>
                                        <p:tav tm="100000">
                                          <p:val>
                                            <p:strVal val="#ppt_x"/>
                                          </p:val>
                                        </p:tav>
                                      </p:tavLst>
                                    </p:anim>
                                    <p:anim calcmode="lin" valueType="num">
                                      <p:cBhvr additive="base">
                                        <p:cTn id="46" dur="1000" fill="hold"/>
                                        <p:tgtEl>
                                          <p:spTgt spid="19"/>
                                        </p:tgtEl>
                                        <p:attrNameLst>
                                          <p:attrName>ppt_y</p:attrName>
                                        </p:attrNameLst>
                                      </p:cBhvr>
                                      <p:tavLst>
                                        <p:tav tm="0">
                                          <p:val>
                                            <p:strVal val="0-#ppt_h/2"/>
                                          </p:val>
                                        </p:tav>
                                        <p:tav tm="100000">
                                          <p:val>
                                            <p:strVal val="#ppt_y"/>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42" presetClass="path" presetSubtype="0" accel="20000" decel="80000" fill="hold" grpId="1" nodeType="withEffect">
                                  <p:stCondLst>
                                    <p:cond delay="700"/>
                                  </p:stCondLst>
                                  <p:childTnLst>
                                    <p:animMotion origin="layout" path="M 6.48148E-7 0.06916 L 6.48148E-7 0 " pathEditMode="relative" rAng="0" ptsTypes="AA">
                                      <p:cBhvr>
                                        <p:cTn id="51" dur="750" fill="hold"/>
                                        <p:tgtEl>
                                          <p:spTgt spid="38"/>
                                        </p:tgtEl>
                                        <p:attrNameLst>
                                          <p:attrName>ppt_x</p:attrName>
                                          <p:attrName>ppt_y</p:attrName>
                                        </p:attrNameLst>
                                      </p:cBhvr>
                                      <p:rCtr x="0" y="-3458"/>
                                    </p:animMotion>
                                  </p:childTnLst>
                                </p:cTn>
                              </p:par>
                              <p:par>
                                <p:cTn id="52" presetID="8" presetClass="emph" presetSubtype="0" accel="20000" decel="80000" fill="hold" grpId="2" nodeType="withEffect">
                                  <p:stCondLst>
                                    <p:cond delay="1500"/>
                                  </p:stCondLst>
                                  <p:childTnLst>
                                    <p:animRot by="-5400000">
                                      <p:cBhvr>
                                        <p:cTn id="53" dur="1600" fill="hold"/>
                                        <p:tgtEl>
                                          <p:spTgt spid="38"/>
                                        </p:tgtEl>
                                        <p:attrNameLst>
                                          <p:attrName>r</p:attrName>
                                        </p:attrNameLst>
                                      </p:cBhvr>
                                    </p:animRot>
                                  </p:childTnLst>
                                </p:cTn>
                              </p:par>
                              <p:par>
                                <p:cTn id="54" presetID="8" presetClass="emph" presetSubtype="0" accel="20000" decel="80000" fill="hold" grpId="3" nodeType="withEffect">
                                  <p:stCondLst>
                                    <p:cond delay="3300"/>
                                  </p:stCondLst>
                                  <p:childTnLst>
                                    <p:animRot by="5400000">
                                      <p:cBhvr>
                                        <p:cTn id="55" dur="1600" fill="hold"/>
                                        <p:tgtEl>
                                          <p:spTgt spid="38"/>
                                        </p:tgtEl>
                                        <p:attrNameLst>
                                          <p:attrName>r</p:attrName>
                                        </p:attrNameLst>
                                      </p:cBhvr>
                                    </p:animRot>
                                  </p:childTnLst>
                                </p:cTn>
                              </p:par>
                              <p:par>
                                <p:cTn id="56" presetID="10" presetClass="entr" presetSubtype="0" fill="hold" grpId="0" nodeType="withEffect">
                                  <p:stCondLst>
                                    <p:cond delay="7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42" presetClass="path" presetSubtype="0" accel="20000" decel="80000" fill="hold" grpId="1" nodeType="withEffect">
                                  <p:stCondLst>
                                    <p:cond delay="700"/>
                                  </p:stCondLst>
                                  <p:childTnLst>
                                    <p:animMotion origin="layout" path="M 3.00926E-6 0.06916 L 3.00926E-6 0 " pathEditMode="relative" rAng="0" ptsTypes="AA">
                                      <p:cBhvr>
                                        <p:cTn id="60" dur="750" fill="hold"/>
                                        <p:tgtEl>
                                          <p:spTgt spid="39"/>
                                        </p:tgtEl>
                                        <p:attrNameLst>
                                          <p:attrName>ppt_x</p:attrName>
                                          <p:attrName>ppt_y</p:attrName>
                                        </p:attrNameLst>
                                      </p:cBhvr>
                                      <p:rCtr x="0" y="-3458"/>
                                    </p:animMotion>
                                  </p:childTnLst>
                                </p:cTn>
                              </p:par>
                              <p:par>
                                <p:cTn id="61" presetID="8" presetClass="emph" presetSubtype="0" accel="20000" decel="80000" fill="hold" grpId="2" nodeType="withEffect">
                                  <p:stCondLst>
                                    <p:cond delay="1500"/>
                                  </p:stCondLst>
                                  <p:childTnLst>
                                    <p:animRot by="-5400000">
                                      <p:cBhvr>
                                        <p:cTn id="62" dur="1600" fill="hold"/>
                                        <p:tgtEl>
                                          <p:spTgt spid="39"/>
                                        </p:tgtEl>
                                        <p:attrNameLst>
                                          <p:attrName>r</p:attrName>
                                        </p:attrNameLst>
                                      </p:cBhvr>
                                    </p:animRot>
                                  </p:childTnLst>
                                </p:cTn>
                              </p:par>
                              <p:par>
                                <p:cTn id="63" presetID="8" presetClass="emph" presetSubtype="0" accel="20000" decel="80000" fill="hold" grpId="3" nodeType="withEffect">
                                  <p:stCondLst>
                                    <p:cond delay="3300"/>
                                  </p:stCondLst>
                                  <p:childTnLst>
                                    <p:animRot by="5400000">
                                      <p:cBhvr>
                                        <p:cTn id="64" dur="1600" fill="hold"/>
                                        <p:tgtEl>
                                          <p:spTgt spid="39"/>
                                        </p:tgtEl>
                                        <p:attrNameLst>
                                          <p:attrName>r</p:attrName>
                                        </p:attrNameLst>
                                      </p:cBhvr>
                                    </p:animRot>
                                  </p:childTnLst>
                                </p:cTn>
                              </p:par>
                              <p:par>
                                <p:cTn id="65" presetID="10" presetClass="entr" presetSubtype="0" fill="hold" grpId="0" nodeType="withEffect">
                                  <p:stCondLst>
                                    <p:cond delay="7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42" presetClass="path" presetSubtype="0" accel="20000" decel="80000" fill="hold" grpId="1" nodeType="withEffect">
                                  <p:stCondLst>
                                    <p:cond delay="700"/>
                                  </p:stCondLst>
                                  <p:childTnLst>
                                    <p:animMotion origin="layout" path="M -4.62963E-6 0.06916 L -4.62963E-6 0 " pathEditMode="relative" rAng="0" ptsTypes="AA">
                                      <p:cBhvr>
                                        <p:cTn id="69" dur="750" fill="hold"/>
                                        <p:tgtEl>
                                          <p:spTgt spid="40"/>
                                        </p:tgtEl>
                                        <p:attrNameLst>
                                          <p:attrName>ppt_x</p:attrName>
                                          <p:attrName>ppt_y</p:attrName>
                                        </p:attrNameLst>
                                      </p:cBhvr>
                                      <p:rCtr x="0" y="-3458"/>
                                    </p:animMotion>
                                  </p:childTnLst>
                                </p:cTn>
                              </p:par>
                              <p:par>
                                <p:cTn id="70" presetID="8" presetClass="emph" presetSubtype="0" accel="20000" decel="80000" fill="hold" grpId="2" nodeType="withEffect">
                                  <p:stCondLst>
                                    <p:cond delay="1500"/>
                                  </p:stCondLst>
                                  <p:childTnLst>
                                    <p:animRot by="-5400000">
                                      <p:cBhvr>
                                        <p:cTn id="71" dur="1600" fill="hold"/>
                                        <p:tgtEl>
                                          <p:spTgt spid="40"/>
                                        </p:tgtEl>
                                        <p:attrNameLst>
                                          <p:attrName>r</p:attrName>
                                        </p:attrNameLst>
                                      </p:cBhvr>
                                    </p:animRot>
                                  </p:childTnLst>
                                </p:cTn>
                              </p:par>
                              <p:par>
                                <p:cTn id="72" presetID="8" presetClass="emph" presetSubtype="0" accel="20000" decel="80000" fill="hold" grpId="3" nodeType="withEffect">
                                  <p:stCondLst>
                                    <p:cond delay="3300"/>
                                  </p:stCondLst>
                                  <p:childTnLst>
                                    <p:animRot by="5400000">
                                      <p:cBhvr>
                                        <p:cTn id="73" dur="1600" fill="hold"/>
                                        <p:tgtEl>
                                          <p:spTgt spid="40"/>
                                        </p:tgtEl>
                                        <p:attrNameLst>
                                          <p:attrName>r</p:attrName>
                                        </p:attrNameLst>
                                      </p:cBhvr>
                                    </p:animRot>
                                  </p:childTnLst>
                                </p:cTn>
                              </p:par>
                              <p:par>
                                <p:cTn id="74" presetID="2" presetClass="entr" presetSubtype="1" accel="20000" decel="80000" fill="hold" grpId="0" nodeType="withEffect">
                                  <p:stCondLst>
                                    <p:cond delay="20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1000" fill="hold"/>
                                        <p:tgtEl>
                                          <p:spTgt spid="23"/>
                                        </p:tgtEl>
                                        <p:attrNameLst>
                                          <p:attrName>ppt_x</p:attrName>
                                        </p:attrNameLst>
                                      </p:cBhvr>
                                      <p:tavLst>
                                        <p:tav tm="0">
                                          <p:val>
                                            <p:strVal val="#ppt_x"/>
                                          </p:val>
                                        </p:tav>
                                        <p:tav tm="100000">
                                          <p:val>
                                            <p:strVal val="#ppt_x"/>
                                          </p:val>
                                        </p:tav>
                                      </p:tavLst>
                                    </p:anim>
                                    <p:anim calcmode="lin" valueType="num">
                                      <p:cBhvr additive="base">
                                        <p:cTn id="77" dur="1000" fill="hold"/>
                                        <p:tgtEl>
                                          <p:spTgt spid="23"/>
                                        </p:tgtEl>
                                        <p:attrNameLst>
                                          <p:attrName>ppt_y</p:attrName>
                                        </p:attrNameLst>
                                      </p:cBhvr>
                                      <p:tavLst>
                                        <p:tav tm="0">
                                          <p:val>
                                            <p:strVal val="0-#ppt_h/2"/>
                                          </p:val>
                                        </p:tav>
                                        <p:tav tm="100000">
                                          <p:val>
                                            <p:strVal val="#ppt_y"/>
                                          </p:val>
                                        </p:tav>
                                      </p:tavLst>
                                    </p:anim>
                                  </p:childTnLst>
                                </p:cTn>
                              </p:par>
                              <p:par>
                                <p:cTn id="78" presetID="6" presetClass="emph" presetSubtype="0" accel="45000" decel="45000" autoRev="1" fill="hold" grpId="1" nodeType="withEffect">
                                  <p:stCondLst>
                                    <p:cond delay="1100"/>
                                  </p:stCondLst>
                                  <p:childTnLst>
                                    <p:animScale>
                                      <p:cBhvr>
                                        <p:cTn id="79" dur="1950" fill="hold"/>
                                        <p:tgtEl>
                                          <p:spTgt spid="23"/>
                                        </p:tgtEl>
                                      </p:cBhvr>
                                      <p:by x="110000" y="110000"/>
                                    </p:animScale>
                                  </p:childTnLst>
                                </p:cTn>
                              </p:par>
                              <p:par>
                                <p:cTn id="80" presetID="10" presetClass="entr" presetSubtype="0" fill="hold" grpId="0" nodeType="withEffect">
                                  <p:stCondLst>
                                    <p:cond delay="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42" presetClass="path" presetSubtype="0" accel="20000" decel="80000" fill="hold" grpId="1" nodeType="withEffect">
                                  <p:stCondLst>
                                    <p:cond delay="500"/>
                                  </p:stCondLst>
                                  <p:childTnLst>
                                    <p:animMotion origin="layout" path="M 4.12037E-6 -0.08869 L 4.12037E-6 4.81481E-6 " pathEditMode="relative" rAng="0" ptsTypes="AA">
                                      <p:cBhvr>
                                        <p:cTn id="84" dur="1000" fill="hold"/>
                                        <p:tgtEl>
                                          <p:spTgt spid="21"/>
                                        </p:tgtEl>
                                        <p:attrNameLst>
                                          <p:attrName>ppt_x</p:attrName>
                                          <p:attrName>ppt_y</p:attrName>
                                        </p:attrNameLst>
                                      </p:cBhvr>
                                      <p:rCtr x="0" y="4442"/>
                                    </p:animMotion>
                                  </p:childTnLst>
                                </p:cTn>
                              </p:par>
                              <p:par>
                                <p:cTn id="85" presetID="42" presetClass="path" presetSubtype="0" accel="50000" decel="50000" autoRev="1" fill="hold" grpId="2" nodeType="withEffect">
                                  <p:stCondLst>
                                    <p:cond delay="1600"/>
                                  </p:stCondLst>
                                  <p:childTnLst>
                                    <p:animMotion origin="layout" path="M 4.12037E-6 4.81481E-6 L 4.12037E-6 -0.03314 " pathEditMode="relative" rAng="0" ptsTypes="AA">
                                      <p:cBhvr>
                                        <p:cTn id="86" dur="1700" fill="hold"/>
                                        <p:tgtEl>
                                          <p:spTgt spid="21"/>
                                        </p:tgtEl>
                                        <p:attrNameLst>
                                          <p:attrName>ppt_x</p:attrName>
                                          <p:attrName>ppt_y</p:attrName>
                                        </p:attrNameLst>
                                      </p:cBhvr>
                                      <p:rCtr x="0" y="-1649"/>
                                    </p:animMotion>
                                  </p:childTnLst>
                                </p:cTn>
                              </p:par>
                              <p:par>
                                <p:cTn id="87" presetID="10" presetClass="entr" presetSubtype="0" fill="hold" grpId="0" nodeType="withEffect">
                                  <p:stCondLst>
                                    <p:cond delay="50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par>
                                <p:cTn id="90" presetID="42" presetClass="path" presetSubtype="0" accel="20000" decel="80000" fill="hold" grpId="1" nodeType="withEffect">
                                  <p:stCondLst>
                                    <p:cond delay="500"/>
                                  </p:stCondLst>
                                  <p:childTnLst>
                                    <p:animMotion origin="layout" path="M 0.02141 -4.44444E-6 L 1.85185E-6 -4.44444E-6 " pathEditMode="relative" rAng="0" ptsTypes="AA">
                                      <p:cBhvr>
                                        <p:cTn id="91" dur="1000" fill="hold"/>
                                        <p:tgtEl>
                                          <p:spTgt spid="26"/>
                                        </p:tgtEl>
                                        <p:attrNameLst>
                                          <p:attrName>ppt_x</p:attrName>
                                          <p:attrName>ppt_y</p:attrName>
                                        </p:attrNameLst>
                                      </p:cBhvr>
                                      <p:rCtr x="-1071" y="0"/>
                                    </p:animMotion>
                                  </p:childTnLst>
                                </p:cTn>
                              </p:par>
                              <p:par>
                                <p:cTn id="92" presetID="42" presetClass="path" presetSubtype="0" accel="50000" decel="50000" autoRev="1" fill="hold" grpId="2" nodeType="withEffect">
                                  <p:stCondLst>
                                    <p:cond delay="1600"/>
                                  </p:stCondLst>
                                  <p:childTnLst>
                                    <p:animMotion origin="layout" path="M 1.85185E-6 -4.44444E-6 L 0.00752 -4.44444E-6 " pathEditMode="relative" rAng="0" ptsTypes="AA">
                                      <p:cBhvr>
                                        <p:cTn id="93" dur="1700" fill="hold"/>
                                        <p:tgtEl>
                                          <p:spTgt spid="26"/>
                                        </p:tgtEl>
                                        <p:attrNameLst>
                                          <p:attrName>ppt_x</p:attrName>
                                          <p:attrName>ppt_y</p:attrName>
                                        </p:attrNameLst>
                                      </p:cBhvr>
                                      <p:rCtr x="376" y="0"/>
                                    </p:animMotion>
                                  </p:childTnLst>
                                </p:cTn>
                              </p:par>
                              <p:par>
                                <p:cTn id="94" presetID="10" presetClass="entr" presetSubtype="0" fill="hold" grpId="0" nodeType="withEffect">
                                  <p:stCondLst>
                                    <p:cond delay="75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childTnLst>
                                </p:cTn>
                              </p:par>
                              <p:par>
                                <p:cTn id="97" presetID="42" presetClass="path" presetSubtype="0" accel="20000" decel="80000" fill="hold" grpId="1" nodeType="withEffect">
                                  <p:stCondLst>
                                    <p:cond delay="750"/>
                                  </p:stCondLst>
                                  <p:childTnLst>
                                    <p:animMotion origin="layout" path="M -0.04369 -0.00029 L 1.85185E-7 -3.61111E-6 " pathEditMode="relative" rAng="0" ptsTypes="AA">
                                      <p:cBhvr>
                                        <p:cTn id="98" dur="1000" fill="hold"/>
                                        <p:tgtEl>
                                          <p:spTgt spid="25"/>
                                        </p:tgtEl>
                                        <p:attrNameLst>
                                          <p:attrName>ppt_x</p:attrName>
                                          <p:attrName>ppt_y</p:attrName>
                                        </p:attrNameLst>
                                      </p:cBhvr>
                                      <p:rCtr x="2185" y="14"/>
                                    </p:animMotion>
                                  </p:childTnLst>
                                </p:cTn>
                              </p:par>
                              <p:par>
                                <p:cTn id="99" presetID="42" presetClass="path" presetSubtype="0" accel="50000" decel="50000" autoRev="1" fill="hold" grpId="2" nodeType="withEffect">
                                  <p:stCondLst>
                                    <p:cond delay="1750"/>
                                  </p:stCondLst>
                                  <p:childTnLst>
                                    <p:animMotion origin="layout" path="M 1.85185E-7 -3.61111E-6 L -0.01693 -0.00029 " pathEditMode="relative" rAng="0" ptsTypes="AA">
                                      <p:cBhvr>
                                        <p:cTn id="100" dur="1625" fill="hold"/>
                                        <p:tgtEl>
                                          <p:spTgt spid="25"/>
                                        </p:tgtEl>
                                        <p:attrNameLst>
                                          <p:attrName>ppt_x</p:attrName>
                                          <p:attrName>ppt_y</p:attrName>
                                        </p:attrNameLst>
                                      </p:cBhvr>
                                      <p:rCtr x="-854" y="-14"/>
                                    </p:animMotion>
                                  </p:childTnLst>
                                </p:cTn>
                              </p:par>
                              <p:par>
                                <p:cTn id="101" presetID="10" presetClass="entr" presetSubtype="0" fill="hold" grpId="0" nodeType="withEffect">
                                  <p:stCondLst>
                                    <p:cond delay="100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42" presetClass="path" presetSubtype="0" accel="20000" decel="80000" fill="hold" grpId="1" nodeType="withEffect">
                                  <p:stCondLst>
                                    <p:cond delay="1000"/>
                                  </p:stCondLst>
                                  <p:childTnLst>
                                    <p:animMotion origin="layout" path="M 0.07031 -0.00029 L -2.36111E-6 3.28704E-6 " pathEditMode="relative" rAng="0" ptsTypes="AA">
                                      <p:cBhvr>
                                        <p:cTn id="105" dur="1000" fill="hold"/>
                                        <p:tgtEl>
                                          <p:spTgt spid="24"/>
                                        </p:tgtEl>
                                        <p:attrNameLst>
                                          <p:attrName>ppt_x</p:attrName>
                                          <p:attrName>ppt_y</p:attrName>
                                        </p:attrNameLst>
                                      </p:cBhvr>
                                      <p:rCtr x="-3516" y="14"/>
                                    </p:animMotion>
                                  </p:childTnLst>
                                </p:cTn>
                              </p:par>
                              <p:par>
                                <p:cTn id="106" presetID="42" presetClass="path" presetSubtype="0" accel="50000" decel="50000" autoRev="1" fill="hold" grpId="2" nodeType="withEffect">
                                  <p:stCondLst>
                                    <p:cond delay="2000"/>
                                  </p:stCondLst>
                                  <p:childTnLst>
                                    <p:animMotion origin="layout" path="M -2.36111E-6 3.28704E-6 L 0.02995 0.00014 " pathEditMode="relative" rAng="0" ptsTypes="AA">
                                      <p:cBhvr>
                                        <p:cTn id="107" dur="1500" fill="hold"/>
                                        <p:tgtEl>
                                          <p:spTgt spid="24"/>
                                        </p:tgtEl>
                                        <p:attrNameLst>
                                          <p:attrName>ppt_x</p:attrName>
                                          <p:attrName>ppt_y</p:attrName>
                                        </p:attrNameLst>
                                      </p:cBhvr>
                                      <p:rCtr x="1490" y="0"/>
                                    </p:animMotion>
                                  </p:childTnLst>
                                </p:cTn>
                              </p:par>
                              <p:par>
                                <p:cTn id="108" presetID="10" presetClass="entr" presetSubtype="0" fill="hold" grpId="0" nodeType="withEffect">
                                  <p:stCondLst>
                                    <p:cond delay="5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par>
                                <p:cTn id="111" presetID="42" presetClass="path" presetSubtype="0" accel="20000" decel="80000" fill="hold" grpId="1" nodeType="withEffect">
                                  <p:stCondLst>
                                    <p:cond delay="500"/>
                                  </p:stCondLst>
                                  <p:childTnLst>
                                    <p:animMotion origin="layout" path="M 0.00058 -0.05989 L -2.68519E-6 -2.63889E-6 " pathEditMode="relative" rAng="0" ptsTypes="AA">
                                      <p:cBhvr>
                                        <p:cTn id="112" dur="1000" fill="hold"/>
                                        <p:tgtEl>
                                          <p:spTgt spid="27"/>
                                        </p:tgtEl>
                                        <p:attrNameLst>
                                          <p:attrName>ppt_x</p:attrName>
                                          <p:attrName>ppt_y</p:attrName>
                                        </p:attrNameLst>
                                      </p:cBhvr>
                                      <p:rCtr x="-29" y="2995"/>
                                    </p:animMotion>
                                  </p:childTnLst>
                                </p:cTn>
                              </p:par>
                              <p:par>
                                <p:cTn id="113" presetID="42" presetClass="path" presetSubtype="0" accel="50000" decel="50000" autoRev="1" fill="hold" grpId="2" nodeType="withEffect">
                                  <p:stCondLst>
                                    <p:cond delay="1500"/>
                                  </p:stCondLst>
                                  <p:childTnLst>
                                    <p:animMotion origin="layout" path="M -2.68519E-6 -2.63889E-6 L 0.00015 0.02604 " pathEditMode="relative" rAng="0" ptsTypes="AA">
                                      <p:cBhvr>
                                        <p:cTn id="114" dur="1750" fill="hold"/>
                                        <p:tgtEl>
                                          <p:spTgt spid="27"/>
                                        </p:tgtEl>
                                        <p:attrNameLst>
                                          <p:attrName>ppt_x</p:attrName>
                                          <p:attrName>ppt_y</p:attrName>
                                        </p:attrNameLst>
                                      </p:cBhvr>
                                      <p:rCtr x="0" y="1302"/>
                                    </p:animMotion>
                                  </p:childTnLst>
                                </p:cTn>
                              </p:par>
                              <p:par>
                                <p:cTn id="115" presetID="10" presetClass="entr" presetSubtype="0" fill="hold" grpId="0" nodeType="withEffect">
                                  <p:stCondLst>
                                    <p:cond delay="100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42" presetClass="path" presetSubtype="0" accel="20000" decel="80000" fill="hold" grpId="1" nodeType="withEffect">
                                  <p:stCondLst>
                                    <p:cond delay="1000"/>
                                  </p:stCondLst>
                                  <p:childTnLst>
                                    <p:animMotion origin="layout" path="M 0.05411 -0.00304 L 3.56481E-6 3.10185E-6 " pathEditMode="relative" rAng="0" ptsTypes="AA">
                                      <p:cBhvr>
                                        <p:cTn id="119" dur="1000" fill="hold"/>
                                        <p:tgtEl>
                                          <p:spTgt spid="28"/>
                                        </p:tgtEl>
                                        <p:attrNameLst>
                                          <p:attrName>ppt_x</p:attrName>
                                          <p:attrName>ppt_y</p:attrName>
                                        </p:attrNameLst>
                                      </p:cBhvr>
                                      <p:rCtr x="-2705" y="145"/>
                                    </p:animMotion>
                                  </p:childTnLst>
                                </p:cTn>
                              </p:par>
                              <p:par>
                                <p:cTn id="120" presetID="8" presetClass="emph" presetSubtype="0" accel="20000" decel="80000" fill="hold" grpId="2" nodeType="withEffect">
                                  <p:stCondLst>
                                    <p:cond delay="1000"/>
                                  </p:stCondLst>
                                  <p:childTnLst>
                                    <p:animRot by="-5400000">
                                      <p:cBhvr>
                                        <p:cTn id="121" dur="1300" fill="hold"/>
                                        <p:tgtEl>
                                          <p:spTgt spid="28"/>
                                        </p:tgtEl>
                                        <p:attrNameLst>
                                          <p:attrName>r</p:attrName>
                                        </p:attrNameLst>
                                      </p:cBhvr>
                                    </p:animRot>
                                  </p:childTnLst>
                                </p:cTn>
                              </p:par>
                              <p:par>
                                <p:cTn id="122" presetID="10" presetClass="entr" presetSubtype="0" fill="hold" nodeType="withEffect">
                                  <p:stCondLst>
                                    <p:cond delay="1000"/>
                                  </p:stCondLst>
                                  <p:childTnLst>
                                    <p:set>
                                      <p:cBhvr>
                                        <p:cTn id="123" dur="1" fill="hold">
                                          <p:stCondLst>
                                            <p:cond delay="0"/>
                                          </p:stCondLst>
                                        </p:cTn>
                                        <p:tgtEl>
                                          <p:spTgt spid="29"/>
                                        </p:tgtEl>
                                        <p:attrNameLst>
                                          <p:attrName>style.visibility</p:attrName>
                                        </p:attrNameLst>
                                      </p:cBhvr>
                                      <p:to>
                                        <p:strVal val="visible"/>
                                      </p:to>
                                    </p:set>
                                    <p:animEffect transition="in" filter="fade">
                                      <p:cBhvr>
                                        <p:cTn id="124" dur="500"/>
                                        <p:tgtEl>
                                          <p:spTgt spid="29"/>
                                        </p:tgtEl>
                                      </p:cBhvr>
                                    </p:animEffect>
                                  </p:childTnLst>
                                </p:cTn>
                              </p:par>
                              <p:par>
                                <p:cTn id="125" presetID="42" presetClass="path" presetSubtype="0" accel="20000" decel="80000" fill="hold" nodeType="withEffect">
                                  <p:stCondLst>
                                    <p:cond delay="1000"/>
                                  </p:stCondLst>
                                  <p:childTnLst>
                                    <p:animMotion origin="layout" path="M -2.91667E-6 0.06018 L -2.91667E-6 2.4537E-6 " pathEditMode="relative" rAng="0" ptsTypes="AA">
                                      <p:cBhvr>
                                        <p:cTn id="126" dur="1000" fill="hold"/>
                                        <p:tgtEl>
                                          <p:spTgt spid="29"/>
                                        </p:tgtEl>
                                        <p:attrNameLst>
                                          <p:attrName>ppt_x</p:attrName>
                                          <p:attrName>ppt_y</p:attrName>
                                        </p:attrNameLst>
                                      </p:cBhvr>
                                      <p:rCtr x="0" y="-3009"/>
                                    </p:animMotion>
                                  </p:childTnLst>
                                </p:cTn>
                              </p:par>
                              <p:par>
                                <p:cTn id="127" presetID="10" presetClass="entr" presetSubtype="0" fill="hold" nodeType="withEffect">
                                  <p:stCondLst>
                                    <p:cond delay="125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42" presetClass="path" presetSubtype="0" accel="20000" decel="80000" fill="hold" nodeType="withEffect">
                                  <p:stCondLst>
                                    <p:cond delay="1250"/>
                                  </p:stCondLst>
                                  <p:childTnLst>
                                    <p:animMotion origin="layout" path="M -1.62037E-6 0.06018 L -1.62037E-6 2.4537E-6 " pathEditMode="relative" rAng="0" ptsTypes="AA">
                                      <p:cBhvr>
                                        <p:cTn id="131" dur="1000" fill="hold"/>
                                        <p:tgtEl>
                                          <p:spTgt spid="32"/>
                                        </p:tgtEl>
                                        <p:attrNameLst>
                                          <p:attrName>ppt_x</p:attrName>
                                          <p:attrName>ppt_y</p:attrName>
                                        </p:attrNameLst>
                                      </p:cBhvr>
                                      <p:rCtr x="0" y="-3009"/>
                                    </p:animMotion>
                                  </p:childTnLst>
                                </p:cTn>
                              </p:par>
                              <p:par>
                                <p:cTn id="132" presetID="10" presetClass="entr" presetSubtype="0" fill="hold" nodeType="withEffect">
                                  <p:stCondLst>
                                    <p:cond delay="1500"/>
                                  </p:stCondLst>
                                  <p:childTnLst>
                                    <p:set>
                                      <p:cBhvr>
                                        <p:cTn id="133" dur="1" fill="hold">
                                          <p:stCondLst>
                                            <p:cond delay="0"/>
                                          </p:stCondLst>
                                        </p:cTn>
                                        <p:tgtEl>
                                          <p:spTgt spid="35"/>
                                        </p:tgtEl>
                                        <p:attrNameLst>
                                          <p:attrName>style.visibility</p:attrName>
                                        </p:attrNameLst>
                                      </p:cBhvr>
                                      <p:to>
                                        <p:strVal val="visible"/>
                                      </p:to>
                                    </p:set>
                                    <p:animEffect transition="in" filter="fade">
                                      <p:cBhvr>
                                        <p:cTn id="134" dur="500"/>
                                        <p:tgtEl>
                                          <p:spTgt spid="35"/>
                                        </p:tgtEl>
                                      </p:cBhvr>
                                    </p:animEffect>
                                  </p:childTnLst>
                                </p:cTn>
                              </p:par>
                              <p:par>
                                <p:cTn id="135" presetID="42" presetClass="path" presetSubtype="0" accel="20000" decel="80000" fill="hold" nodeType="withEffect">
                                  <p:stCondLst>
                                    <p:cond delay="1500"/>
                                  </p:stCondLst>
                                  <p:childTnLst>
                                    <p:animMotion origin="layout" path="M 5E-6 0.06018 L 5E-6 2.4537E-6 " pathEditMode="relative" rAng="0" ptsTypes="AA">
                                      <p:cBhvr>
                                        <p:cTn id="136" dur="1000" fill="hold"/>
                                        <p:tgtEl>
                                          <p:spTgt spid="35"/>
                                        </p:tgtEl>
                                        <p:attrNameLst>
                                          <p:attrName>ppt_x</p:attrName>
                                          <p:attrName>ppt_y</p:attrName>
                                        </p:attrNameLst>
                                      </p:cBhvr>
                                      <p:rCtr x="0" y="-3009"/>
                                    </p:animMotion>
                                  </p:childTnLst>
                                </p:cTn>
                              </p:par>
                              <p:par>
                                <p:cTn id="137" presetID="8" presetClass="emph" presetSubtype="0" accel="20000" decel="40000" fill="hold" grpId="3" nodeType="withEffect">
                                  <p:stCondLst>
                                    <p:cond delay="2400"/>
                                  </p:stCondLst>
                                  <p:childTnLst>
                                    <p:animRot by="7200000">
                                      <p:cBhvr>
                                        <p:cTn id="138" dur="2600" fill="hold"/>
                                        <p:tgtEl>
                                          <p:spTgt spid="28"/>
                                        </p:tgtEl>
                                        <p:attrNameLst>
                                          <p:attrName>r</p:attrName>
                                        </p:attrNameLst>
                                      </p:cBhvr>
                                    </p:animRot>
                                  </p:childTnLst>
                                </p:cTn>
                              </p:par>
                              <p:par>
                                <p:cTn id="139" presetID="2" presetClass="entr" presetSubtype="4" accel="20000" decel="80000" fill="hold" grpId="0" nodeType="withEffect">
                                  <p:stCondLst>
                                    <p:cond delay="200"/>
                                  </p:stCondLst>
                                  <p:childTnLst>
                                    <p:set>
                                      <p:cBhvr>
                                        <p:cTn id="140" dur="1" fill="hold">
                                          <p:stCondLst>
                                            <p:cond delay="0"/>
                                          </p:stCondLst>
                                        </p:cTn>
                                        <p:tgtEl>
                                          <p:spTgt spid="20"/>
                                        </p:tgtEl>
                                        <p:attrNameLst>
                                          <p:attrName>style.visibility</p:attrName>
                                        </p:attrNameLst>
                                      </p:cBhvr>
                                      <p:to>
                                        <p:strVal val="visible"/>
                                      </p:to>
                                    </p:set>
                                    <p:anim calcmode="lin" valueType="num">
                                      <p:cBhvr additive="base">
                                        <p:cTn id="141" dur="1250" fill="hold"/>
                                        <p:tgtEl>
                                          <p:spTgt spid="20"/>
                                        </p:tgtEl>
                                        <p:attrNameLst>
                                          <p:attrName>ppt_x</p:attrName>
                                        </p:attrNameLst>
                                      </p:cBhvr>
                                      <p:tavLst>
                                        <p:tav tm="0">
                                          <p:val>
                                            <p:strVal val="#ppt_x"/>
                                          </p:val>
                                        </p:tav>
                                        <p:tav tm="100000">
                                          <p:val>
                                            <p:strVal val="#ppt_x"/>
                                          </p:val>
                                        </p:tav>
                                      </p:tavLst>
                                    </p:anim>
                                    <p:anim calcmode="lin" valueType="num">
                                      <p:cBhvr additive="base">
                                        <p:cTn id="142" dur="1250" fill="hold"/>
                                        <p:tgtEl>
                                          <p:spTgt spid="20"/>
                                        </p:tgtEl>
                                        <p:attrNameLst>
                                          <p:attrName>ppt_y</p:attrName>
                                        </p:attrNameLst>
                                      </p:cBhvr>
                                      <p:tavLst>
                                        <p:tav tm="0">
                                          <p:val>
                                            <p:strVal val="1+#ppt_h/2"/>
                                          </p:val>
                                        </p:tav>
                                        <p:tav tm="100000">
                                          <p:val>
                                            <p:strVal val="#ppt_y"/>
                                          </p:val>
                                        </p:tav>
                                      </p:tavLst>
                                    </p:anim>
                                  </p:childTnLst>
                                </p:cTn>
                              </p:par>
                              <p:par>
                                <p:cTn id="143" presetID="6" presetClass="emph" presetSubtype="0" accel="45000" decel="45000" autoRev="1" fill="hold" grpId="1" nodeType="withEffect">
                                  <p:stCondLst>
                                    <p:cond delay="1100"/>
                                  </p:stCondLst>
                                  <p:childTnLst>
                                    <p:animScale>
                                      <p:cBhvr>
                                        <p:cTn id="144" dur="1950" fill="hold"/>
                                        <p:tgtEl>
                                          <p:spTgt spid="20"/>
                                        </p:tgtEl>
                                      </p:cBhvr>
                                      <p:by x="95000" y="95000"/>
                                    </p:animScale>
                                  </p:childTnLst>
                                </p:cTn>
                              </p:par>
                              <p:par>
                                <p:cTn id="145" presetID="10" presetClass="entr" presetSubtype="0" fill="hold" grpId="0" nodeType="withEffect">
                                  <p:stCondLst>
                                    <p:cond delay="1000"/>
                                  </p:stCondLst>
                                  <p:childTnLst>
                                    <p:set>
                                      <p:cBhvr>
                                        <p:cTn id="146" dur="1" fill="hold">
                                          <p:stCondLst>
                                            <p:cond delay="0"/>
                                          </p:stCondLst>
                                        </p:cTn>
                                        <p:tgtEl>
                                          <p:spTgt spid="22"/>
                                        </p:tgtEl>
                                        <p:attrNameLst>
                                          <p:attrName>style.visibility</p:attrName>
                                        </p:attrNameLst>
                                      </p:cBhvr>
                                      <p:to>
                                        <p:strVal val="visible"/>
                                      </p:to>
                                    </p:set>
                                    <p:animEffect transition="in" filter="fade">
                                      <p:cBhvr>
                                        <p:cTn id="147" dur="500"/>
                                        <p:tgtEl>
                                          <p:spTgt spid="22"/>
                                        </p:tgtEl>
                                      </p:cBhvr>
                                    </p:animEffect>
                                  </p:childTnLst>
                                </p:cTn>
                              </p:par>
                              <p:par>
                                <p:cTn id="148" presetID="42" presetClass="path" presetSubtype="0" accel="50000" decel="50000" fill="hold" grpId="1" nodeType="withEffect">
                                  <p:stCondLst>
                                    <p:cond delay="1000"/>
                                  </p:stCondLst>
                                  <p:childTnLst>
                                    <p:animMotion origin="layout" path="M -4.67593E-6 2.82407E-6 L -0.07118 2.82407E-6 " pathEditMode="relative" rAng="0" ptsTypes="AA">
                                      <p:cBhvr>
                                        <p:cTn id="149" dur="1000" spd="-100000" fill="hold"/>
                                        <p:tgtEl>
                                          <p:spTgt spid="22"/>
                                        </p:tgtEl>
                                        <p:attrNameLst>
                                          <p:attrName>ppt_x</p:attrName>
                                          <p:attrName>ppt_y</p:attrName>
                                        </p:attrNameLst>
                                      </p:cBhvr>
                                      <p:rCtr x="-3559" y="0"/>
                                    </p:animMotion>
                                  </p:childTnLst>
                                </p:cTn>
                              </p:par>
                              <p:par>
                                <p:cTn id="150" presetID="42" presetClass="path" presetSubtype="0" decel="3000" fill="hold" grpId="2" nodeType="withEffect">
                                  <p:stCondLst>
                                    <p:cond delay="2000"/>
                                  </p:stCondLst>
                                  <p:childTnLst>
                                    <p:animMotion origin="layout" path="M -4.67593E-6 2.82407E-6 L 0.02373 0.00029 " pathEditMode="relative" rAng="0" ptsTypes="AA">
                                      <p:cBhvr>
                                        <p:cTn id="151" dur="3000" fill="hold"/>
                                        <p:tgtEl>
                                          <p:spTgt spid="22"/>
                                        </p:tgtEl>
                                        <p:attrNameLst>
                                          <p:attrName>ppt_x</p:attrName>
                                          <p:attrName>ppt_y</p:attrName>
                                        </p:attrNameLst>
                                      </p:cBhvr>
                                      <p:rCtr x="1186" y="14"/>
                                    </p:animMotion>
                                  </p:childTnLst>
                                </p:cTn>
                              </p:par>
                              <p:par>
                                <p:cTn id="152" presetID="2" presetClass="entr" presetSubtype="2" accel="20000" decel="80000" fill="hold" grpId="0" nodeType="withEffect">
                                  <p:stCondLst>
                                    <p:cond delay="4700"/>
                                  </p:stCondLst>
                                  <p:childTnLst>
                                    <p:set>
                                      <p:cBhvr>
                                        <p:cTn id="153" dur="1" fill="hold">
                                          <p:stCondLst>
                                            <p:cond delay="0"/>
                                          </p:stCondLst>
                                        </p:cTn>
                                        <p:tgtEl>
                                          <p:spTgt spid="41"/>
                                        </p:tgtEl>
                                        <p:attrNameLst>
                                          <p:attrName>style.visibility</p:attrName>
                                        </p:attrNameLst>
                                      </p:cBhvr>
                                      <p:to>
                                        <p:strVal val="visible"/>
                                      </p:to>
                                    </p:set>
                                    <p:anim calcmode="lin" valueType="num">
                                      <p:cBhvr additive="base">
                                        <p:cTn id="154" dur="1000" fill="hold"/>
                                        <p:tgtEl>
                                          <p:spTgt spid="41"/>
                                        </p:tgtEl>
                                        <p:attrNameLst>
                                          <p:attrName>ppt_x</p:attrName>
                                        </p:attrNameLst>
                                      </p:cBhvr>
                                      <p:tavLst>
                                        <p:tav tm="0">
                                          <p:val>
                                            <p:strVal val="1+#ppt_w/2"/>
                                          </p:val>
                                        </p:tav>
                                        <p:tav tm="100000">
                                          <p:val>
                                            <p:strVal val="#ppt_x"/>
                                          </p:val>
                                        </p:tav>
                                      </p:tavLst>
                                    </p:anim>
                                    <p:anim calcmode="lin" valueType="num">
                                      <p:cBhvr additive="base">
                                        <p:cTn id="155" dur="1000" fill="hold"/>
                                        <p:tgtEl>
                                          <p:spTgt spid="41"/>
                                        </p:tgtEl>
                                        <p:attrNameLst>
                                          <p:attrName>ppt_y</p:attrName>
                                        </p:attrNameLst>
                                      </p:cBhvr>
                                      <p:tavLst>
                                        <p:tav tm="0">
                                          <p:val>
                                            <p:strVal val="#ppt_y"/>
                                          </p:val>
                                        </p:tav>
                                        <p:tav tm="100000">
                                          <p:val>
                                            <p:strVal val="#ppt_y"/>
                                          </p:val>
                                        </p:tav>
                                      </p:tavLst>
                                    </p:anim>
                                  </p:childTnLst>
                                </p:cTn>
                              </p:par>
                              <p:par>
                                <p:cTn id="156" presetID="2" presetClass="entr" presetSubtype="2" accel="20000" decel="80000" fill="hold" grpId="0" nodeType="withEffect">
                                  <p:stCondLst>
                                    <p:cond delay="4750"/>
                                  </p:stCondLst>
                                  <p:childTnLst>
                                    <p:set>
                                      <p:cBhvr>
                                        <p:cTn id="157" dur="1" fill="hold">
                                          <p:stCondLst>
                                            <p:cond delay="0"/>
                                          </p:stCondLst>
                                        </p:cTn>
                                        <p:tgtEl>
                                          <p:spTgt spid="42"/>
                                        </p:tgtEl>
                                        <p:attrNameLst>
                                          <p:attrName>style.visibility</p:attrName>
                                        </p:attrNameLst>
                                      </p:cBhvr>
                                      <p:to>
                                        <p:strVal val="visible"/>
                                      </p:to>
                                    </p:set>
                                    <p:anim calcmode="lin" valueType="num">
                                      <p:cBhvr additive="base">
                                        <p:cTn id="158" dur="1000" fill="hold"/>
                                        <p:tgtEl>
                                          <p:spTgt spid="42"/>
                                        </p:tgtEl>
                                        <p:attrNameLst>
                                          <p:attrName>ppt_x</p:attrName>
                                        </p:attrNameLst>
                                      </p:cBhvr>
                                      <p:tavLst>
                                        <p:tav tm="0">
                                          <p:val>
                                            <p:strVal val="1+#ppt_w/2"/>
                                          </p:val>
                                        </p:tav>
                                        <p:tav tm="100000">
                                          <p:val>
                                            <p:strVal val="#ppt_x"/>
                                          </p:val>
                                        </p:tav>
                                      </p:tavLst>
                                    </p:anim>
                                    <p:anim calcmode="lin" valueType="num">
                                      <p:cBhvr additive="base">
                                        <p:cTn id="15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3" grpId="0" animBg="1"/>
      <p:bldP spid="23" grpId="1" animBg="1"/>
      <p:bldP spid="28" grpId="0" animBg="1"/>
      <p:bldP spid="28" grpId="1" animBg="1"/>
      <p:bldP spid="28" grpId="2" animBg="1"/>
      <p:bldP spid="28" grpId="3" animBg="1"/>
      <p:bldP spid="14" grpId="0" animBg="1"/>
      <p:bldP spid="14" grpId="1" animBg="1"/>
      <p:bldP spid="21" grpId="0" animBg="1"/>
      <p:bldP spid="21" grpId="1" animBg="1"/>
      <p:bldP spid="21" grpId="2" animBg="1"/>
      <p:bldP spid="24" grpId="0" animBg="1"/>
      <p:bldP spid="24" grpId="1" animBg="1"/>
      <p:bldP spid="24" grpId="2" animBg="1"/>
      <p:bldP spid="4" grpId="0" animBg="1"/>
      <p:bldP spid="4" grpId="1" animBg="1"/>
      <p:bldP spid="19" grpId="0" animBg="1"/>
      <p:bldP spid="5" grpId="0" animBg="1"/>
      <p:bldP spid="5" grpId="1" animBg="1"/>
      <p:bldP spid="26" grpId="0" animBg="1"/>
      <p:bldP spid="26" grpId="1" animBg="1"/>
      <p:bldP spid="26" grpId="2" animBg="1"/>
      <p:bldP spid="6" grpId="0"/>
      <p:bldP spid="6" grpId="1"/>
      <p:bldP spid="7" grpId="0"/>
      <p:bldP spid="7" grpId="1"/>
      <p:bldP spid="8" grpId="0"/>
      <p:bldP spid="22" grpId="0" animBg="1"/>
      <p:bldP spid="22" grpId="1" animBg="1"/>
      <p:bldP spid="22" grpId="2" animBg="1"/>
      <p:bldP spid="25" grpId="0" animBg="1"/>
      <p:bldP spid="25" grpId="1" animBg="1"/>
      <p:bldP spid="25" grpId="2" animBg="1"/>
      <p:bldP spid="27" grpId="0" animBg="1"/>
      <p:bldP spid="27" grpId="1" animBg="1"/>
      <p:bldP spid="27" grpId="2" animBg="1"/>
      <p:bldP spid="38" grpId="0" animBg="1"/>
      <p:bldP spid="38" grpId="1" animBg="1"/>
      <p:bldP spid="38" grpId="2" animBg="1"/>
      <p:bldP spid="38" grpId="3" animBg="1"/>
      <p:bldP spid="39" grpId="0" animBg="1"/>
      <p:bldP spid="39" grpId="1" animBg="1"/>
      <p:bldP spid="39" grpId="2" animBg="1"/>
      <p:bldP spid="39" grpId="3" animBg="1"/>
      <p:bldP spid="40" grpId="0" animBg="1"/>
      <p:bldP spid="40" grpId="1" animBg="1"/>
      <p:bldP spid="40" grpId="2" animBg="1"/>
      <p:bldP spid="40" grpId="3" animBg="1"/>
      <p:bldP spid="41" grpId="0" animBg="1"/>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
            <a:extLst>
              <a:ext uri="{FF2B5EF4-FFF2-40B4-BE49-F238E27FC236}">
                <a16:creationId xmlns:a16="http://schemas.microsoft.com/office/drawing/2014/main" id="{6C0C3664-A245-483D-96F1-CFEC35BC8554}"/>
              </a:ext>
            </a:extLst>
          </p:cNvPr>
          <p:cNvSpPr/>
          <p:nvPr/>
        </p:nvSpPr>
        <p:spPr>
          <a:xfrm>
            <a:off x="3171703" y="-3236235"/>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4" name="-">
            <a:extLst>
              <a:ext uri="{FF2B5EF4-FFF2-40B4-BE49-F238E27FC236}">
                <a16:creationId xmlns:a16="http://schemas.microsoft.com/office/drawing/2014/main" id="{A637EADD-B99D-4E71-B379-FC7C3FACFC35}"/>
              </a:ext>
            </a:extLst>
          </p:cNvPr>
          <p:cNvSpPr/>
          <p:nvPr/>
        </p:nvSpPr>
        <p:spPr>
          <a:xfrm>
            <a:off x="1954924" y="4001372"/>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21" name="Picture">
            <a:extLst>
              <a:ext uri="{FF2B5EF4-FFF2-40B4-BE49-F238E27FC236}">
                <a16:creationId xmlns:a16="http://schemas.microsoft.com/office/drawing/2014/main" id="{19DD67A2-7134-41BA-97DC-FEAF80D1694E}"/>
              </a:ext>
            </a:extLst>
          </p:cNvPr>
          <p:cNvSpPr/>
          <p:nvPr/>
        </p:nvSpPr>
        <p:spPr>
          <a:xfrm>
            <a:off x="2920752" y="597898"/>
            <a:ext cx="10915650" cy="5212352"/>
          </a:xfrm>
          <a:prstGeom prst="roundRect">
            <a:avLst>
              <a:gd name="adj" fmla="val 50000"/>
            </a:avLst>
          </a:prstGeom>
          <a:blipFill>
            <a:blip r:embed="rId2"/>
            <a:srcRect/>
            <a:stretch>
              <a:fillRect l="-6604" t="-12220" r="6604" b="-27394"/>
            </a:stretch>
          </a:blipFill>
          <a:ln w="113522" cap="flat">
            <a:solidFill>
              <a:srgbClr val="FFFFFF"/>
            </a:solidFill>
            <a:prstDash val="solid"/>
            <a:miter/>
          </a:ln>
        </p:spPr>
        <p:txBody>
          <a:bodyPr rtlCol="0" anchor="ctr"/>
          <a:lstStyle/>
          <a:p>
            <a:endParaRPr lang="en-US"/>
          </a:p>
        </p:txBody>
      </p:sp>
      <p:sp>
        <p:nvSpPr>
          <p:cNvPr id="22" name="-">
            <a:extLst>
              <a:ext uri="{FF2B5EF4-FFF2-40B4-BE49-F238E27FC236}">
                <a16:creationId xmlns:a16="http://schemas.microsoft.com/office/drawing/2014/main" id="{81DD7C11-F15F-4EFC-86A0-C981998E5F09}"/>
              </a:ext>
            </a:extLst>
          </p:cNvPr>
          <p:cNvSpPr/>
          <p:nvPr/>
        </p:nvSpPr>
        <p:spPr>
          <a:xfrm>
            <a:off x="7099549" y="325944"/>
            <a:ext cx="1609752" cy="545422"/>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C85974C9-A5BF-4F1B-ABC1-DAA1C4A0D84E}"/>
              </a:ext>
            </a:extLst>
          </p:cNvPr>
          <p:cNvSpPr/>
          <p:nvPr/>
        </p:nvSpPr>
        <p:spPr>
          <a:xfrm rot="262589">
            <a:off x="-2320847" y="485322"/>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C66ABDA-FE9D-4DD2-802E-18B74DEB015E}"/>
              </a:ext>
            </a:extLst>
          </p:cNvPr>
          <p:cNvSpPr/>
          <p:nvPr/>
        </p:nvSpPr>
        <p:spPr>
          <a:xfrm>
            <a:off x="8850119" y="10484206"/>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sp>
        <p:nvSpPr>
          <p:cNvPr id="26" name="-">
            <a:extLst>
              <a:ext uri="{FF2B5EF4-FFF2-40B4-BE49-F238E27FC236}">
                <a16:creationId xmlns:a16="http://schemas.microsoft.com/office/drawing/2014/main" id="{448711C9-78B4-4454-A155-4A167FADFDBF}"/>
              </a:ext>
            </a:extLst>
          </p:cNvPr>
          <p:cNvSpPr/>
          <p:nvPr/>
        </p:nvSpPr>
        <p:spPr>
          <a:xfrm>
            <a:off x="1809082" y="1972503"/>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30" name="-">
            <a:extLst>
              <a:ext uri="{FF2B5EF4-FFF2-40B4-BE49-F238E27FC236}">
                <a16:creationId xmlns:a16="http://schemas.microsoft.com/office/drawing/2014/main" id="{6E3BB036-E3FD-4D6F-96A0-187266D73716}"/>
              </a:ext>
            </a:extLst>
          </p:cNvPr>
          <p:cNvSpPr/>
          <p:nvPr/>
        </p:nvSpPr>
        <p:spPr>
          <a:xfrm>
            <a:off x="3999744" y="6520843"/>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1" name="-">
            <a:extLst>
              <a:ext uri="{FF2B5EF4-FFF2-40B4-BE49-F238E27FC236}">
                <a16:creationId xmlns:a16="http://schemas.microsoft.com/office/drawing/2014/main" id="{7F6B99BC-4FC2-43AB-9881-2FC7D4DB587E}"/>
              </a:ext>
            </a:extLst>
          </p:cNvPr>
          <p:cNvSpPr/>
          <p:nvPr/>
        </p:nvSpPr>
        <p:spPr>
          <a:xfrm>
            <a:off x="675872" y="-379317"/>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2" name="-">
            <a:extLst>
              <a:ext uri="{FF2B5EF4-FFF2-40B4-BE49-F238E27FC236}">
                <a16:creationId xmlns:a16="http://schemas.microsoft.com/office/drawing/2014/main" id="{B36F657C-21FB-41F5-A646-000869F94E94}"/>
              </a:ext>
            </a:extLst>
          </p:cNvPr>
          <p:cNvSpPr/>
          <p:nvPr/>
        </p:nvSpPr>
        <p:spPr>
          <a:xfrm>
            <a:off x="-1142356" y="9668524"/>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grpSp>
        <p:nvGrpSpPr>
          <p:cNvPr id="57" name="-">
            <a:extLst>
              <a:ext uri="{FF2B5EF4-FFF2-40B4-BE49-F238E27FC236}">
                <a16:creationId xmlns:a16="http://schemas.microsoft.com/office/drawing/2014/main" id="{1A5E7E95-5CE3-4C52-A2C9-03A8CAC2C043}"/>
              </a:ext>
            </a:extLst>
          </p:cNvPr>
          <p:cNvGrpSpPr/>
          <p:nvPr/>
        </p:nvGrpSpPr>
        <p:grpSpPr>
          <a:xfrm>
            <a:off x="-2938273" y="4326496"/>
            <a:ext cx="4468372" cy="815174"/>
            <a:chOff x="-3163680" y="4127153"/>
            <a:chExt cx="4468372" cy="815174"/>
          </a:xfrm>
        </p:grpSpPr>
        <p:sp>
          <p:nvSpPr>
            <p:cNvPr id="33" name="-">
              <a:extLst>
                <a:ext uri="{FF2B5EF4-FFF2-40B4-BE49-F238E27FC236}">
                  <a16:creationId xmlns:a16="http://schemas.microsoft.com/office/drawing/2014/main" id="{13AFE4D1-4DDB-4CFB-93D1-84BAABAC87D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30A92CB6-F010-4D6D-A4E0-FA92AD553726}"/>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8" name="-">
            <a:extLst>
              <a:ext uri="{FF2B5EF4-FFF2-40B4-BE49-F238E27FC236}">
                <a16:creationId xmlns:a16="http://schemas.microsoft.com/office/drawing/2014/main" id="{BB46C4C6-39BE-469D-B86D-C8CB553BB13B}"/>
              </a:ext>
            </a:extLst>
          </p:cNvPr>
          <p:cNvGrpSpPr/>
          <p:nvPr/>
        </p:nvGrpSpPr>
        <p:grpSpPr>
          <a:xfrm>
            <a:off x="-2938273" y="6009593"/>
            <a:ext cx="4468372" cy="815174"/>
            <a:chOff x="-3163680" y="4127153"/>
            <a:chExt cx="4468372" cy="815174"/>
          </a:xfrm>
        </p:grpSpPr>
        <p:sp>
          <p:nvSpPr>
            <p:cNvPr id="59" name="-">
              <a:extLst>
                <a:ext uri="{FF2B5EF4-FFF2-40B4-BE49-F238E27FC236}">
                  <a16:creationId xmlns:a16="http://schemas.microsoft.com/office/drawing/2014/main" id="{33172394-0CF8-464F-AEE3-98A613A1099E}"/>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
              <a:extLst>
                <a:ext uri="{FF2B5EF4-FFF2-40B4-BE49-F238E27FC236}">
                  <a16:creationId xmlns:a16="http://schemas.microsoft.com/office/drawing/2014/main" id="{D72A81D4-36DD-4F29-B191-B3613A324F54}"/>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
            <a:extLst>
              <a:ext uri="{FF2B5EF4-FFF2-40B4-BE49-F238E27FC236}">
                <a16:creationId xmlns:a16="http://schemas.microsoft.com/office/drawing/2014/main" id="{A56D0280-D03D-4D5E-AF94-FC1A9B01FDD0}"/>
              </a:ext>
            </a:extLst>
          </p:cNvPr>
          <p:cNvGrpSpPr/>
          <p:nvPr/>
        </p:nvGrpSpPr>
        <p:grpSpPr>
          <a:xfrm>
            <a:off x="-2938273" y="7813687"/>
            <a:ext cx="4468372" cy="815174"/>
            <a:chOff x="-3163680" y="4127153"/>
            <a:chExt cx="4468372" cy="815174"/>
          </a:xfrm>
        </p:grpSpPr>
        <p:sp>
          <p:nvSpPr>
            <p:cNvPr id="62" name="-">
              <a:extLst>
                <a:ext uri="{FF2B5EF4-FFF2-40B4-BE49-F238E27FC236}">
                  <a16:creationId xmlns:a16="http://schemas.microsoft.com/office/drawing/2014/main" id="{AB801F43-19EC-406C-9254-12FB7C518BE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
              <a:extLst>
                <a:ext uri="{FF2B5EF4-FFF2-40B4-BE49-F238E27FC236}">
                  <a16:creationId xmlns:a16="http://schemas.microsoft.com/office/drawing/2014/main" id="{756E9F80-2A0E-4C63-940F-5406A8EC204F}"/>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7" name="-">
            <a:extLst>
              <a:ext uri="{FF2B5EF4-FFF2-40B4-BE49-F238E27FC236}">
                <a16:creationId xmlns:a16="http://schemas.microsoft.com/office/drawing/2014/main" id="{E2CDE696-F611-497F-8EF1-E129FC0A8B32}"/>
              </a:ext>
            </a:extLst>
          </p:cNvPr>
          <p:cNvSpPr/>
          <p:nvPr/>
        </p:nvSpPr>
        <p:spPr>
          <a:xfrm>
            <a:off x="3031400" y="7804518"/>
            <a:ext cx="7312750" cy="2181370"/>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Brand Logo">
            <a:extLst>
              <a:ext uri="{FF2B5EF4-FFF2-40B4-BE49-F238E27FC236}">
                <a16:creationId xmlns:a16="http://schemas.microsoft.com/office/drawing/2014/main" id="{871CC4E6-5821-42B1-91ED-BF1D433F02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660" y="1217745"/>
            <a:ext cx="1998689" cy="318631"/>
          </a:xfrm>
          <a:prstGeom prst="rect">
            <a:avLst/>
          </a:prstGeom>
        </p:spPr>
      </p:pic>
      <p:sp>
        <p:nvSpPr>
          <p:cNvPr id="46" name="-">
            <a:extLst>
              <a:ext uri="{FF2B5EF4-FFF2-40B4-BE49-F238E27FC236}">
                <a16:creationId xmlns:a16="http://schemas.microsoft.com/office/drawing/2014/main" id="{F8FF6A12-F776-4867-B612-CA6B1B96E908}"/>
              </a:ext>
            </a:extLst>
          </p:cNvPr>
          <p:cNvSpPr/>
          <p:nvPr/>
        </p:nvSpPr>
        <p:spPr>
          <a:xfrm>
            <a:off x="5179811" y="7373289"/>
            <a:ext cx="4921917"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wesome">
            <a:extLst>
              <a:ext uri="{FF2B5EF4-FFF2-40B4-BE49-F238E27FC236}">
                <a16:creationId xmlns:a16="http://schemas.microsoft.com/office/drawing/2014/main" id="{FEDE7051-ECC6-46E5-AEB7-5E0DDDACDF7E}"/>
              </a:ext>
            </a:extLst>
          </p:cNvPr>
          <p:cNvSpPr txBox="1"/>
          <p:nvPr/>
        </p:nvSpPr>
        <p:spPr>
          <a:xfrm>
            <a:off x="4929666" y="6409252"/>
            <a:ext cx="5045773" cy="1015663"/>
          </a:xfrm>
          <a:prstGeom prst="rect">
            <a:avLst/>
          </a:prstGeom>
          <a:noFill/>
        </p:spPr>
        <p:txBody>
          <a:bodyPr wrap="square" rtlCol="0">
            <a:spAutoFit/>
          </a:bodyPr>
          <a:lstStyle/>
          <a:p>
            <a:pPr algn="r"/>
            <a:r>
              <a:rPr lang="en-US" sz="6000" dirty="0" err="1">
                <a:solidFill>
                  <a:schemeClr val="bg1"/>
                </a:solidFill>
                <a:latin typeface="Montserrat ExtraBold" panose="00000900000000000000" pitchFamily="50" charset="0"/>
              </a:rPr>
              <a:t>Powerpoint</a:t>
            </a:r>
            <a:endParaRPr lang="en-US" sz="6000" dirty="0">
              <a:solidFill>
                <a:schemeClr val="bg1"/>
              </a:solidFill>
              <a:latin typeface="Montserrat ExtraBold" panose="00000900000000000000" pitchFamily="50" charset="0"/>
            </a:endParaRPr>
          </a:p>
        </p:txBody>
      </p:sp>
      <p:sp>
        <p:nvSpPr>
          <p:cNvPr id="41" name="Template">
            <a:extLst>
              <a:ext uri="{FF2B5EF4-FFF2-40B4-BE49-F238E27FC236}">
                <a16:creationId xmlns:a16="http://schemas.microsoft.com/office/drawing/2014/main" id="{AE53D653-B52B-4862-BFB5-27EE28EDFBD0}"/>
              </a:ext>
            </a:extLst>
          </p:cNvPr>
          <p:cNvSpPr txBox="1"/>
          <p:nvPr/>
        </p:nvSpPr>
        <p:spPr>
          <a:xfrm>
            <a:off x="5846690" y="7239721"/>
            <a:ext cx="4068743" cy="1015663"/>
          </a:xfrm>
          <a:prstGeom prst="rect">
            <a:avLst/>
          </a:prstGeom>
          <a:noFill/>
        </p:spPr>
        <p:txBody>
          <a:bodyPr wrap="none" rtlCol="0">
            <a:spAutoFit/>
          </a:bodyPr>
          <a:lstStyle/>
          <a:p>
            <a:r>
              <a:rPr lang="en-US" sz="6000" dirty="0">
                <a:solidFill>
                  <a:schemeClr val="tx2">
                    <a:lumMod val="50000"/>
                  </a:schemeClr>
                </a:solidFill>
                <a:latin typeface="Montserrat ExtraBold" panose="00000900000000000000" pitchFamily="50" charset="0"/>
              </a:rPr>
              <a:t>Template</a:t>
            </a:r>
          </a:p>
        </p:txBody>
      </p:sp>
      <p:grpSp>
        <p:nvGrpSpPr>
          <p:cNvPr id="42" name="-">
            <a:extLst>
              <a:ext uri="{FF2B5EF4-FFF2-40B4-BE49-F238E27FC236}">
                <a16:creationId xmlns:a16="http://schemas.microsoft.com/office/drawing/2014/main" id="{1039E219-1A83-4483-A54F-9599A51318DF}"/>
              </a:ext>
            </a:extLst>
          </p:cNvPr>
          <p:cNvGrpSpPr/>
          <p:nvPr/>
        </p:nvGrpSpPr>
        <p:grpSpPr>
          <a:xfrm>
            <a:off x="3503172" y="9774852"/>
            <a:ext cx="1819460" cy="422071"/>
            <a:chOff x="1552119" y="4571742"/>
            <a:chExt cx="1357119" cy="314820"/>
          </a:xfrm>
        </p:grpSpPr>
        <p:sp>
          <p:nvSpPr>
            <p:cNvPr id="43" name="-">
              <a:extLst>
                <a:ext uri="{FF2B5EF4-FFF2-40B4-BE49-F238E27FC236}">
                  <a16:creationId xmlns:a16="http://schemas.microsoft.com/office/drawing/2014/main" id="{E97FBF54-03EE-4A7C-8FBD-01153E0655AD}"/>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JOIN NOW">
              <a:extLst>
                <a:ext uri="{FF2B5EF4-FFF2-40B4-BE49-F238E27FC236}">
                  <a16:creationId xmlns:a16="http://schemas.microsoft.com/office/drawing/2014/main" id="{91B0B071-538A-47AF-9438-0E52EFE6FD60}"/>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45"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4B65BD2-F59A-410A-B6F1-E4C1EEBEAA89}"/>
              </a:ext>
            </a:extLst>
          </p:cNvPr>
          <p:cNvSpPr txBox="1"/>
          <p:nvPr/>
        </p:nvSpPr>
        <p:spPr>
          <a:xfrm>
            <a:off x="3101499" y="8464093"/>
            <a:ext cx="6842988" cy="1077218"/>
          </a:xfrm>
          <a:prstGeom prst="rect">
            <a:avLst/>
          </a:prstGeom>
          <a:noFill/>
        </p:spPr>
        <p:txBody>
          <a:bodyPr wrap="square" rtlCol="0">
            <a:spAutoFit/>
          </a:bodyPr>
          <a:lstStyle/>
          <a:p>
            <a:pPr algn="r"/>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In pharetra lacinia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pulvinar </a:t>
            </a:r>
            <a:r>
              <a:rPr lang="en-US" sz="1600" dirty="0" err="1">
                <a:solidFill>
                  <a:schemeClr val="bg1"/>
                </a:solidFill>
                <a:latin typeface="Montserrat Light" panose="00000400000000000000" pitchFamily="50" charset="0"/>
              </a:rPr>
              <a:t>suscipit</a:t>
            </a:r>
            <a:r>
              <a:rPr lang="en-US" sz="1600" dirty="0">
                <a:solidFill>
                  <a:schemeClr val="bg1"/>
                </a:solidFill>
                <a:latin typeface="Montserrat Light" panose="00000400000000000000" pitchFamily="50" charset="0"/>
              </a:rPr>
              <a:t>. Aenean </a:t>
            </a:r>
            <a:r>
              <a:rPr lang="en-US" sz="1600" dirty="0" err="1">
                <a:solidFill>
                  <a:schemeClr val="bg1"/>
                </a:solidFill>
                <a:latin typeface="Montserrat Light" panose="00000400000000000000" pitchFamily="50" charset="0"/>
              </a:rPr>
              <a:t>eu</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endParaRPr lang="en-US" sz="1600" dirty="0">
              <a:solidFill>
                <a:schemeClr val="bg1"/>
              </a:solidFill>
              <a:latin typeface="Montserrat Light" panose="00000400000000000000" pitchFamily="50" charset="0"/>
            </a:endParaRPr>
          </a:p>
        </p:txBody>
      </p:sp>
      <p:sp>
        <p:nvSpPr>
          <p:cNvPr id="48" name="-">
            <a:extLst>
              <a:ext uri="{FF2B5EF4-FFF2-40B4-BE49-F238E27FC236}">
                <a16:creationId xmlns:a16="http://schemas.microsoft.com/office/drawing/2014/main" id="{F4D050C2-A742-4E30-ADBD-AAD86B955B71}"/>
              </a:ext>
            </a:extLst>
          </p:cNvPr>
          <p:cNvSpPr/>
          <p:nvPr/>
        </p:nvSpPr>
        <p:spPr>
          <a:xfrm>
            <a:off x="1573543" y="7432604"/>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9" name="-">
            <a:extLst>
              <a:ext uri="{FF2B5EF4-FFF2-40B4-BE49-F238E27FC236}">
                <a16:creationId xmlns:a16="http://schemas.microsoft.com/office/drawing/2014/main" id="{F93AD4B7-1FA5-4B80-94B1-FF6CB2BE2210}"/>
              </a:ext>
            </a:extLst>
          </p:cNvPr>
          <p:cNvSpPr/>
          <p:nvPr/>
        </p:nvSpPr>
        <p:spPr>
          <a:xfrm>
            <a:off x="1570625" y="8030732"/>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50" name="-">
            <a:extLst>
              <a:ext uri="{FF2B5EF4-FFF2-40B4-BE49-F238E27FC236}">
                <a16:creationId xmlns:a16="http://schemas.microsoft.com/office/drawing/2014/main" id="{FFD83263-059D-430E-B94D-545D57BFF7BF}"/>
              </a:ext>
            </a:extLst>
          </p:cNvPr>
          <p:cNvSpPr/>
          <p:nvPr/>
        </p:nvSpPr>
        <p:spPr>
          <a:xfrm>
            <a:off x="1570624" y="8628861"/>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69" name="Transition">
            <a:extLst>
              <a:ext uri="{FF2B5EF4-FFF2-40B4-BE49-F238E27FC236}">
                <a16:creationId xmlns:a16="http://schemas.microsoft.com/office/drawing/2014/main" id="{A68A8F35-08C9-4ED1-84CF-27C96C870232}"/>
              </a:ext>
            </a:extLst>
          </p:cNvPr>
          <p:cNvSpPr/>
          <p:nvPr/>
        </p:nvSpPr>
        <p:spPr>
          <a:xfrm rot="5400000">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0" name="Transition">
            <a:extLst>
              <a:ext uri="{FF2B5EF4-FFF2-40B4-BE49-F238E27FC236}">
                <a16:creationId xmlns:a16="http://schemas.microsoft.com/office/drawing/2014/main" id="{B3B4C025-148C-43F2-873A-ADD8B94A69C8}"/>
              </a:ext>
            </a:extLst>
          </p:cNvPr>
          <p:cNvSpPr/>
          <p:nvPr/>
        </p:nvSpPr>
        <p:spPr>
          <a:xfrm rot="5400000">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7844209"/>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ppt_x"/>
                                          </p:val>
                                        </p:tav>
                                        <p:tav tm="100000">
                                          <p:val>
                                            <p:strVal val="#ppt_x"/>
                                          </p:val>
                                        </p:tav>
                                      </p:tavLst>
                                    </p:anim>
                                    <p:anim calcmode="lin" valueType="num">
                                      <p:cBhvr additive="base">
                                        <p:cTn id="8" dur="1000" fill="hold"/>
                                        <p:tgtEl>
                                          <p:spTgt spid="39"/>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2000"/>
                                  </p:stCondLst>
                                  <p:iterate type="wd">
                                    <p:tmPct val="10000"/>
                                  </p:iterate>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42" presetClass="path" presetSubtype="0" accel="20000" decel="80000" fill="hold" nodeType="withEffect">
                                  <p:stCondLst>
                                    <p:cond delay="2000"/>
                                  </p:stCondLst>
                                  <p:iterate type="wd">
                                    <p:tmPct val="10000"/>
                                  </p:iterate>
                                  <p:childTnLst>
                                    <p:animMotion origin="layout" path="M 0.05961 -1.57407E-6 L 9.25926E-7 -1.57407E-6 " pathEditMode="relative" rAng="0" ptsTypes="AA">
                                      <p:cBhvr>
                                        <p:cTn id="13" dur="1000" fill="hold"/>
                                        <p:tgtEl>
                                          <p:spTgt spid="42"/>
                                        </p:tgtEl>
                                        <p:attrNameLst>
                                          <p:attrName>ppt_x</p:attrName>
                                          <p:attrName>ppt_y</p:attrName>
                                        </p:attrNameLst>
                                      </p:cBhvr>
                                      <p:rCtr x="-2980" y="0"/>
                                    </p:animMotion>
                                  </p:childTnLst>
                                </p:cTn>
                              </p:par>
                              <p:par>
                                <p:cTn id="14" presetID="10" presetClass="entr" presetSubtype="0" fill="hold" grpId="0" nodeType="withEffect">
                                  <p:stCondLst>
                                    <p:cond delay="75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42" presetClass="path" presetSubtype="0" accel="20000" decel="80000" fill="hold" grpId="1" nodeType="withEffect">
                                  <p:stCondLst>
                                    <p:cond delay="750"/>
                                  </p:stCondLst>
                                  <p:childTnLst>
                                    <p:animMotion origin="layout" path="M -0.07017 3.14815E-6 L 4.76852E-6 3.14815E-6 " pathEditMode="relative" rAng="0" ptsTypes="AA">
                                      <p:cBhvr>
                                        <p:cTn id="18" dur="1000" fill="hold"/>
                                        <p:tgtEl>
                                          <p:spTgt spid="46"/>
                                        </p:tgtEl>
                                        <p:attrNameLst>
                                          <p:attrName>ppt_x</p:attrName>
                                          <p:attrName>ppt_y</p:attrName>
                                        </p:attrNameLst>
                                      </p:cBhvr>
                                      <p:rCtr x="3501" y="0"/>
                                    </p:animMotion>
                                  </p:childTnLst>
                                </p:cTn>
                              </p:par>
                              <p:par>
                                <p:cTn id="19" presetID="22" presetClass="entr" presetSubtype="1" fill="hold" grpId="0" nodeType="withEffect">
                                  <p:stCondLst>
                                    <p:cond delay="1200"/>
                                  </p:stCondLst>
                                  <p:childTnLst>
                                    <p:set>
                                      <p:cBhvr>
                                        <p:cTn id="20" dur="1" fill="hold">
                                          <p:stCondLst>
                                            <p:cond delay="0"/>
                                          </p:stCondLst>
                                        </p:cTn>
                                        <p:tgtEl>
                                          <p:spTgt spid="45"/>
                                        </p:tgtEl>
                                        <p:attrNameLst>
                                          <p:attrName>style.visibility</p:attrName>
                                        </p:attrNameLst>
                                      </p:cBhvr>
                                      <p:to>
                                        <p:strVal val="visible"/>
                                      </p:to>
                                    </p:set>
                                    <p:animEffect transition="in" filter="wipe(up)">
                                      <p:cBhvr>
                                        <p:cTn id="21" dur="1000"/>
                                        <p:tgtEl>
                                          <p:spTgt spid="45"/>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42" presetClass="path" presetSubtype="0" accel="20000" decel="80000" fill="hold" grpId="1" nodeType="withEffect">
                                  <p:stCondLst>
                                    <p:cond delay="1000"/>
                                  </p:stCondLst>
                                  <p:childTnLst>
                                    <p:animMotion origin="layout" path="M -0.02792 7.87037E-7 L 3.24074E-7 7.87037E-7 " pathEditMode="relative" rAng="0" ptsTypes="AA">
                                      <p:cBhvr>
                                        <p:cTn id="26" dur="1000" fill="hold"/>
                                        <p:tgtEl>
                                          <p:spTgt spid="47"/>
                                        </p:tgtEl>
                                        <p:attrNameLst>
                                          <p:attrName>ppt_x</p:attrName>
                                          <p:attrName>ppt_y</p:attrName>
                                        </p:attrNameLst>
                                      </p:cBhvr>
                                      <p:rCtr x="1389" y="0"/>
                                    </p:animMotion>
                                  </p:childTnLst>
                                </p:cTn>
                              </p:par>
                              <p:par>
                                <p:cTn id="27" presetID="10" presetClass="entr" presetSubtype="0" fill="hold" grpId="0" nodeType="withEffect">
                                  <p:stCondLst>
                                    <p:cond delay="75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42" presetClass="path" presetSubtype="0" accel="20000" decel="80000" fill="hold" grpId="1" nodeType="withEffect">
                                  <p:stCondLst>
                                    <p:cond delay="750"/>
                                  </p:stCondLst>
                                  <p:childTnLst>
                                    <p:animMotion origin="layout" path="M -0.07017 1.48148E-6 L -1.2963E-6 1.48148E-6 " pathEditMode="relative" rAng="0" ptsTypes="AA">
                                      <p:cBhvr>
                                        <p:cTn id="31" dur="1000" fill="hold"/>
                                        <p:tgtEl>
                                          <p:spTgt spid="41"/>
                                        </p:tgtEl>
                                        <p:attrNameLst>
                                          <p:attrName>ppt_x</p:attrName>
                                          <p:attrName>ppt_y</p:attrName>
                                        </p:attrNameLst>
                                      </p:cBhvr>
                                      <p:rCtr x="3501" y="0"/>
                                    </p:animMotion>
                                  </p:childTnLst>
                                </p:cTn>
                              </p:par>
                              <p:par>
                                <p:cTn id="32" presetID="10" presetClass="entr" presetSubtype="0" fill="hold" grpId="0" nodeType="withEffect">
                                  <p:stCondLst>
                                    <p:cond delay="5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42" presetClass="path" presetSubtype="0" accel="20000" decel="80000" fill="hold" grpId="1" nodeType="withEffect">
                                  <p:stCondLst>
                                    <p:cond delay="500"/>
                                  </p:stCondLst>
                                  <p:childTnLst>
                                    <p:animMotion origin="layout" path="M -0.07017 -3.00926E-6 L 1.2037E-6 -3.00926E-6 " pathEditMode="relative" rAng="0" ptsTypes="AA">
                                      <p:cBhvr>
                                        <p:cTn id="36" dur="1000" fill="hold"/>
                                        <p:tgtEl>
                                          <p:spTgt spid="40"/>
                                        </p:tgtEl>
                                        <p:attrNameLst>
                                          <p:attrName>ppt_x</p:attrName>
                                          <p:attrName>ppt_y</p:attrName>
                                        </p:attrNameLst>
                                      </p:cBhvr>
                                      <p:rCtr x="3501" y="0"/>
                                    </p:animMotion>
                                  </p:childTnLst>
                                </p:cTn>
                              </p:par>
                              <p:par>
                                <p:cTn id="37" presetID="10" presetClass="entr" presetSubtype="0" fill="hold" grpId="0" nodeType="withEffect">
                                  <p:stCondLst>
                                    <p:cond delay="70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42" presetClass="path" presetSubtype="0" accel="20000" decel="80000" fill="hold" grpId="1" nodeType="withEffect">
                                  <p:stCondLst>
                                    <p:cond delay="700"/>
                                  </p:stCondLst>
                                  <p:childTnLst>
                                    <p:animMotion origin="layout" path="M 2.31481E-6 0.06916 L 2.31481E-6 -2.5E-6 " pathEditMode="relative" rAng="0" ptsTypes="AA">
                                      <p:cBhvr>
                                        <p:cTn id="41" dur="750" fill="hold"/>
                                        <p:tgtEl>
                                          <p:spTgt spid="48"/>
                                        </p:tgtEl>
                                        <p:attrNameLst>
                                          <p:attrName>ppt_x</p:attrName>
                                          <p:attrName>ppt_y</p:attrName>
                                        </p:attrNameLst>
                                      </p:cBhvr>
                                      <p:rCtr x="0" y="-3458"/>
                                    </p:animMotion>
                                  </p:childTnLst>
                                </p:cTn>
                              </p:par>
                              <p:par>
                                <p:cTn id="42" presetID="8" presetClass="emph" presetSubtype="0" accel="20000" decel="80000" fill="hold" grpId="2" nodeType="withEffect">
                                  <p:stCondLst>
                                    <p:cond delay="1500"/>
                                  </p:stCondLst>
                                  <p:childTnLst>
                                    <p:animRot by="-5400000">
                                      <p:cBhvr>
                                        <p:cTn id="43" dur="1600" fill="hold"/>
                                        <p:tgtEl>
                                          <p:spTgt spid="48"/>
                                        </p:tgtEl>
                                        <p:attrNameLst>
                                          <p:attrName>r</p:attrName>
                                        </p:attrNameLst>
                                      </p:cBhvr>
                                    </p:animRot>
                                  </p:childTnLst>
                                </p:cTn>
                              </p:par>
                              <p:par>
                                <p:cTn id="44" presetID="8" presetClass="emph" presetSubtype="0" accel="20000" decel="80000" fill="hold" grpId="3" nodeType="withEffect">
                                  <p:stCondLst>
                                    <p:cond delay="3300"/>
                                  </p:stCondLst>
                                  <p:childTnLst>
                                    <p:animRot by="5400000">
                                      <p:cBhvr>
                                        <p:cTn id="45" dur="1600" fill="hold"/>
                                        <p:tgtEl>
                                          <p:spTgt spid="48"/>
                                        </p:tgtEl>
                                        <p:attrNameLst>
                                          <p:attrName>r</p:attrName>
                                        </p:attrNameLst>
                                      </p:cBhvr>
                                    </p:animRot>
                                  </p:childTnLst>
                                </p:cTn>
                              </p:par>
                              <p:par>
                                <p:cTn id="46" presetID="10" presetClass="entr" presetSubtype="0" fill="hold" grpId="0" nodeType="withEffect">
                                  <p:stCondLst>
                                    <p:cond delay="70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42" presetClass="path" presetSubtype="0" accel="20000" decel="80000" fill="hold" grpId="1" nodeType="withEffect">
                                  <p:stCondLst>
                                    <p:cond delay="700"/>
                                  </p:stCondLst>
                                  <p:childTnLst>
                                    <p:animMotion origin="layout" path="M 1.66667E-6 0.06915 L 1.66667E-6 4.67593E-6 " pathEditMode="relative" rAng="0" ptsTypes="AA">
                                      <p:cBhvr>
                                        <p:cTn id="50" dur="750" fill="hold"/>
                                        <p:tgtEl>
                                          <p:spTgt spid="49"/>
                                        </p:tgtEl>
                                        <p:attrNameLst>
                                          <p:attrName>ppt_x</p:attrName>
                                          <p:attrName>ppt_y</p:attrName>
                                        </p:attrNameLst>
                                      </p:cBhvr>
                                      <p:rCtr x="0" y="-3458"/>
                                    </p:animMotion>
                                  </p:childTnLst>
                                </p:cTn>
                              </p:par>
                              <p:par>
                                <p:cTn id="51" presetID="8" presetClass="emph" presetSubtype="0" accel="20000" decel="80000" fill="hold" grpId="2" nodeType="withEffect">
                                  <p:stCondLst>
                                    <p:cond delay="1500"/>
                                  </p:stCondLst>
                                  <p:childTnLst>
                                    <p:animRot by="-5400000">
                                      <p:cBhvr>
                                        <p:cTn id="52" dur="1600" fill="hold"/>
                                        <p:tgtEl>
                                          <p:spTgt spid="49"/>
                                        </p:tgtEl>
                                        <p:attrNameLst>
                                          <p:attrName>r</p:attrName>
                                        </p:attrNameLst>
                                      </p:cBhvr>
                                    </p:animRot>
                                  </p:childTnLst>
                                </p:cTn>
                              </p:par>
                              <p:par>
                                <p:cTn id="53" presetID="8" presetClass="emph" presetSubtype="0" accel="20000" decel="80000" fill="hold" grpId="3" nodeType="withEffect">
                                  <p:stCondLst>
                                    <p:cond delay="3300"/>
                                  </p:stCondLst>
                                  <p:childTnLst>
                                    <p:animRot by="5400000">
                                      <p:cBhvr>
                                        <p:cTn id="54" dur="1600" fill="hold"/>
                                        <p:tgtEl>
                                          <p:spTgt spid="49"/>
                                        </p:tgtEl>
                                        <p:attrNameLst>
                                          <p:attrName>r</p:attrName>
                                        </p:attrNameLst>
                                      </p:cBhvr>
                                    </p:animRot>
                                  </p:childTnLst>
                                </p:cTn>
                              </p:par>
                              <p:par>
                                <p:cTn id="55" presetID="10" presetClass="entr" presetSubtype="0" fill="hold" grpId="0" nodeType="withEffect">
                                  <p:stCondLst>
                                    <p:cond delay="70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500"/>
                                        <p:tgtEl>
                                          <p:spTgt spid="50"/>
                                        </p:tgtEl>
                                      </p:cBhvr>
                                    </p:animEffect>
                                  </p:childTnLst>
                                </p:cTn>
                              </p:par>
                              <p:par>
                                <p:cTn id="58" presetID="42" presetClass="path" presetSubtype="0" accel="20000" decel="80000" fill="hold" grpId="1" nodeType="withEffect">
                                  <p:stCondLst>
                                    <p:cond delay="700"/>
                                  </p:stCondLst>
                                  <p:childTnLst>
                                    <p:animMotion origin="layout" path="M 1.66667E-6 0.06915 L 1.66667E-6 1.85185E-6 " pathEditMode="relative" rAng="0" ptsTypes="AA">
                                      <p:cBhvr>
                                        <p:cTn id="59" dur="750" fill="hold"/>
                                        <p:tgtEl>
                                          <p:spTgt spid="50"/>
                                        </p:tgtEl>
                                        <p:attrNameLst>
                                          <p:attrName>ppt_x</p:attrName>
                                          <p:attrName>ppt_y</p:attrName>
                                        </p:attrNameLst>
                                      </p:cBhvr>
                                      <p:rCtr x="0" y="-3458"/>
                                    </p:animMotion>
                                  </p:childTnLst>
                                </p:cTn>
                              </p:par>
                              <p:par>
                                <p:cTn id="60" presetID="8" presetClass="emph" presetSubtype="0" accel="20000" decel="80000" fill="hold" grpId="2" nodeType="withEffect">
                                  <p:stCondLst>
                                    <p:cond delay="1500"/>
                                  </p:stCondLst>
                                  <p:childTnLst>
                                    <p:animRot by="-5400000">
                                      <p:cBhvr>
                                        <p:cTn id="61" dur="1600" fill="hold"/>
                                        <p:tgtEl>
                                          <p:spTgt spid="50"/>
                                        </p:tgtEl>
                                        <p:attrNameLst>
                                          <p:attrName>r</p:attrName>
                                        </p:attrNameLst>
                                      </p:cBhvr>
                                    </p:animRot>
                                  </p:childTnLst>
                                </p:cTn>
                              </p:par>
                              <p:par>
                                <p:cTn id="62" presetID="8" presetClass="emph" presetSubtype="0" accel="20000" decel="80000" fill="hold" grpId="3" nodeType="withEffect">
                                  <p:stCondLst>
                                    <p:cond delay="3300"/>
                                  </p:stCondLst>
                                  <p:childTnLst>
                                    <p:animRot by="5400000">
                                      <p:cBhvr>
                                        <p:cTn id="63" dur="1600" fill="hold"/>
                                        <p:tgtEl>
                                          <p:spTgt spid="50"/>
                                        </p:tgtEl>
                                        <p:attrNameLst>
                                          <p:attrName>r</p:attrName>
                                        </p:attrNameLst>
                                      </p:cBhvr>
                                    </p:animRot>
                                  </p:childTnLst>
                                </p:cTn>
                              </p:par>
                              <p:par>
                                <p:cTn id="64" presetID="2" presetClass="entr" presetSubtype="2" accel="20000" decel="8000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1000" fill="hold"/>
                                        <p:tgtEl>
                                          <p:spTgt spid="21"/>
                                        </p:tgtEl>
                                        <p:attrNameLst>
                                          <p:attrName>ppt_x</p:attrName>
                                        </p:attrNameLst>
                                      </p:cBhvr>
                                      <p:tavLst>
                                        <p:tav tm="0">
                                          <p:val>
                                            <p:strVal val="1+#ppt_w/2"/>
                                          </p:val>
                                        </p:tav>
                                        <p:tav tm="100000">
                                          <p:val>
                                            <p:strVal val="#ppt_x"/>
                                          </p:val>
                                        </p:tav>
                                      </p:tavLst>
                                    </p:anim>
                                    <p:anim calcmode="lin" valueType="num">
                                      <p:cBhvr additive="base">
                                        <p:cTn id="67" dur="1000" fill="hold"/>
                                        <p:tgtEl>
                                          <p:spTgt spid="21"/>
                                        </p:tgtEl>
                                        <p:attrNameLst>
                                          <p:attrName>ppt_y</p:attrName>
                                        </p:attrNameLst>
                                      </p:cBhvr>
                                      <p:tavLst>
                                        <p:tav tm="0">
                                          <p:val>
                                            <p:strVal val="#ppt_y"/>
                                          </p:val>
                                        </p:tav>
                                        <p:tav tm="100000">
                                          <p:val>
                                            <p:strVal val="#ppt_y"/>
                                          </p:val>
                                        </p:tav>
                                      </p:tavLst>
                                    </p:anim>
                                  </p:childTnLst>
                                </p:cTn>
                              </p:par>
                              <p:par>
                                <p:cTn id="68" presetID="42" presetClass="path" presetSubtype="0" decel="3000" fill="hold" grpId="1" nodeType="withEffect">
                                  <p:stCondLst>
                                    <p:cond delay="1000"/>
                                  </p:stCondLst>
                                  <p:childTnLst>
                                    <p:animMotion origin="layout" path="M 4.62963E-7 3.98148E-6 L -0.04485 -0.00203 " pathEditMode="relative" rAng="0" ptsTypes="AA">
                                      <p:cBhvr>
                                        <p:cTn id="69" dur="4000" fill="hold"/>
                                        <p:tgtEl>
                                          <p:spTgt spid="21"/>
                                        </p:tgtEl>
                                        <p:attrNameLst>
                                          <p:attrName>ppt_x</p:attrName>
                                          <p:attrName>ppt_y</p:attrName>
                                        </p:attrNameLst>
                                      </p:cBhvr>
                                      <p:rCtr x="-2242" y="-101"/>
                                    </p:animMotion>
                                  </p:childTnLst>
                                </p:cTn>
                              </p:par>
                              <p:par>
                                <p:cTn id="70" presetID="2" presetClass="entr" presetSubtype="1" accel="20000" decel="8000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1000" fill="hold"/>
                                        <p:tgtEl>
                                          <p:spTgt spid="22"/>
                                        </p:tgtEl>
                                        <p:attrNameLst>
                                          <p:attrName>ppt_x</p:attrName>
                                        </p:attrNameLst>
                                      </p:cBhvr>
                                      <p:tavLst>
                                        <p:tav tm="0">
                                          <p:val>
                                            <p:strVal val="#ppt_x"/>
                                          </p:val>
                                        </p:tav>
                                        <p:tav tm="100000">
                                          <p:val>
                                            <p:strVal val="#ppt_x"/>
                                          </p:val>
                                        </p:tav>
                                      </p:tavLst>
                                    </p:anim>
                                    <p:anim calcmode="lin" valueType="num">
                                      <p:cBhvr additive="base">
                                        <p:cTn id="73" dur="1000" fill="hold"/>
                                        <p:tgtEl>
                                          <p:spTgt spid="22"/>
                                        </p:tgtEl>
                                        <p:attrNameLst>
                                          <p:attrName>ppt_y</p:attrName>
                                        </p:attrNameLst>
                                      </p:cBhvr>
                                      <p:tavLst>
                                        <p:tav tm="0">
                                          <p:val>
                                            <p:strVal val="0-#ppt_h/2"/>
                                          </p:val>
                                        </p:tav>
                                        <p:tav tm="100000">
                                          <p:val>
                                            <p:strVal val="#ppt_y"/>
                                          </p:val>
                                        </p:tav>
                                      </p:tavLst>
                                    </p:anim>
                                  </p:childTnLst>
                                </p:cTn>
                              </p:par>
                              <p:par>
                                <p:cTn id="74" presetID="42" presetClass="path" presetSubtype="0" decel="3000" fill="hold" grpId="1" nodeType="withEffect">
                                  <p:stCondLst>
                                    <p:cond delay="1000"/>
                                  </p:stCondLst>
                                  <p:childTnLst>
                                    <p:animMotion origin="layout" path="M -1.43519E-6 -2.82407E-6 L 0.0366 0.00275 " pathEditMode="relative" rAng="0" ptsTypes="AA">
                                      <p:cBhvr>
                                        <p:cTn id="75" dur="4000" fill="hold"/>
                                        <p:tgtEl>
                                          <p:spTgt spid="22"/>
                                        </p:tgtEl>
                                        <p:attrNameLst>
                                          <p:attrName>ppt_x</p:attrName>
                                          <p:attrName>ppt_y</p:attrName>
                                        </p:attrNameLst>
                                      </p:cBhvr>
                                      <p:rCtr x="1823" y="130"/>
                                    </p:animMotion>
                                  </p:childTnLst>
                                </p:cTn>
                              </p:par>
                              <p:par>
                                <p:cTn id="76" presetID="2" presetClass="entr" presetSubtype="8" accel="20000" decel="80000"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1000" fill="hold"/>
                                        <p:tgtEl>
                                          <p:spTgt spid="23"/>
                                        </p:tgtEl>
                                        <p:attrNameLst>
                                          <p:attrName>ppt_x</p:attrName>
                                        </p:attrNameLst>
                                      </p:cBhvr>
                                      <p:tavLst>
                                        <p:tav tm="0">
                                          <p:val>
                                            <p:strVal val="0-#ppt_w/2"/>
                                          </p:val>
                                        </p:tav>
                                        <p:tav tm="100000">
                                          <p:val>
                                            <p:strVal val="#ppt_x"/>
                                          </p:val>
                                        </p:tav>
                                      </p:tavLst>
                                    </p:anim>
                                    <p:anim calcmode="lin" valueType="num">
                                      <p:cBhvr additive="base">
                                        <p:cTn id="79" dur="1000" fill="hold"/>
                                        <p:tgtEl>
                                          <p:spTgt spid="23"/>
                                        </p:tgtEl>
                                        <p:attrNameLst>
                                          <p:attrName>ppt_y</p:attrName>
                                        </p:attrNameLst>
                                      </p:cBhvr>
                                      <p:tavLst>
                                        <p:tav tm="0">
                                          <p:val>
                                            <p:strVal val="#ppt_y"/>
                                          </p:val>
                                        </p:tav>
                                        <p:tav tm="100000">
                                          <p:val>
                                            <p:strVal val="#ppt_y"/>
                                          </p:val>
                                        </p:tav>
                                      </p:tavLst>
                                    </p:anim>
                                  </p:childTnLst>
                                </p:cTn>
                              </p:par>
                              <p:par>
                                <p:cTn id="80" presetID="6" presetClass="emph" presetSubtype="0" accel="45000" decel="45000" autoRev="1" fill="hold" grpId="1" nodeType="withEffect">
                                  <p:stCondLst>
                                    <p:cond delay="1100"/>
                                  </p:stCondLst>
                                  <p:childTnLst>
                                    <p:animScale>
                                      <p:cBhvr>
                                        <p:cTn id="81" dur="1950" fill="hold"/>
                                        <p:tgtEl>
                                          <p:spTgt spid="23"/>
                                        </p:tgtEl>
                                      </p:cBhvr>
                                      <p:by x="110000" y="110000"/>
                                    </p:animScale>
                                  </p:childTnLst>
                                </p:cTn>
                              </p:par>
                              <p:par>
                                <p:cTn id="82" presetID="10" presetClass="entr" presetSubtype="0" fill="hold" grpId="0" nodeType="withEffect">
                                  <p:stCondLst>
                                    <p:cond delay="50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childTnLst>
                                </p:cTn>
                              </p:par>
                              <p:par>
                                <p:cTn id="85" presetID="42" presetClass="path" presetSubtype="0" accel="20000" decel="80000" fill="hold" grpId="1" nodeType="withEffect">
                                  <p:stCondLst>
                                    <p:cond delay="500"/>
                                  </p:stCondLst>
                                  <p:childTnLst>
                                    <p:animMotion origin="layout" path="M 3.65741E-6 -0.08868 L 3.65741E-6 -4.90741E-6 " pathEditMode="relative" rAng="0" ptsTypes="AA">
                                      <p:cBhvr>
                                        <p:cTn id="86" dur="1000" fill="hold"/>
                                        <p:tgtEl>
                                          <p:spTgt spid="24"/>
                                        </p:tgtEl>
                                        <p:attrNameLst>
                                          <p:attrName>ppt_x</p:attrName>
                                          <p:attrName>ppt_y</p:attrName>
                                        </p:attrNameLst>
                                      </p:cBhvr>
                                      <p:rCtr x="0" y="4427"/>
                                    </p:animMotion>
                                  </p:childTnLst>
                                </p:cTn>
                              </p:par>
                              <p:par>
                                <p:cTn id="87" presetID="42" presetClass="path" presetSubtype="0" accel="50000" decel="50000" autoRev="1" fill="hold" grpId="2" nodeType="withEffect">
                                  <p:stCondLst>
                                    <p:cond delay="1600"/>
                                  </p:stCondLst>
                                  <p:childTnLst>
                                    <p:animMotion origin="layout" path="M 3.65741E-6 -4.90741E-6 L 3.65741E-6 -0.03313 " pathEditMode="relative" rAng="0" ptsTypes="AA">
                                      <p:cBhvr>
                                        <p:cTn id="88" dur="1700" fill="hold"/>
                                        <p:tgtEl>
                                          <p:spTgt spid="24"/>
                                        </p:tgtEl>
                                        <p:attrNameLst>
                                          <p:attrName>ppt_x</p:attrName>
                                          <p:attrName>ppt_y</p:attrName>
                                        </p:attrNameLst>
                                      </p:cBhvr>
                                      <p:rCtr x="0" y="-1664"/>
                                    </p:animMotion>
                                  </p:childTnLst>
                                </p:cTn>
                              </p:par>
                              <p:par>
                                <p:cTn id="89" presetID="10" presetClass="entr" presetSubtype="0" fill="hold" grpId="0" nodeType="withEffect">
                                  <p:stCondLst>
                                    <p:cond delay="50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par>
                                <p:cTn id="92" presetID="42" presetClass="path" presetSubtype="0" accel="20000" decel="80000" fill="hold" grpId="1" nodeType="withEffect">
                                  <p:stCondLst>
                                    <p:cond delay="500"/>
                                  </p:stCondLst>
                                  <p:childTnLst>
                                    <p:animMotion origin="layout" path="M 0.02141 3.28704E-6 L 3.98148E-6 3.28704E-6 " pathEditMode="relative" rAng="0" ptsTypes="AA">
                                      <p:cBhvr>
                                        <p:cTn id="93" dur="1000" fill="hold"/>
                                        <p:tgtEl>
                                          <p:spTgt spid="30"/>
                                        </p:tgtEl>
                                        <p:attrNameLst>
                                          <p:attrName>ppt_x</p:attrName>
                                          <p:attrName>ppt_y</p:attrName>
                                        </p:attrNameLst>
                                      </p:cBhvr>
                                      <p:rCtr x="-1071" y="0"/>
                                    </p:animMotion>
                                  </p:childTnLst>
                                </p:cTn>
                              </p:par>
                              <p:par>
                                <p:cTn id="94" presetID="42" presetClass="path" presetSubtype="0" accel="50000" decel="50000" autoRev="1" fill="hold" grpId="2" nodeType="withEffect">
                                  <p:stCondLst>
                                    <p:cond delay="1600"/>
                                  </p:stCondLst>
                                  <p:childTnLst>
                                    <p:animMotion origin="layout" path="M 3.98148E-6 3.28704E-6 L 0.00752 3.28704E-6 " pathEditMode="relative" rAng="0" ptsTypes="AA">
                                      <p:cBhvr>
                                        <p:cTn id="95" dur="1700" fill="hold"/>
                                        <p:tgtEl>
                                          <p:spTgt spid="30"/>
                                        </p:tgtEl>
                                        <p:attrNameLst>
                                          <p:attrName>ppt_x</p:attrName>
                                          <p:attrName>ppt_y</p:attrName>
                                        </p:attrNameLst>
                                      </p:cBhvr>
                                      <p:rCtr x="376" y="0"/>
                                    </p:animMotion>
                                  </p:childTnLst>
                                </p:cTn>
                              </p:par>
                              <p:par>
                                <p:cTn id="96" presetID="10" presetClass="entr" presetSubtype="0" fill="hold" grpId="0" nodeType="withEffect">
                                  <p:stCondLst>
                                    <p:cond delay="75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childTnLst>
                                </p:cTn>
                              </p:par>
                              <p:par>
                                <p:cTn id="99" presetID="42" presetClass="path" presetSubtype="0" accel="20000" decel="80000" fill="hold" grpId="1" nodeType="withEffect">
                                  <p:stCondLst>
                                    <p:cond delay="750"/>
                                  </p:stCondLst>
                                  <p:childTnLst>
                                    <p:animMotion origin="layout" path="M -0.04369 -0.00028 L 2.36111E-6 -4.58333E-6 " pathEditMode="relative" rAng="0" ptsTypes="AA">
                                      <p:cBhvr>
                                        <p:cTn id="100" dur="1000" fill="hold"/>
                                        <p:tgtEl>
                                          <p:spTgt spid="26"/>
                                        </p:tgtEl>
                                        <p:attrNameLst>
                                          <p:attrName>ppt_x</p:attrName>
                                          <p:attrName>ppt_y</p:attrName>
                                        </p:attrNameLst>
                                      </p:cBhvr>
                                      <p:rCtr x="2185" y="14"/>
                                    </p:animMotion>
                                  </p:childTnLst>
                                </p:cTn>
                              </p:par>
                              <p:par>
                                <p:cTn id="101" presetID="42" presetClass="path" presetSubtype="0" accel="50000" decel="50000" autoRev="1" fill="hold" grpId="2" nodeType="withEffect">
                                  <p:stCondLst>
                                    <p:cond delay="1750"/>
                                  </p:stCondLst>
                                  <p:childTnLst>
                                    <p:animMotion origin="layout" path="M 2.36111E-6 -4.58333E-6 L -0.01693 -0.00028 " pathEditMode="relative" rAng="0" ptsTypes="AA">
                                      <p:cBhvr>
                                        <p:cTn id="102" dur="1625" fill="hold"/>
                                        <p:tgtEl>
                                          <p:spTgt spid="26"/>
                                        </p:tgtEl>
                                        <p:attrNameLst>
                                          <p:attrName>ppt_x</p:attrName>
                                          <p:attrName>ppt_y</p:attrName>
                                        </p:attrNameLst>
                                      </p:cBhvr>
                                      <p:rCtr x="-854" y="-14"/>
                                    </p:animMotion>
                                  </p:childTnLst>
                                </p:cTn>
                              </p:par>
                              <p:par>
                                <p:cTn id="103" presetID="10" presetClass="entr" presetSubtype="0" fill="hold" grpId="0" nodeType="withEffect">
                                  <p:stCondLst>
                                    <p:cond delay="100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500"/>
                                        <p:tgtEl>
                                          <p:spTgt spid="25"/>
                                        </p:tgtEl>
                                      </p:cBhvr>
                                    </p:animEffect>
                                  </p:childTnLst>
                                </p:cTn>
                              </p:par>
                              <p:par>
                                <p:cTn id="106" presetID="42" presetClass="path" presetSubtype="0" accel="20000" decel="80000" fill="hold" grpId="1" nodeType="withEffect">
                                  <p:stCondLst>
                                    <p:cond delay="1000"/>
                                  </p:stCondLst>
                                  <p:childTnLst>
                                    <p:animMotion origin="layout" path="M 0.07032 -0.00029 L -3.88889E-6 -7.40741E-7 " pathEditMode="relative" rAng="0" ptsTypes="AA">
                                      <p:cBhvr>
                                        <p:cTn id="107" dur="1000" fill="hold"/>
                                        <p:tgtEl>
                                          <p:spTgt spid="25"/>
                                        </p:tgtEl>
                                        <p:attrNameLst>
                                          <p:attrName>ppt_x</p:attrName>
                                          <p:attrName>ppt_y</p:attrName>
                                        </p:attrNameLst>
                                      </p:cBhvr>
                                      <p:rCtr x="-3516" y="14"/>
                                    </p:animMotion>
                                  </p:childTnLst>
                                </p:cTn>
                              </p:par>
                              <p:par>
                                <p:cTn id="108" presetID="42" presetClass="path" presetSubtype="0" accel="50000" decel="50000" autoRev="1" fill="hold" grpId="2" nodeType="withEffect">
                                  <p:stCondLst>
                                    <p:cond delay="2000"/>
                                  </p:stCondLst>
                                  <p:childTnLst>
                                    <p:animMotion origin="layout" path="M -3.88889E-6 -7.40741E-7 L 0.02995 0.00015 " pathEditMode="relative" rAng="0" ptsTypes="AA">
                                      <p:cBhvr>
                                        <p:cTn id="109" dur="1500" fill="hold"/>
                                        <p:tgtEl>
                                          <p:spTgt spid="25"/>
                                        </p:tgtEl>
                                        <p:attrNameLst>
                                          <p:attrName>ppt_x</p:attrName>
                                          <p:attrName>ppt_y</p:attrName>
                                        </p:attrNameLst>
                                      </p:cBhvr>
                                      <p:rCtr x="1490" y="0"/>
                                    </p:animMotion>
                                  </p:childTnLst>
                                </p:cTn>
                              </p:par>
                              <p:par>
                                <p:cTn id="110" presetID="10" presetClass="entr" presetSubtype="0" fill="hold" grpId="0" nodeType="withEffect">
                                  <p:stCondLst>
                                    <p:cond delay="50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par>
                                <p:cTn id="113" presetID="42" presetClass="path" presetSubtype="0" accel="20000" decel="80000" fill="hold" grpId="1" nodeType="withEffect">
                                  <p:stCondLst>
                                    <p:cond delay="500"/>
                                  </p:stCondLst>
                                  <p:childTnLst>
                                    <p:animMotion origin="layout" path="M -0.04369 -0.00029 L 2.36111E-6 3.00926E-6 " pathEditMode="relative" rAng="0" ptsTypes="AA">
                                      <p:cBhvr>
                                        <p:cTn id="114" dur="1000" fill="hold"/>
                                        <p:tgtEl>
                                          <p:spTgt spid="31"/>
                                        </p:tgtEl>
                                        <p:attrNameLst>
                                          <p:attrName>ppt_x</p:attrName>
                                          <p:attrName>ppt_y</p:attrName>
                                        </p:attrNameLst>
                                      </p:cBhvr>
                                      <p:rCtr x="2185" y="14"/>
                                    </p:animMotion>
                                  </p:childTnLst>
                                </p:cTn>
                              </p:par>
                              <p:par>
                                <p:cTn id="115" presetID="42" presetClass="path" presetSubtype="0" accel="50000" decel="50000" autoRev="1" fill="hold" grpId="2" nodeType="withEffect">
                                  <p:stCondLst>
                                    <p:cond delay="1500"/>
                                  </p:stCondLst>
                                  <p:childTnLst>
                                    <p:animMotion origin="layout" path="M 2.36111E-6 3.00926E-6 L 0.01823 3.00926E-6 " pathEditMode="relative" rAng="0" ptsTypes="AA">
                                      <p:cBhvr>
                                        <p:cTn id="116" dur="1750" fill="hold"/>
                                        <p:tgtEl>
                                          <p:spTgt spid="31"/>
                                        </p:tgtEl>
                                        <p:attrNameLst>
                                          <p:attrName>ppt_x</p:attrName>
                                          <p:attrName>ppt_y</p:attrName>
                                        </p:attrNameLst>
                                      </p:cBhvr>
                                      <p:rCtr x="911" y="0"/>
                                    </p:animMotion>
                                  </p:childTnLst>
                                </p:cTn>
                              </p:par>
                              <p:par>
                                <p:cTn id="117" presetID="10" presetClass="entr" presetSubtype="0" fill="hold" grpId="0" nodeType="withEffect">
                                  <p:stCondLst>
                                    <p:cond delay="1000"/>
                                  </p:stCondLst>
                                  <p:childTnLst>
                                    <p:set>
                                      <p:cBhvr>
                                        <p:cTn id="118" dur="1" fill="hold">
                                          <p:stCondLst>
                                            <p:cond delay="0"/>
                                          </p:stCondLst>
                                        </p:cTn>
                                        <p:tgtEl>
                                          <p:spTgt spid="32"/>
                                        </p:tgtEl>
                                        <p:attrNameLst>
                                          <p:attrName>style.visibility</p:attrName>
                                        </p:attrNameLst>
                                      </p:cBhvr>
                                      <p:to>
                                        <p:strVal val="visible"/>
                                      </p:to>
                                    </p:set>
                                    <p:animEffect transition="in" filter="fade">
                                      <p:cBhvr>
                                        <p:cTn id="119" dur="500"/>
                                        <p:tgtEl>
                                          <p:spTgt spid="32"/>
                                        </p:tgtEl>
                                      </p:cBhvr>
                                    </p:animEffect>
                                  </p:childTnLst>
                                </p:cTn>
                              </p:par>
                              <p:par>
                                <p:cTn id="120" presetID="42" presetClass="path" presetSubtype="0" accel="20000" decel="80000" fill="hold" grpId="1" nodeType="withEffect">
                                  <p:stCondLst>
                                    <p:cond delay="1000"/>
                                  </p:stCondLst>
                                  <p:childTnLst>
                                    <p:animMotion origin="layout" path="M 0.05417 -0.00301 L -3.33333E-6 -1.48148E-6 " pathEditMode="relative" rAng="0" ptsTypes="AA">
                                      <p:cBhvr>
                                        <p:cTn id="121" dur="1000" fill="hold"/>
                                        <p:tgtEl>
                                          <p:spTgt spid="32"/>
                                        </p:tgtEl>
                                        <p:attrNameLst>
                                          <p:attrName>ppt_x</p:attrName>
                                          <p:attrName>ppt_y</p:attrName>
                                        </p:attrNameLst>
                                      </p:cBhvr>
                                      <p:rCtr x="-2708" y="139"/>
                                    </p:animMotion>
                                  </p:childTnLst>
                                </p:cTn>
                              </p:par>
                              <p:par>
                                <p:cTn id="122" presetID="8" presetClass="emph" presetSubtype="0" accel="20000" decel="80000" fill="hold" grpId="2" nodeType="withEffect">
                                  <p:stCondLst>
                                    <p:cond delay="1000"/>
                                  </p:stCondLst>
                                  <p:childTnLst>
                                    <p:animRot by="-5400000">
                                      <p:cBhvr>
                                        <p:cTn id="123" dur="1300" fill="hold"/>
                                        <p:tgtEl>
                                          <p:spTgt spid="32"/>
                                        </p:tgtEl>
                                        <p:attrNameLst>
                                          <p:attrName>r</p:attrName>
                                        </p:attrNameLst>
                                      </p:cBhvr>
                                    </p:animRot>
                                  </p:childTnLst>
                                </p:cTn>
                              </p:par>
                              <p:par>
                                <p:cTn id="124" presetID="10" presetClass="entr" presetSubtype="0" fill="hold" nodeType="withEffect">
                                  <p:stCondLst>
                                    <p:cond delay="1000"/>
                                  </p:stCondLst>
                                  <p:childTnLst>
                                    <p:set>
                                      <p:cBhvr>
                                        <p:cTn id="125" dur="1" fill="hold">
                                          <p:stCondLst>
                                            <p:cond delay="0"/>
                                          </p:stCondLst>
                                        </p:cTn>
                                        <p:tgtEl>
                                          <p:spTgt spid="57"/>
                                        </p:tgtEl>
                                        <p:attrNameLst>
                                          <p:attrName>style.visibility</p:attrName>
                                        </p:attrNameLst>
                                      </p:cBhvr>
                                      <p:to>
                                        <p:strVal val="visible"/>
                                      </p:to>
                                    </p:set>
                                    <p:animEffect transition="in" filter="fade">
                                      <p:cBhvr>
                                        <p:cTn id="126" dur="500"/>
                                        <p:tgtEl>
                                          <p:spTgt spid="57"/>
                                        </p:tgtEl>
                                      </p:cBhvr>
                                    </p:animEffect>
                                  </p:childTnLst>
                                </p:cTn>
                              </p:par>
                              <p:par>
                                <p:cTn id="127" presetID="42" presetClass="path" presetSubtype="0" accel="20000" decel="80000" fill="hold" nodeType="withEffect">
                                  <p:stCondLst>
                                    <p:cond delay="1000"/>
                                  </p:stCondLst>
                                  <p:childTnLst>
                                    <p:animMotion origin="layout" path="M 1.43519E-6 0.06019 L 1.43519E-6 -3.61111E-6 " pathEditMode="relative" rAng="0" ptsTypes="AA">
                                      <p:cBhvr>
                                        <p:cTn id="128" dur="1000" fill="hold"/>
                                        <p:tgtEl>
                                          <p:spTgt spid="57"/>
                                        </p:tgtEl>
                                        <p:attrNameLst>
                                          <p:attrName>ppt_x</p:attrName>
                                          <p:attrName>ppt_y</p:attrName>
                                        </p:attrNameLst>
                                      </p:cBhvr>
                                      <p:rCtr x="0" y="-3009"/>
                                    </p:animMotion>
                                  </p:childTnLst>
                                </p:cTn>
                              </p:par>
                              <p:par>
                                <p:cTn id="129" presetID="10" presetClass="entr" presetSubtype="0" fill="hold" nodeType="withEffect">
                                  <p:stCondLst>
                                    <p:cond delay="1250"/>
                                  </p:stCondLst>
                                  <p:childTnLst>
                                    <p:set>
                                      <p:cBhvr>
                                        <p:cTn id="130" dur="1" fill="hold">
                                          <p:stCondLst>
                                            <p:cond delay="0"/>
                                          </p:stCondLst>
                                        </p:cTn>
                                        <p:tgtEl>
                                          <p:spTgt spid="58"/>
                                        </p:tgtEl>
                                        <p:attrNameLst>
                                          <p:attrName>style.visibility</p:attrName>
                                        </p:attrNameLst>
                                      </p:cBhvr>
                                      <p:to>
                                        <p:strVal val="visible"/>
                                      </p:to>
                                    </p:set>
                                    <p:animEffect transition="in" filter="fade">
                                      <p:cBhvr>
                                        <p:cTn id="131" dur="500"/>
                                        <p:tgtEl>
                                          <p:spTgt spid="58"/>
                                        </p:tgtEl>
                                      </p:cBhvr>
                                    </p:animEffect>
                                  </p:childTnLst>
                                </p:cTn>
                              </p:par>
                              <p:par>
                                <p:cTn id="132" presetID="42" presetClass="path" presetSubtype="0" accel="20000" decel="80000" fill="hold" nodeType="withEffect">
                                  <p:stCondLst>
                                    <p:cond delay="1250"/>
                                  </p:stCondLst>
                                  <p:childTnLst>
                                    <p:animMotion origin="layout" path="M 1.43519E-6 0.06019 L 1.43519E-6 -9.25926E-8 " pathEditMode="relative" rAng="0" ptsTypes="AA">
                                      <p:cBhvr>
                                        <p:cTn id="133" dur="1000" fill="hold"/>
                                        <p:tgtEl>
                                          <p:spTgt spid="58"/>
                                        </p:tgtEl>
                                        <p:attrNameLst>
                                          <p:attrName>ppt_x</p:attrName>
                                          <p:attrName>ppt_y</p:attrName>
                                        </p:attrNameLst>
                                      </p:cBhvr>
                                      <p:rCtr x="0" y="-3009"/>
                                    </p:animMotion>
                                  </p:childTnLst>
                                </p:cTn>
                              </p:par>
                              <p:par>
                                <p:cTn id="134" presetID="10" presetClass="entr" presetSubtype="0" fill="hold" nodeType="withEffect">
                                  <p:stCondLst>
                                    <p:cond delay="1500"/>
                                  </p:stCondLst>
                                  <p:childTnLst>
                                    <p:set>
                                      <p:cBhvr>
                                        <p:cTn id="135" dur="1" fill="hold">
                                          <p:stCondLst>
                                            <p:cond delay="0"/>
                                          </p:stCondLst>
                                        </p:cTn>
                                        <p:tgtEl>
                                          <p:spTgt spid="61"/>
                                        </p:tgtEl>
                                        <p:attrNameLst>
                                          <p:attrName>style.visibility</p:attrName>
                                        </p:attrNameLst>
                                      </p:cBhvr>
                                      <p:to>
                                        <p:strVal val="visible"/>
                                      </p:to>
                                    </p:set>
                                    <p:animEffect transition="in" filter="fade">
                                      <p:cBhvr>
                                        <p:cTn id="136" dur="500"/>
                                        <p:tgtEl>
                                          <p:spTgt spid="61"/>
                                        </p:tgtEl>
                                      </p:cBhvr>
                                    </p:animEffect>
                                  </p:childTnLst>
                                </p:cTn>
                              </p:par>
                              <p:par>
                                <p:cTn id="137" presetID="42" presetClass="path" presetSubtype="0" accel="20000" decel="80000" fill="hold" nodeType="withEffect">
                                  <p:stCondLst>
                                    <p:cond delay="1500"/>
                                  </p:stCondLst>
                                  <p:childTnLst>
                                    <p:animMotion origin="layout" path="M 1.43519E-6 0.06018 L 1.43519E-6 3.37963E-6 " pathEditMode="relative" rAng="0" ptsTypes="AA">
                                      <p:cBhvr>
                                        <p:cTn id="138" dur="1000" fill="hold"/>
                                        <p:tgtEl>
                                          <p:spTgt spid="61"/>
                                        </p:tgtEl>
                                        <p:attrNameLst>
                                          <p:attrName>ppt_x</p:attrName>
                                          <p:attrName>ppt_y</p:attrName>
                                        </p:attrNameLst>
                                      </p:cBhvr>
                                      <p:rCtr x="0" y="-3009"/>
                                    </p:animMotion>
                                  </p:childTnLst>
                                </p:cTn>
                              </p:par>
                              <p:par>
                                <p:cTn id="139" presetID="8" presetClass="emph" presetSubtype="0" accel="20000" decel="40000" fill="hold" grpId="3" nodeType="withEffect">
                                  <p:stCondLst>
                                    <p:cond delay="2400"/>
                                  </p:stCondLst>
                                  <p:childTnLst>
                                    <p:animRot by="7200000">
                                      <p:cBhvr>
                                        <p:cTn id="140" dur="2600" fill="hold"/>
                                        <p:tgtEl>
                                          <p:spTgt spid="32"/>
                                        </p:tgtEl>
                                        <p:attrNameLst>
                                          <p:attrName>r</p:attrName>
                                        </p:attrNameLst>
                                      </p:cBhvr>
                                    </p:animRot>
                                  </p:childTnLst>
                                </p:cTn>
                              </p:par>
                              <p:par>
                                <p:cTn id="141" presetID="2" presetClass="entr" presetSubtype="3" accel="20000" decel="80000" fill="hold" grpId="0" nodeType="withEffect">
                                  <p:stCondLst>
                                    <p:cond delay="200"/>
                                  </p:stCondLst>
                                  <p:childTnLst>
                                    <p:set>
                                      <p:cBhvr>
                                        <p:cTn id="142" dur="1" fill="hold">
                                          <p:stCondLst>
                                            <p:cond delay="0"/>
                                          </p:stCondLst>
                                        </p:cTn>
                                        <p:tgtEl>
                                          <p:spTgt spid="68"/>
                                        </p:tgtEl>
                                        <p:attrNameLst>
                                          <p:attrName>style.visibility</p:attrName>
                                        </p:attrNameLst>
                                      </p:cBhvr>
                                      <p:to>
                                        <p:strVal val="visible"/>
                                      </p:to>
                                    </p:set>
                                    <p:anim calcmode="lin" valueType="num">
                                      <p:cBhvr additive="base">
                                        <p:cTn id="143" dur="1250" fill="hold"/>
                                        <p:tgtEl>
                                          <p:spTgt spid="68"/>
                                        </p:tgtEl>
                                        <p:attrNameLst>
                                          <p:attrName>ppt_x</p:attrName>
                                        </p:attrNameLst>
                                      </p:cBhvr>
                                      <p:tavLst>
                                        <p:tav tm="0">
                                          <p:val>
                                            <p:strVal val="1+#ppt_w/2"/>
                                          </p:val>
                                        </p:tav>
                                        <p:tav tm="100000">
                                          <p:val>
                                            <p:strVal val="#ppt_x"/>
                                          </p:val>
                                        </p:tav>
                                      </p:tavLst>
                                    </p:anim>
                                    <p:anim calcmode="lin" valueType="num">
                                      <p:cBhvr additive="base">
                                        <p:cTn id="144" dur="1250" fill="hold"/>
                                        <p:tgtEl>
                                          <p:spTgt spid="68"/>
                                        </p:tgtEl>
                                        <p:attrNameLst>
                                          <p:attrName>ppt_y</p:attrName>
                                        </p:attrNameLst>
                                      </p:cBhvr>
                                      <p:tavLst>
                                        <p:tav tm="0">
                                          <p:val>
                                            <p:strVal val="0-#ppt_h/2"/>
                                          </p:val>
                                        </p:tav>
                                        <p:tav tm="100000">
                                          <p:val>
                                            <p:strVal val="#ppt_y"/>
                                          </p:val>
                                        </p:tav>
                                      </p:tavLst>
                                    </p:anim>
                                  </p:childTnLst>
                                </p:cTn>
                              </p:par>
                              <p:par>
                                <p:cTn id="145" presetID="6" presetClass="emph" presetSubtype="0" accel="45000" decel="45000" autoRev="1" fill="hold" grpId="1" nodeType="withEffect">
                                  <p:stCondLst>
                                    <p:cond delay="1100"/>
                                  </p:stCondLst>
                                  <p:childTnLst>
                                    <p:animScale>
                                      <p:cBhvr>
                                        <p:cTn id="146" dur="1950" fill="hold"/>
                                        <p:tgtEl>
                                          <p:spTgt spid="68"/>
                                        </p:tgtEl>
                                      </p:cBhvr>
                                      <p:by x="95000" y="95000"/>
                                    </p:animScale>
                                  </p:childTnLst>
                                </p:cTn>
                              </p:par>
                              <p:par>
                                <p:cTn id="147" presetID="2" presetClass="entr" presetSubtype="4" accel="20000" decel="80000" fill="hold" grpId="0" nodeType="withEffect">
                                  <p:stCondLst>
                                    <p:cond delay="4700"/>
                                  </p:stCondLst>
                                  <p:childTnLst>
                                    <p:set>
                                      <p:cBhvr>
                                        <p:cTn id="148" dur="1" fill="hold">
                                          <p:stCondLst>
                                            <p:cond delay="0"/>
                                          </p:stCondLst>
                                        </p:cTn>
                                        <p:tgtEl>
                                          <p:spTgt spid="69"/>
                                        </p:tgtEl>
                                        <p:attrNameLst>
                                          <p:attrName>style.visibility</p:attrName>
                                        </p:attrNameLst>
                                      </p:cBhvr>
                                      <p:to>
                                        <p:strVal val="visible"/>
                                      </p:to>
                                    </p:set>
                                    <p:anim calcmode="lin" valueType="num">
                                      <p:cBhvr additive="base">
                                        <p:cTn id="149" dur="1000" fill="hold"/>
                                        <p:tgtEl>
                                          <p:spTgt spid="69"/>
                                        </p:tgtEl>
                                        <p:attrNameLst>
                                          <p:attrName>ppt_x</p:attrName>
                                        </p:attrNameLst>
                                      </p:cBhvr>
                                      <p:tavLst>
                                        <p:tav tm="0">
                                          <p:val>
                                            <p:strVal val="#ppt_x"/>
                                          </p:val>
                                        </p:tav>
                                        <p:tav tm="100000">
                                          <p:val>
                                            <p:strVal val="#ppt_x"/>
                                          </p:val>
                                        </p:tav>
                                      </p:tavLst>
                                    </p:anim>
                                    <p:anim calcmode="lin" valueType="num">
                                      <p:cBhvr additive="base">
                                        <p:cTn id="150" dur="1000" fill="hold"/>
                                        <p:tgtEl>
                                          <p:spTgt spid="69"/>
                                        </p:tgtEl>
                                        <p:attrNameLst>
                                          <p:attrName>ppt_y</p:attrName>
                                        </p:attrNameLst>
                                      </p:cBhvr>
                                      <p:tavLst>
                                        <p:tav tm="0">
                                          <p:val>
                                            <p:strVal val="1+#ppt_h/2"/>
                                          </p:val>
                                        </p:tav>
                                        <p:tav tm="100000">
                                          <p:val>
                                            <p:strVal val="#ppt_y"/>
                                          </p:val>
                                        </p:tav>
                                      </p:tavLst>
                                    </p:anim>
                                  </p:childTnLst>
                                </p:cTn>
                              </p:par>
                              <p:par>
                                <p:cTn id="151" presetID="2" presetClass="entr" presetSubtype="4" accel="20000" decel="80000" fill="hold" grpId="0" nodeType="withEffect">
                                  <p:stCondLst>
                                    <p:cond delay="4750"/>
                                  </p:stCondLst>
                                  <p:childTnLst>
                                    <p:set>
                                      <p:cBhvr>
                                        <p:cTn id="152" dur="1" fill="hold">
                                          <p:stCondLst>
                                            <p:cond delay="0"/>
                                          </p:stCondLst>
                                        </p:cTn>
                                        <p:tgtEl>
                                          <p:spTgt spid="70"/>
                                        </p:tgtEl>
                                        <p:attrNameLst>
                                          <p:attrName>style.visibility</p:attrName>
                                        </p:attrNameLst>
                                      </p:cBhvr>
                                      <p:to>
                                        <p:strVal val="visible"/>
                                      </p:to>
                                    </p:set>
                                    <p:anim calcmode="lin" valueType="num">
                                      <p:cBhvr additive="base">
                                        <p:cTn id="153" dur="1000" fill="hold"/>
                                        <p:tgtEl>
                                          <p:spTgt spid="70"/>
                                        </p:tgtEl>
                                        <p:attrNameLst>
                                          <p:attrName>ppt_x</p:attrName>
                                        </p:attrNameLst>
                                      </p:cBhvr>
                                      <p:tavLst>
                                        <p:tav tm="0">
                                          <p:val>
                                            <p:strVal val="#ppt_x"/>
                                          </p:val>
                                        </p:tav>
                                        <p:tav tm="100000">
                                          <p:val>
                                            <p:strVal val="#ppt_x"/>
                                          </p:val>
                                        </p:tav>
                                      </p:tavLst>
                                    </p:anim>
                                    <p:anim calcmode="lin" valueType="num">
                                      <p:cBhvr additive="base">
                                        <p:cTn id="154" dur="10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24" grpId="0" animBg="1"/>
      <p:bldP spid="24" grpId="1" animBg="1"/>
      <p:bldP spid="24" grpId="2" animBg="1"/>
      <p:bldP spid="21" grpId="0" animBg="1"/>
      <p:bldP spid="21" grpId="1" animBg="1"/>
      <p:bldP spid="22" grpId="0" animBg="1"/>
      <p:bldP spid="22" grpId="1" animBg="1"/>
      <p:bldP spid="23" grpId="0" animBg="1"/>
      <p:bldP spid="23" grpId="1" animBg="1"/>
      <p:bldP spid="25" grpId="0" animBg="1"/>
      <p:bldP spid="25" grpId="1" animBg="1"/>
      <p:bldP spid="25" grpId="2" animBg="1"/>
      <p:bldP spid="26" grpId="0" animBg="1"/>
      <p:bldP spid="26" grpId="1" animBg="1"/>
      <p:bldP spid="26" grpId="2" animBg="1"/>
      <p:bldP spid="30" grpId="0" animBg="1"/>
      <p:bldP spid="30" grpId="1" animBg="1"/>
      <p:bldP spid="30" grpId="2" animBg="1"/>
      <p:bldP spid="31" grpId="0" animBg="1"/>
      <p:bldP spid="31" grpId="1" animBg="1"/>
      <p:bldP spid="31" grpId="2" animBg="1"/>
      <p:bldP spid="32" grpId="0" animBg="1"/>
      <p:bldP spid="32" grpId="1" animBg="1"/>
      <p:bldP spid="32" grpId="2" animBg="1"/>
      <p:bldP spid="32" grpId="3" animBg="1"/>
      <p:bldP spid="47" grpId="0" animBg="1"/>
      <p:bldP spid="47" grpId="1" animBg="1"/>
      <p:bldP spid="46" grpId="0" animBg="1"/>
      <p:bldP spid="46" grpId="1" animBg="1"/>
      <p:bldP spid="40" grpId="0"/>
      <p:bldP spid="40" grpId="1"/>
      <p:bldP spid="41" grpId="0"/>
      <p:bldP spid="41" grpId="1"/>
      <p:bldP spid="45" grpId="0"/>
      <p:bldP spid="48" grpId="0" animBg="1"/>
      <p:bldP spid="48" grpId="1" animBg="1"/>
      <p:bldP spid="48" grpId="2" animBg="1"/>
      <p:bldP spid="48" grpId="3" animBg="1"/>
      <p:bldP spid="49" grpId="0" animBg="1"/>
      <p:bldP spid="49" grpId="1" animBg="1"/>
      <p:bldP spid="49" grpId="2" animBg="1"/>
      <p:bldP spid="49" grpId="3" animBg="1"/>
      <p:bldP spid="50" grpId="0" animBg="1"/>
      <p:bldP spid="50" grpId="1" animBg="1"/>
      <p:bldP spid="50" grpId="2" animBg="1"/>
      <p:bldP spid="50" grpId="3" animBg="1"/>
      <p:bldP spid="69" grpId="0" animBg="1"/>
      <p:bldP spid="7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
            <a:extLst>
              <a:ext uri="{FF2B5EF4-FFF2-40B4-BE49-F238E27FC236}">
                <a16:creationId xmlns:a16="http://schemas.microsoft.com/office/drawing/2014/main" id="{C5B8B442-6F1E-462E-AABD-1CC78A8BF202}"/>
              </a:ext>
            </a:extLst>
          </p:cNvPr>
          <p:cNvSpPr/>
          <p:nvPr/>
        </p:nvSpPr>
        <p:spPr>
          <a:xfrm rot="8035462">
            <a:off x="-2010073" y="6592265"/>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B204B3C4-A160-4128-9ADC-34C0493E0214}"/>
              </a:ext>
            </a:extLst>
          </p:cNvPr>
          <p:cNvSpPr/>
          <p:nvPr/>
        </p:nvSpPr>
        <p:spPr>
          <a:xfrm rot="21351225" flipH="1" flipV="1">
            <a:off x="1492303" y="-1570462"/>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8" name="-">
            <a:extLst>
              <a:ext uri="{FF2B5EF4-FFF2-40B4-BE49-F238E27FC236}">
                <a16:creationId xmlns:a16="http://schemas.microsoft.com/office/drawing/2014/main" id="{A1474DF9-2139-4D5D-9EF9-9799FE32B4F3}"/>
              </a:ext>
            </a:extLst>
          </p:cNvPr>
          <p:cNvSpPr/>
          <p:nvPr/>
        </p:nvSpPr>
        <p:spPr>
          <a:xfrm>
            <a:off x="9419377" y="-1041652"/>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sp>
        <p:nvSpPr>
          <p:cNvPr id="14" name="-">
            <a:extLst>
              <a:ext uri="{FF2B5EF4-FFF2-40B4-BE49-F238E27FC236}">
                <a16:creationId xmlns:a16="http://schemas.microsoft.com/office/drawing/2014/main" id="{1674EF0B-03B8-43E9-BBEB-A49EFF62B13A}"/>
              </a:ext>
            </a:extLst>
          </p:cNvPr>
          <p:cNvSpPr/>
          <p:nvPr/>
        </p:nvSpPr>
        <p:spPr>
          <a:xfrm>
            <a:off x="742055" y="647701"/>
            <a:ext cx="9488689" cy="2438400"/>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
            <a:extLst>
              <a:ext uri="{FF2B5EF4-FFF2-40B4-BE49-F238E27FC236}">
                <a16:creationId xmlns:a16="http://schemas.microsoft.com/office/drawing/2014/main" id="{D2352BE0-198B-40F2-8C5E-F8623A41C26D}"/>
              </a:ext>
            </a:extLst>
          </p:cNvPr>
          <p:cNvSpPr/>
          <p:nvPr/>
        </p:nvSpPr>
        <p:spPr>
          <a:xfrm>
            <a:off x="6843998" y="3314564"/>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24" name="-">
            <a:extLst>
              <a:ext uri="{FF2B5EF4-FFF2-40B4-BE49-F238E27FC236}">
                <a16:creationId xmlns:a16="http://schemas.microsoft.com/office/drawing/2014/main" id="{468B3F2F-7D60-4631-A913-0036DBE65535}"/>
              </a:ext>
            </a:extLst>
          </p:cNvPr>
          <p:cNvSpPr/>
          <p:nvPr/>
        </p:nvSpPr>
        <p:spPr>
          <a:xfrm>
            <a:off x="849352" y="8494245"/>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grpSp>
        <p:nvGrpSpPr>
          <p:cNvPr id="29" name="-">
            <a:extLst>
              <a:ext uri="{FF2B5EF4-FFF2-40B4-BE49-F238E27FC236}">
                <a16:creationId xmlns:a16="http://schemas.microsoft.com/office/drawing/2014/main" id="{7A9FBC52-DA90-4ED1-B6E4-9EC2F0757BAD}"/>
              </a:ext>
            </a:extLst>
          </p:cNvPr>
          <p:cNvGrpSpPr/>
          <p:nvPr/>
        </p:nvGrpSpPr>
        <p:grpSpPr>
          <a:xfrm>
            <a:off x="6504428" y="7223051"/>
            <a:ext cx="4468372" cy="815174"/>
            <a:chOff x="-3163680" y="4127153"/>
            <a:chExt cx="4468372" cy="815174"/>
          </a:xfrm>
        </p:grpSpPr>
        <p:sp>
          <p:nvSpPr>
            <p:cNvPr id="30" name="-">
              <a:extLst>
                <a:ext uri="{FF2B5EF4-FFF2-40B4-BE49-F238E27FC236}">
                  <a16:creationId xmlns:a16="http://schemas.microsoft.com/office/drawing/2014/main" id="{9B6C3C9A-48DB-402D-B7C8-1C0DA844314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
              <a:extLst>
                <a:ext uri="{FF2B5EF4-FFF2-40B4-BE49-F238E27FC236}">
                  <a16:creationId xmlns:a16="http://schemas.microsoft.com/office/drawing/2014/main" id="{72259136-73DA-433A-920B-9B3D570165B0}"/>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
            <a:extLst>
              <a:ext uri="{FF2B5EF4-FFF2-40B4-BE49-F238E27FC236}">
                <a16:creationId xmlns:a16="http://schemas.microsoft.com/office/drawing/2014/main" id="{A1B305DF-C7D1-48D3-9636-365CCBAC39C5}"/>
              </a:ext>
            </a:extLst>
          </p:cNvPr>
          <p:cNvGrpSpPr/>
          <p:nvPr/>
        </p:nvGrpSpPr>
        <p:grpSpPr>
          <a:xfrm>
            <a:off x="6504428" y="8906148"/>
            <a:ext cx="4468372" cy="815174"/>
            <a:chOff x="-3163680" y="4127153"/>
            <a:chExt cx="4468372" cy="815174"/>
          </a:xfrm>
        </p:grpSpPr>
        <p:sp>
          <p:nvSpPr>
            <p:cNvPr id="33" name="-">
              <a:extLst>
                <a:ext uri="{FF2B5EF4-FFF2-40B4-BE49-F238E27FC236}">
                  <a16:creationId xmlns:a16="http://schemas.microsoft.com/office/drawing/2014/main" id="{555D1C1F-6A03-4A57-83A6-93F07C791A1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F510DFCF-9A02-4823-ACA9-8CA3D93A9725}"/>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5" name="-">
            <a:extLst>
              <a:ext uri="{FF2B5EF4-FFF2-40B4-BE49-F238E27FC236}">
                <a16:creationId xmlns:a16="http://schemas.microsoft.com/office/drawing/2014/main" id="{9B939F9F-B549-4928-97E6-0E6D7187084D}"/>
              </a:ext>
            </a:extLst>
          </p:cNvPr>
          <p:cNvGrpSpPr/>
          <p:nvPr/>
        </p:nvGrpSpPr>
        <p:grpSpPr>
          <a:xfrm>
            <a:off x="6504428" y="10710242"/>
            <a:ext cx="4468372" cy="815174"/>
            <a:chOff x="-3163680" y="4127153"/>
            <a:chExt cx="4468372" cy="815174"/>
          </a:xfrm>
        </p:grpSpPr>
        <p:sp>
          <p:nvSpPr>
            <p:cNvPr id="36" name="-">
              <a:extLst>
                <a:ext uri="{FF2B5EF4-FFF2-40B4-BE49-F238E27FC236}">
                  <a16:creationId xmlns:a16="http://schemas.microsoft.com/office/drawing/2014/main" id="{88706D66-8A67-41CB-BED5-68047C419BF2}"/>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
              <a:extLst>
                <a:ext uri="{FF2B5EF4-FFF2-40B4-BE49-F238E27FC236}">
                  <a16:creationId xmlns:a16="http://schemas.microsoft.com/office/drawing/2014/main" id="{C78FF6DD-FAF8-4A79-BBC7-79BCAE7E5F8A}"/>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Picture">
            <a:extLst>
              <a:ext uri="{FF2B5EF4-FFF2-40B4-BE49-F238E27FC236}">
                <a16:creationId xmlns:a16="http://schemas.microsoft.com/office/drawing/2014/main" id="{9FA40732-0663-4959-8490-1BFE9A788330}"/>
              </a:ext>
            </a:extLst>
          </p:cNvPr>
          <p:cNvSpPr/>
          <p:nvPr/>
        </p:nvSpPr>
        <p:spPr>
          <a:xfrm rot="5400000">
            <a:off x="-395757" y="5662143"/>
            <a:ext cx="11764314" cy="8420100"/>
          </a:xfrm>
          <a:prstGeom prst="roundRect">
            <a:avLst>
              <a:gd name="adj" fmla="val 50000"/>
            </a:avLst>
          </a:prstGeom>
          <a:blipFill dpi="0" rotWithShape="0">
            <a:blip r:embed="rId2"/>
            <a:srcRect/>
            <a:stretch>
              <a:fillRect t="-3653" b="-3653"/>
            </a:stretch>
          </a:blipFill>
          <a:ln w="113522" cap="flat">
            <a:solidFill>
              <a:srgbClr val="FFFFFF"/>
            </a:solidFill>
            <a:prstDash val="solid"/>
            <a:miter/>
          </a:ln>
        </p:spPr>
        <p:txBody>
          <a:bodyPr rtlCol="0" anchor="ctr"/>
          <a:lstStyle/>
          <a:p>
            <a:endParaRPr lang="en-US"/>
          </a:p>
        </p:txBody>
      </p:sp>
      <p:sp>
        <p:nvSpPr>
          <p:cNvPr id="19" name="-">
            <a:extLst>
              <a:ext uri="{FF2B5EF4-FFF2-40B4-BE49-F238E27FC236}">
                <a16:creationId xmlns:a16="http://schemas.microsoft.com/office/drawing/2014/main" id="{6325A6DB-CDD7-4CCC-8EFA-24D7D9F055C4}"/>
              </a:ext>
            </a:extLst>
          </p:cNvPr>
          <p:cNvSpPr/>
          <p:nvPr/>
        </p:nvSpPr>
        <p:spPr>
          <a:xfrm rot="5400000">
            <a:off x="443977" y="12845531"/>
            <a:ext cx="10084845" cy="3657600"/>
          </a:xfrm>
          <a:prstGeom prst="roundRect">
            <a:avLst>
              <a:gd name="adj" fmla="val 50000"/>
            </a:avLst>
          </a:prstGeom>
          <a:solidFill>
            <a:schemeClr val="tx2">
              <a:lumMod val="50000"/>
            </a:schemeClr>
          </a:solidFill>
          <a:ln w="113522" cap="flat">
            <a:gradFill>
              <a:gsLst>
                <a:gs pos="0">
                  <a:srgbClr val="E28F76"/>
                </a:gs>
                <a:gs pos="100000">
                  <a:srgbClr val="D6528B"/>
                </a:gs>
              </a:gsLst>
              <a:lin ang="5400000" scaled="1"/>
            </a:gradFill>
            <a:prstDash val="solid"/>
            <a:miter/>
          </a:ln>
        </p:spPr>
        <p:txBody>
          <a:bodyPr rtlCol="0" anchor="ctr"/>
          <a:lstStyle/>
          <a:p>
            <a:endParaRPr lang="en-US"/>
          </a:p>
        </p:txBody>
      </p:sp>
      <p:sp>
        <p:nvSpPr>
          <p:cNvPr id="5" name="-">
            <a:extLst>
              <a:ext uri="{FF2B5EF4-FFF2-40B4-BE49-F238E27FC236}">
                <a16:creationId xmlns:a16="http://schemas.microsoft.com/office/drawing/2014/main" id="{D8DB786A-5284-40B3-9BC4-E1B0A26AEE6B}"/>
              </a:ext>
            </a:extLst>
          </p:cNvPr>
          <p:cNvSpPr/>
          <p:nvPr/>
        </p:nvSpPr>
        <p:spPr>
          <a:xfrm>
            <a:off x="1006967" y="1791639"/>
            <a:ext cx="4479434"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 Font">
            <a:extLst>
              <a:ext uri="{FF2B5EF4-FFF2-40B4-BE49-F238E27FC236}">
                <a16:creationId xmlns:a16="http://schemas.microsoft.com/office/drawing/2014/main" id="{9F6F3066-8BBB-47FE-89B5-161FED868317}"/>
              </a:ext>
            </a:extLst>
          </p:cNvPr>
          <p:cNvSpPr txBox="1"/>
          <p:nvPr/>
        </p:nvSpPr>
        <p:spPr>
          <a:xfrm>
            <a:off x="1222461" y="827602"/>
            <a:ext cx="4626460" cy="1015663"/>
          </a:xfrm>
          <a:prstGeom prst="rect">
            <a:avLst/>
          </a:prstGeom>
          <a:noFill/>
        </p:spPr>
        <p:txBody>
          <a:bodyPr wrap="square" rtlCol="0">
            <a:spAutoFit/>
          </a:bodyPr>
          <a:lstStyle/>
          <a:p>
            <a:r>
              <a:rPr lang="en-US" sz="6000" dirty="0">
                <a:solidFill>
                  <a:schemeClr val="bg1"/>
                </a:solidFill>
                <a:latin typeface="Montserrat ExtraBold" panose="00000900000000000000" pitchFamily="50" charset="0"/>
              </a:rPr>
              <a:t>Free Font</a:t>
            </a:r>
          </a:p>
        </p:txBody>
      </p:sp>
      <p:sp>
        <p:nvSpPr>
          <p:cNvPr id="7" name="We Used">
            <a:extLst>
              <a:ext uri="{FF2B5EF4-FFF2-40B4-BE49-F238E27FC236}">
                <a16:creationId xmlns:a16="http://schemas.microsoft.com/office/drawing/2014/main" id="{9D3A4771-B349-4E36-BF6B-D1FD11B66543}"/>
              </a:ext>
            </a:extLst>
          </p:cNvPr>
          <p:cNvSpPr txBox="1"/>
          <p:nvPr/>
        </p:nvSpPr>
        <p:spPr>
          <a:xfrm>
            <a:off x="1319378" y="1702845"/>
            <a:ext cx="3869970" cy="1015663"/>
          </a:xfrm>
          <a:prstGeom prst="rect">
            <a:avLst/>
          </a:prstGeom>
          <a:noFill/>
        </p:spPr>
        <p:txBody>
          <a:bodyPr wrap="none" rtlCol="0">
            <a:spAutoFit/>
          </a:bodyPr>
          <a:lstStyle/>
          <a:p>
            <a:r>
              <a:rPr lang="en-US" sz="6000" dirty="0">
                <a:solidFill>
                  <a:schemeClr val="tx2">
                    <a:lumMod val="50000"/>
                  </a:schemeClr>
                </a:solidFill>
                <a:latin typeface="Montserrat ExtraBold" panose="00000900000000000000" pitchFamily="50" charset="0"/>
              </a:rPr>
              <a:t>We Used</a:t>
            </a:r>
          </a:p>
        </p:txBody>
      </p:sp>
      <p:sp>
        <p:nvSpPr>
          <p:cNvPr id="8"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F5824F6-E1A1-4049-AD9F-DB5CA7407F73}"/>
              </a:ext>
            </a:extLst>
          </p:cNvPr>
          <p:cNvSpPr txBox="1"/>
          <p:nvPr/>
        </p:nvSpPr>
        <p:spPr>
          <a:xfrm>
            <a:off x="6262793" y="1181545"/>
            <a:ext cx="3696426" cy="1323439"/>
          </a:xfrm>
          <a:prstGeom prst="rect">
            <a:avLst/>
          </a:prstGeom>
          <a:noFill/>
        </p:spPr>
        <p:txBody>
          <a:bodyPr wrap="square" rtlCol="0">
            <a:spAutoFit/>
          </a:bodyPr>
          <a:lstStyle/>
          <a:p>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a:t>
            </a:r>
          </a:p>
        </p:txBody>
      </p:sp>
      <p:pic>
        <p:nvPicPr>
          <p:cNvPr id="15" name="Brand Logo">
            <a:extLst>
              <a:ext uri="{FF2B5EF4-FFF2-40B4-BE49-F238E27FC236}">
                <a16:creationId xmlns:a16="http://schemas.microsoft.com/office/drawing/2014/main" id="{827BEE28-9B91-4319-A12C-8B44083C2F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7056" y="10394383"/>
            <a:ext cx="1998689" cy="318631"/>
          </a:xfrm>
          <a:prstGeom prst="rect">
            <a:avLst/>
          </a:prstGeom>
        </p:spPr>
      </p:pic>
      <p:grpSp>
        <p:nvGrpSpPr>
          <p:cNvPr id="16" name="-">
            <a:extLst>
              <a:ext uri="{FF2B5EF4-FFF2-40B4-BE49-F238E27FC236}">
                <a16:creationId xmlns:a16="http://schemas.microsoft.com/office/drawing/2014/main" id="{13CDB7EE-42B3-4F39-94F3-17E86BDE4EC0}"/>
              </a:ext>
            </a:extLst>
          </p:cNvPr>
          <p:cNvGrpSpPr/>
          <p:nvPr/>
        </p:nvGrpSpPr>
        <p:grpSpPr>
          <a:xfrm>
            <a:off x="7855462" y="2875065"/>
            <a:ext cx="1819460" cy="422071"/>
            <a:chOff x="1552119" y="4571742"/>
            <a:chExt cx="1357119" cy="314820"/>
          </a:xfrm>
        </p:grpSpPr>
        <p:sp>
          <p:nvSpPr>
            <p:cNvPr id="17" name="-">
              <a:extLst>
                <a:ext uri="{FF2B5EF4-FFF2-40B4-BE49-F238E27FC236}">
                  <a16:creationId xmlns:a16="http://schemas.microsoft.com/office/drawing/2014/main" id="{6C1E717B-8F31-4182-A246-EBE76C0D15D1}"/>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JOIN NOW">
              <a:extLst>
                <a:ext uri="{FF2B5EF4-FFF2-40B4-BE49-F238E27FC236}">
                  <a16:creationId xmlns:a16="http://schemas.microsoft.com/office/drawing/2014/main" id="{05372C30-7693-4E71-AA9A-00F7D85484FF}"/>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22" name="-">
            <a:extLst>
              <a:ext uri="{FF2B5EF4-FFF2-40B4-BE49-F238E27FC236}">
                <a16:creationId xmlns:a16="http://schemas.microsoft.com/office/drawing/2014/main" id="{A9F8BFE7-A8B2-461B-B816-18FD61B1B8A8}"/>
              </a:ext>
            </a:extLst>
          </p:cNvPr>
          <p:cNvSpPr/>
          <p:nvPr/>
        </p:nvSpPr>
        <p:spPr>
          <a:xfrm>
            <a:off x="2500544" y="2924411"/>
            <a:ext cx="1100055" cy="372725"/>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06BADDC-B063-4A3E-AE32-07C9DF9C4899}"/>
              </a:ext>
            </a:extLst>
          </p:cNvPr>
          <p:cNvSpPr/>
          <p:nvPr/>
        </p:nvSpPr>
        <p:spPr>
          <a:xfrm>
            <a:off x="9646012" y="4156550"/>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26" name="-">
            <a:extLst>
              <a:ext uri="{FF2B5EF4-FFF2-40B4-BE49-F238E27FC236}">
                <a16:creationId xmlns:a16="http://schemas.microsoft.com/office/drawing/2014/main" id="{0C915546-7EB9-4A93-9AB0-841F6B0C3ED8}"/>
              </a:ext>
            </a:extLst>
          </p:cNvPr>
          <p:cNvSpPr/>
          <p:nvPr/>
        </p:nvSpPr>
        <p:spPr>
          <a:xfrm>
            <a:off x="1306462" y="456838"/>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27" name="-">
            <a:extLst>
              <a:ext uri="{FF2B5EF4-FFF2-40B4-BE49-F238E27FC236}">
                <a16:creationId xmlns:a16="http://schemas.microsoft.com/office/drawing/2014/main" id="{0A2F3190-9A1B-4098-89B9-E2D2C74C2D68}"/>
              </a:ext>
            </a:extLst>
          </p:cNvPr>
          <p:cNvSpPr/>
          <p:nvPr/>
        </p:nvSpPr>
        <p:spPr>
          <a:xfrm rot="16200000" flipH="1">
            <a:off x="-1034212" y="3917467"/>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8" name="-">
            <a:extLst>
              <a:ext uri="{FF2B5EF4-FFF2-40B4-BE49-F238E27FC236}">
                <a16:creationId xmlns:a16="http://schemas.microsoft.com/office/drawing/2014/main" id="{194FC98D-21EF-4EC0-8969-1C1B64E0667C}"/>
              </a:ext>
            </a:extLst>
          </p:cNvPr>
          <p:cNvSpPr/>
          <p:nvPr/>
        </p:nvSpPr>
        <p:spPr>
          <a:xfrm>
            <a:off x="1661887" y="4437837"/>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39" name="-">
            <a:extLst>
              <a:ext uri="{FF2B5EF4-FFF2-40B4-BE49-F238E27FC236}">
                <a16:creationId xmlns:a16="http://schemas.microsoft.com/office/drawing/2014/main" id="{01753E81-C695-4491-A099-AEBCCA268485}"/>
              </a:ext>
            </a:extLst>
          </p:cNvPr>
          <p:cNvSpPr/>
          <p:nvPr/>
        </p:nvSpPr>
        <p:spPr>
          <a:xfrm>
            <a:off x="2286117" y="4437837"/>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40" name="-">
            <a:extLst>
              <a:ext uri="{FF2B5EF4-FFF2-40B4-BE49-F238E27FC236}">
                <a16:creationId xmlns:a16="http://schemas.microsoft.com/office/drawing/2014/main" id="{3E1835AA-FC97-468F-9027-CABA21688E45}"/>
              </a:ext>
            </a:extLst>
          </p:cNvPr>
          <p:cNvSpPr/>
          <p:nvPr/>
        </p:nvSpPr>
        <p:spPr>
          <a:xfrm>
            <a:off x="2910347" y="4437837"/>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1" name="Transition">
            <a:extLst>
              <a:ext uri="{FF2B5EF4-FFF2-40B4-BE49-F238E27FC236}">
                <a16:creationId xmlns:a16="http://schemas.microsoft.com/office/drawing/2014/main" id="{BD470CFF-1516-4223-A603-0F54E4F13479}"/>
              </a:ext>
            </a:extLst>
          </p:cNvPr>
          <p:cNvSpPr/>
          <p:nvPr/>
        </p:nvSpPr>
        <p:spPr>
          <a:xfrm>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2" name="Transition">
            <a:extLst>
              <a:ext uri="{FF2B5EF4-FFF2-40B4-BE49-F238E27FC236}">
                <a16:creationId xmlns:a16="http://schemas.microsoft.com/office/drawing/2014/main" id="{28123DEE-EEFD-4D58-92F6-FAE8F452B1A3}"/>
              </a:ext>
            </a:extLst>
          </p:cNvPr>
          <p:cNvSpPr/>
          <p:nvPr/>
        </p:nvSpPr>
        <p:spPr>
          <a:xfrm>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8280738"/>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accel="20000" decel="80000" fill="hold" grpId="1" nodeType="withEffect">
                                  <p:stCondLst>
                                    <p:cond delay="750"/>
                                  </p:stCondLst>
                                  <p:childTnLst>
                                    <p:animMotion origin="layout" path="M -0.0013 0.04745 L -2.26852E-6 3.7037E-6 " pathEditMode="relative" rAng="0" ptsTypes="AA">
                                      <p:cBhvr>
                                        <p:cTn id="9" dur="1000" fill="hold"/>
                                        <p:tgtEl>
                                          <p:spTgt spid="5"/>
                                        </p:tgtEl>
                                        <p:attrNameLst>
                                          <p:attrName>ppt_x</p:attrName>
                                          <p:attrName>ppt_y</p:attrName>
                                        </p:attrNameLst>
                                      </p:cBhvr>
                                      <p:rCtr x="58" y="-2373"/>
                                    </p:animMotion>
                                  </p:childTnLst>
                                </p:cTn>
                              </p:par>
                              <p:par>
                                <p:cTn id="10" presetID="22" presetClass="entr" presetSubtype="1" fill="hold" grpId="0" nodeType="withEffect">
                                  <p:stCondLst>
                                    <p:cond delay="120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par>
                                <p:cTn id="13" presetID="2" presetClass="entr" presetSubtype="4" accel="20000" decel="8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42" presetClass="path" presetSubtype="0" decel="3000" fill="hold" grpId="1" nodeType="withEffect">
                                  <p:stCondLst>
                                    <p:cond delay="1000"/>
                                  </p:stCondLst>
                                  <p:childTnLst>
                                    <p:animMotion origin="layout" path="M 0 4.16667E-7 L 0 -0.05888 " pathEditMode="relative" rAng="0" ptsTypes="AA">
                                      <p:cBhvr>
                                        <p:cTn id="18" dur="4000" fill="hold"/>
                                        <p:tgtEl>
                                          <p:spTgt spid="4"/>
                                        </p:tgtEl>
                                        <p:attrNameLst>
                                          <p:attrName>ppt_x</p:attrName>
                                          <p:attrName>ppt_y</p:attrName>
                                        </p:attrNameLst>
                                      </p:cBhvr>
                                      <p:rCtr x="0" y="-2951"/>
                                    </p:animMotion>
                                  </p:childTnLst>
                                </p:cTn>
                              </p:par>
                              <p:par>
                                <p:cTn id="19" presetID="10" presetClass="entr" presetSubtype="0" fill="hold" grpId="0" nodeType="withEffect">
                                  <p:stCondLst>
                                    <p:cond delay="75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42" presetClass="path" presetSubtype="0" accel="20000" decel="80000" fill="hold" grpId="1" nodeType="withEffect">
                                  <p:stCondLst>
                                    <p:cond delay="750"/>
                                  </p:stCondLst>
                                  <p:childTnLst>
                                    <p:animMotion origin="layout" path="M -0.00073 0.04861 L 4.35185E-6 1.11111E-6 " pathEditMode="relative" rAng="0" ptsTypes="AA">
                                      <p:cBhvr>
                                        <p:cTn id="23" dur="1000" fill="hold"/>
                                        <p:tgtEl>
                                          <p:spTgt spid="7"/>
                                        </p:tgtEl>
                                        <p:attrNameLst>
                                          <p:attrName>ppt_x</p:attrName>
                                          <p:attrName>ppt_y</p:attrName>
                                        </p:attrNameLst>
                                      </p:cBhvr>
                                      <p:rCtr x="29" y="-2431"/>
                                    </p:animMotion>
                                  </p:childTnLst>
                                </p:cTn>
                              </p:par>
                              <p:par>
                                <p:cTn id="24" presetID="10"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42" presetClass="path" presetSubtype="0" accel="20000" decel="80000" fill="hold" grpId="1" nodeType="withEffect">
                                  <p:stCondLst>
                                    <p:cond delay="500"/>
                                  </p:stCondLst>
                                  <p:childTnLst>
                                    <p:animMotion origin="layout" path="M 0.00029 0.04673 L -3.28704E-6 -2.4537E-6 " pathEditMode="relative" rAng="0" ptsTypes="AA">
                                      <p:cBhvr>
                                        <p:cTn id="28" dur="1000" fill="hold"/>
                                        <p:tgtEl>
                                          <p:spTgt spid="6"/>
                                        </p:tgtEl>
                                        <p:attrNameLst>
                                          <p:attrName>ppt_x</p:attrName>
                                          <p:attrName>ppt_y</p:attrName>
                                        </p:attrNameLst>
                                      </p:cBhvr>
                                      <p:rCtr x="-14" y="-2344"/>
                                    </p:animMotion>
                                  </p:childTnLst>
                                </p:cTn>
                              </p:par>
                              <p:par>
                                <p:cTn id="29" presetID="2" presetClass="entr" presetSubtype="4" accel="20000" decel="80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2000"/>
                                  </p:stCondLst>
                                  <p:iterate type="wd">
                                    <p:tmPct val="10000"/>
                                  </p:iterate>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42" presetClass="path" presetSubtype="0" accel="20000" decel="80000" fill="hold" nodeType="withEffect">
                                  <p:stCondLst>
                                    <p:cond delay="2000"/>
                                  </p:stCondLst>
                                  <p:iterate type="wd">
                                    <p:tmPct val="10000"/>
                                  </p:iterate>
                                  <p:childTnLst>
                                    <p:animMotion origin="layout" path="M -0.04717 0 L 4.21296E-6 0 " pathEditMode="relative" rAng="0" ptsTypes="AA">
                                      <p:cBhvr>
                                        <p:cTn id="37" dur="1000" fill="hold"/>
                                        <p:tgtEl>
                                          <p:spTgt spid="16"/>
                                        </p:tgtEl>
                                        <p:attrNameLst>
                                          <p:attrName>ppt_x</p:attrName>
                                          <p:attrName>ppt_y</p:attrName>
                                        </p:attrNameLst>
                                      </p:cBhvr>
                                      <p:rCtr x="2358" y="0"/>
                                    </p:animMotion>
                                  </p:childTnLst>
                                </p:cTn>
                              </p:par>
                              <p:par>
                                <p:cTn id="38" presetID="10" presetClass="entr" presetSubtype="0" fill="hold" grpId="0" nodeType="withEffect">
                                  <p:stCondLst>
                                    <p:cond delay="2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42" presetClass="path" presetSubtype="0" accel="20000" decel="80000" fill="hold" grpId="1" nodeType="withEffect">
                                  <p:stCondLst>
                                    <p:cond delay="250"/>
                                  </p:stCondLst>
                                  <p:childTnLst>
                                    <p:animMotion origin="layout" path="M 0.00058 0.03646 L 0 1.11111E-6 " pathEditMode="relative" rAng="0" ptsTypes="AA">
                                      <p:cBhvr>
                                        <p:cTn id="42" dur="1000" fill="hold"/>
                                        <p:tgtEl>
                                          <p:spTgt spid="14"/>
                                        </p:tgtEl>
                                        <p:attrNameLst>
                                          <p:attrName>ppt_x</p:attrName>
                                          <p:attrName>ppt_y</p:attrName>
                                        </p:attrNameLst>
                                      </p:cBhvr>
                                      <p:rCtr x="-29" y="-1823"/>
                                    </p:animMotion>
                                  </p:childTnLst>
                                </p:cTn>
                              </p:par>
                              <p:par>
                                <p:cTn id="43" presetID="2" presetClass="entr" presetSubtype="4" accel="20000" decel="80000" fill="hold" grpId="0" nodeType="withEffect">
                                  <p:stCondLst>
                                    <p:cond delay="2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1000" fill="hold"/>
                                        <p:tgtEl>
                                          <p:spTgt spid="19"/>
                                        </p:tgtEl>
                                        <p:attrNameLst>
                                          <p:attrName>ppt_x</p:attrName>
                                        </p:attrNameLst>
                                      </p:cBhvr>
                                      <p:tavLst>
                                        <p:tav tm="0">
                                          <p:val>
                                            <p:strVal val="#ppt_x"/>
                                          </p:val>
                                        </p:tav>
                                        <p:tav tm="100000">
                                          <p:val>
                                            <p:strVal val="#ppt_x"/>
                                          </p:val>
                                        </p:tav>
                                      </p:tavLst>
                                    </p:anim>
                                    <p:anim calcmode="lin" valueType="num">
                                      <p:cBhvr additive="base">
                                        <p:cTn id="46" dur="1000" fill="hold"/>
                                        <p:tgtEl>
                                          <p:spTgt spid="19"/>
                                        </p:tgtEl>
                                        <p:attrNameLst>
                                          <p:attrName>ppt_y</p:attrName>
                                        </p:attrNameLst>
                                      </p:cBhvr>
                                      <p:tavLst>
                                        <p:tav tm="0">
                                          <p:val>
                                            <p:strVal val="1+#ppt_h/2"/>
                                          </p:val>
                                        </p:tav>
                                        <p:tav tm="100000">
                                          <p:val>
                                            <p:strVal val="#ppt_y"/>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42" presetClass="path" presetSubtype="0" accel="20000" decel="80000" fill="hold" grpId="1" nodeType="withEffect">
                                  <p:stCondLst>
                                    <p:cond delay="700"/>
                                  </p:stCondLst>
                                  <p:childTnLst>
                                    <p:animMotion origin="layout" path="M 4.62963E-7 0.06915 L 4.62963E-7 9.72222E-7 " pathEditMode="relative" rAng="0" ptsTypes="AA">
                                      <p:cBhvr>
                                        <p:cTn id="51" dur="750" fill="hold"/>
                                        <p:tgtEl>
                                          <p:spTgt spid="38"/>
                                        </p:tgtEl>
                                        <p:attrNameLst>
                                          <p:attrName>ppt_x</p:attrName>
                                          <p:attrName>ppt_y</p:attrName>
                                        </p:attrNameLst>
                                      </p:cBhvr>
                                      <p:rCtr x="0" y="-3458"/>
                                    </p:animMotion>
                                  </p:childTnLst>
                                </p:cTn>
                              </p:par>
                              <p:par>
                                <p:cTn id="52" presetID="8" presetClass="emph" presetSubtype="0" accel="20000" decel="80000" fill="hold" grpId="2" nodeType="withEffect">
                                  <p:stCondLst>
                                    <p:cond delay="1500"/>
                                  </p:stCondLst>
                                  <p:childTnLst>
                                    <p:animRot by="-5400000">
                                      <p:cBhvr>
                                        <p:cTn id="53" dur="1600" fill="hold"/>
                                        <p:tgtEl>
                                          <p:spTgt spid="38"/>
                                        </p:tgtEl>
                                        <p:attrNameLst>
                                          <p:attrName>r</p:attrName>
                                        </p:attrNameLst>
                                      </p:cBhvr>
                                    </p:animRot>
                                  </p:childTnLst>
                                </p:cTn>
                              </p:par>
                              <p:par>
                                <p:cTn id="54" presetID="8" presetClass="emph" presetSubtype="0" accel="20000" decel="80000" fill="hold" grpId="3" nodeType="withEffect">
                                  <p:stCondLst>
                                    <p:cond delay="3300"/>
                                  </p:stCondLst>
                                  <p:childTnLst>
                                    <p:animRot by="5400000">
                                      <p:cBhvr>
                                        <p:cTn id="55" dur="1600" fill="hold"/>
                                        <p:tgtEl>
                                          <p:spTgt spid="38"/>
                                        </p:tgtEl>
                                        <p:attrNameLst>
                                          <p:attrName>r</p:attrName>
                                        </p:attrNameLst>
                                      </p:cBhvr>
                                    </p:animRot>
                                  </p:childTnLst>
                                </p:cTn>
                              </p:par>
                              <p:par>
                                <p:cTn id="56" presetID="10" presetClass="entr" presetSubtype="0" fill="hold" grpId="0" nodeType="withEffect">
                                  <p:stCondLst>
                                    <p:cond delay="7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42" presetClass="path" presetSubtype="0" accel="20000" decel="80000" fill="hold" grpId="1" nodeType="withEffect">
                                  <p:stCondLst>
                                    <p:cond delay="700"/>
                                  </p:stCondLst>
                                  <p:childTnLst>
                                    <p:animMotion origin="layout" path="M 2.82407E-6 0.06915 L 2.82407E-6 9.72222E-7 " pathEditMode="relative" rAng="0" ptsTypes="AA">
                                      <p:cBhvr>
                                        <p:cTn id="60" dur="750" fill="hold"/>
                                        <p:tgtEl>
                                          <p:spTgt spid="39"/>
                                        </p:tgtEl>
                                        <p:attrNameLst>
                                          <p:attrName>ppt_x</p:attrName>
                                          <p:attrName>ppt_y</p:attrName>
                                        </p:attrNameLst>
                                      </p:cBhvr>
                                      <p:rCtr x="0" y="-3458"/>
                                    </p:animMotion>
                                  </p:childTnLst>
                                </p:cTn>
                              </p:par>
                              <p:par>
                                <p:cTn id="61" presetID="8" presetClass="emph" presetSubtype="0" accel="20000" decel="80000" fill="hold" grpId="2" nodeType="withEffect">
                                  <p:stCondLst>
                                    <p:cond delay="1500"/>
                                  </p:stCondLst>
                                  <p:childTnLst>
                                    <p:animRot by="-5400000">
                                      <p:cBhvr>
                                        <p:cTn id="62" dur="1600" fill="hold"/>
                                        <p:tgtEl>
                                          <p:spTgt spid="39"/>
                                        </p:tgtEl>
                                        <p:attrNameLst>
                                          <p:attrName>r</p:attrName>
                                        </p:attrNameLst>
                                      </p:cBhvr>
                                    </p:animRot>
                                  </p:childTnLst>
                                </p:cTn>
                              </p:par>
                              <p:par>
                                <p:cTn id="63" presetID="8" presetClass="emph" presetSubtype="0" accel="20000" decel="80000" fill="hold" grpId="3" nodeType="withEffect">
                                  <p:stCondLst>
                                    <p:cond delay="3300"/>
                                  </p:stCondLst>
                                  <p:childTnLst>
                                    <p:animRot by="5400000">
                                      <p:cBhvr>
                                        <p:cTn id="64" dur="1600" fill="hold"/>
                                        <p:tgtEl>
                                          <p:spTgt spid="39"/>
                                        </p:tgtEl>
                                        <p:attrNameLst>
                                          <p:attrName>r</p:attrName>
                                        </p:attrNameLst>
                                      </p:cBhvr>
                                    </p:animRot>
                                  </p:childTnLst>
                                </p:cTn>
                              </p:par>
                              <p:par>
                                <p:cTn id="65" presetID="10" presetClass="entr" presetSubtype="0" fill="hold" grpId="0" nodeType="withEffect">
                                  <p:stCondLst>
                                    <p:cond delay="7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42" presetClass="path" presetSubtype="0" accel="20000" decel="80000" fill="hold" grpId="1" nodeType="withEffect">
                                  <p:stCondLst>
                                    <p:cond delay="700"/>
                                  </p:stCondLst>
                                  <p:childTnLst>
                                    <p:animMotion origin="layout" path="M -4.81481E-6 0.06915 L -4.81481E-6 9.72222E-7 " pathEditMode="relative" rAng="0" ptsTypes="AA">
                                      <p:cBhvr>
                                        <p:cTn id="69" dur="750" fill="hold"/>
                                        <p:tgtEl>
                                          <p:spTgt spid="40"/>
                                        </p:tgtEl>
                                        <p:attrNameLst>
                                          <p:attrName>ppt_x</p:attrName>
                                          <p:attrName>ppt_y</p:attrName>
                                        </p:attrNameLst>
                                      </p:cBhvr>
                                      <p:rCtr x="0" y="-3458"/>
                                    </p:animMotion>
                                  </p:childTnLst>
                                </p:cTn>
                              </p:par>
                              <p:par>
                                <p:cTn id="70" presetID="8" presetClass="emph" presetSubtype="0" accel="20000" decel="80000" fill="hold" grpId="2" nodeType="withEffect">
                                  <p:stCondLst>
                                    <p:cond delay="1500"/>
                                  </p:stCondLst>
                                  <p:childTnLst>
                                    <p:animRot by="-5400000">
                                      <p:cBhvr>
                                        <p:cTn id="71" dur="1600" fill="hold"/>
                                        <p:tgtEl>
                                          <p:spTgt spid="40"/>
                                        </p:tgtEl>
                                        <p:attrNameLst>
                                          <p:attrName>r</p:attrName>
                                        </p:attrNameLst>
                                      </p:cBhvr>
                                    </p:animRot>
                                  </p:childTnLst>
                                </p:cTn>
                              </p:par>
                              <p:par>
                                <p:cTn id="72" presetID="8" presetClass="emph" presetSubtype="0" accel="20000" decel="80000" fill="hold" grpId="3" nodeType="withEffect">
                                  <p:stCondLst>
                                    <p:cond delay="3300"/>
                                  </p:stCondLst>
                                  <p:childTnLst>
                                    <p:animRot by="5400000">
                                      <p:cBhvr>
                                        <p:cTn id="73" dur="1600" fill="hold"/>
                                        <p:tgtEl>
                                          <p:spTgt spid="40"/>
                                        </p:tgtEl>
                                        <p:attrNameLst>
                                          <p:attrName>r</p:attrName>
                                        </p:attrNameLst>
                                      </p:cBhvr>
                                    </p:animRot>
                                  </p:childTnLst>
                                </p:cTn>
                              </p:par>
                              <p:par>
                                <p:cTn id="74" presetID="2" presetClass="entr" presetSubtype="1" accel="20000" decel="80000" fill="hold" grpId="0" nodeType="withEffect">
                                  <p:stCondLst>
                                    <p:cond delay="20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1000" fill="hold"/>
                                        <p:tgtEl>
                                          <p:spTgt spid="23"/>
                                        </p:tgtEl>
                                        <p:attrNameLst>
                                          <p:attrName>ppt_x</p:attrName>
                                        </p:attrNameLst>
                                      </p:cBhvr>
                                      <p:tavLst>
                                        <p:tav tm="0">
                                          <p:val>
                                            <p:strVal val="#ppt_x"/>
                                          </p:val>
                                        </p:tav>
                                        <p:tav tm="100000">
                                          <p:val>
                                            <p:strVal val="#ppt_x"/>
                                          </p:val>
                                        </p:tav>
                                      </p:tavLst>
                                    </p:anim>
                                    <p:anim calcmode="lin" valueType="num">
                                      <p:cBhvr additive="base">
                                        <p:cTn id="77" dur="1000" fill="hold"/>
                                        <p:tgtEl>
                                          <p:spTgt spid="23"/>
                                        </p:tgtEl>
                                        <p:attrNameLst>
                                          <p:attrName>ppt_y</p:attrName>
                                        </p:attrNameLst>
                                      </p:cBhvr>
                                      <p:tavLst>
                                        <p:tav tm="0">
                                          <p:val>
                                            <p:strVal val="0-#ppt_h/2"/>
                                          </p:val>
                                        </p:tav>
                                        <p:tav tm="100000">
                                          <p:val>
                                            <p:strVal val="#ppt_y"/>
                                          </p:val>
                                        </p:tav>
                                      </p:tavLst>
                                    </p:anim>
                                  </p:childTnLst>
                                </p:cTn>
                              </p:par>
                              <p:par>
                                <p:cTn id="78" presetID="6" presetClass="emph" presetSubtype="0" accel="45000" decel="45000" autoRev="1" fill="hold" grpId="1" nodeType="withEffect">
                                  <p:stCondLst>
                                    <p:cond delay="1100"/>
                                  </p:stCondLst>
                                  <p:childTnLst>
                                    <p:animScale>
                                      <p:cBhvr>
                                        <p:cTn id="79" dur="1950" fill="hold"/>
                                        <p:tgtEl>
                                          <p:spTgt spid="23"/>
                                        </p:tgtEl>
                                      </p:cBhvr>
                                      <p:by x="110000" y="110000"/>
                                    </p:animScale>
                                  </p:childTnLst>
                                </p:cTn>
                              </p:par>
                              <p:par>
                                <p:cTn id="80" presetID="10" presetClass="entr" presetSubtype="0" fill="hold" grpId="0" nodeType="withEffect">
                                  <p:stCondLst>
                                    <p:cond delay="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42" presetClass="path" presetSubtype="0" accel="20000" decel="80000" fill="hold" grpId="1" nodeType="withEffect">
                                  <p:stCondLst>
                                    <p:cond delay="500"/>
                                  </p:stCondLst>
                                  <p:childTnLst>
                                    <p:animMotion origin="layout" path="M 1.80556E-6 -0.08868 L 1.80556E-6 -4.90741E-6 " pathEditMode="relative" rAng="0" ptsTypes="AA">
                                      <p:cBhvr>
                                        <p:cTn id="84" dur="1000" fill="hold"/>
                                        <p:tgtEl>
                                          <p:spTgt spid="21"/>
                                        </p:tgtEl>
                                        <p:attrNameLst>
                                          <p:attrName>ppt_x</p:attrName>
                                          <p:attrName>ppt_y</p:attrName>
                                        </p:attrNameLst>
                                      </p:cBhvr>
                                      <p:rCtr x="0" y="4427"/>
                                    </p:animMotion>
                                  </p:childTnLst>
                                </p:cTn>
                              </p:par>
                              <p:par>
                                <p:cTn id="85" presetID="42" presetClass="path" presetSubtype="0" accel="50000" decel="50000" autoRev="1" fill="hold" grpId="2" nodeType="withEffect">
                                  <p:stCondLst>
                                    <p:cond delay="1600"/>
                                  </p:stCondLst>
                                  <p:childTnLst>
                                    <p:animMotion origin="layout" path="M 1.80556E-6 -4.90741E-6 L 1.80556E-6 -0.03313 " pathEditMode="relative" rAng="0" ptsTypes="AA">
                                      <p:cBhvr>
                                        <p:cTn id="86" dur="1700" fill="hold"/>
                                        <p:tgtEl>
                                          <p:spTgt spid="21"/>
                                        </p:tgtEl>
                                        <p:attrNameLst>
                                          <p:attrName>ppt_x</p:attrName>
                                          <p:attrName>ppt_y</p:attrName>
                                        </p:attrNameLst>
                                      </p:cBhvr>
                                      <p:rCtr x="0" y="-1664"/>
                                    </p:animMotion>
                                  </p:childTnLst>
                                </p:cTn>
                              </p:par>
                              <p:par>
                                <p:cTn id="87" presetID="10" presetClass="entr" presetSubtype="0" fill="hold" grpId="0" nodeType="withEffect">
                                  <p:stCondLst>
                                    <p:cond delay="50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par>
                                <p:cTn id="90" presetID="42" presetClass="path" presetSubtype="0" accel="20000" decel="80000" fill="hold" grpId="1" nodeType="withEffect">
                                  <p:stCondLst>
                                    <p:cond delay="500"/>
                                  </p:stCondLst>
                                  <p:childTnLst>
                                    <p:animMotion origin="layout" path="M 0.02141 -4.67593E-6 L -9.72222E-7 -4.67593E-6 " pathEditMode="relative" rAng="0" ptsTypes="AA">
                                      <p:cBhvr>
                                        <p:cTn id="91" dur="1000" fill="hold"/>
                                        <p:tgtEl>
                                          <p:spTgt spid="26"/>
                                        </p:tgtEl>
                                        <p:attrNameLst>
                                          <p:attrName>ppt_x</p:attrName>
                                          <p:attrName>ppt_y</p:attrName>
                                        </p:attrNameLst>
                                      </p:cBhvr>
                                      <p:rCtr x="-1071" y="0"/>
                                    </p:animMotion>
                                  </p:childTnLst>
                                </p:cTn>
                              </p:par>
                              <p:par>
                                <p:cTn id="92" presetID="42" presetClass="path" presetSubtype="0" accel="50000" decel="50000" autoRev="1" fill="hold" grpId="2" nodeType="withEffect">
                                  <p:stCondLst>
                                    <p:cond delay="1600"/>
                                  </p:stCondLst>
                                  <p:childTnLst>
                                    <p:animMotion origin="layout" path="M -9.72222E-7 -4.67593E-6 L 0.00752 -4.67593E-6 " pathEditMode="relative" rAng="0" ptsTypes="AA">
                                      <p:cBhvr>
                                        <p:cTn id="93" dur="1700" fill="hold"/>
                                        <p:tgtEl>
                                          <p:spTgt spid="26"/>
                                        </p:tgtEl>
                                        <p:attrNameLst>
                                          <p:attrName>ppt_x</p:attrName>
                                          <p:attrName>ppt_y</p:attrName>
                                        </p:attrNameLst>
                                      </p:cBhvr>
                                      <p:rCtr x="376" y="0"/>
                                    </p:animMotion>
                                  </p:childTnLst>
                                </p:cTn>
                              </p:par>
                              <p:par>
                                <p:cTn id="94" presetID="10" presetClass="entr" presetSubtype="0" fill="hold" grpId="0" nodeType="withEffect">
                                  <p:stCondLst>
                                    <p:cond delay="75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childTnLst>
                                </p:cTn>
                              </p:par>
                              <p:par>
                                <p:cTn id="97" presetID="42" presetClass="path" presetSubtype="0" accel="20000" decel="80000" fill="hold" grpId="1" nodeType="withEffect">
                                  <p:stCondLst>
                                    <p:cond delay="750"/>
                                  </p:stCondLst>
                                  <p:childTnLst>
                                    <p:animMotion origin="layout" path="M -0.04369 -0.00029 L 1.99074E-6 1.34259E-6 " pathEditMode="relative" rAng="0" ptsTypes="AA">
                                      <p:cBhvr>
                                        <p:cTn id="98" dur="1000" fill="hold"/>
                                        <p:tgtEl>
                                          <p:spTgt spid="25"/>
                                        </p:tgtEl>
                                        <p:attrNameLst>
                                          <p:attrName>ppt_x</p:attrName>
                                          <p:attrName>ppt_y</p:attrName>
                                        </p:attrNameLst>
                                      </p:cBhvr>
                                      <p:rCtr x="2185" y="14"/>
                                    </p:animMotion>
                                  </p:childTnLst>
                                </p:cTn>
                              </p:par>
                              <p:par>
                                <p:cTn id="99" presetID="42" presetClass="path" presetSubtype="0" accel="50000" decel="50000" autoRev="1" fill="hold" grpId="2" nodeType="withEffect">
                                  <p:stCondLst>
                                    <p:cond delay="1750"/>
                                  </p:stCondLst>
                                  <p:childTnLst>
                                    <p:animMotion origin="layout" path="M 1.99074E-6 1.34259E-6 L -0.01693 -0.00029 " pathEditMode="relative" rAng="0" ptsTypes="AA">
                                      <p:cBhvr>
                                        <p:cTn id="100" dur="1625" fill="hold"/>
                                        <p:tgtEl>
                                          <p:spTgt spid="25"/>
                                        </p:tgtEl>
                                        <p:attrNameLst>
                                          <p:attrName>ppt_x</p:attrName>
                                          <p:attrName>ppt_y</p:attrName>
                                        </p:attrNameLst>
                                      </p:cBhvr>
                                      <p:rCtr x="-854" y="-14"/>
                                    </p:animMotion>
                                  </p:childTnLst>
                                </p:cTn>
                              </p:par>
                              <p:par>
                                <p:cTn id="101" presetID="10" presetClass="entr" presetSubtype="0" fill="hold" grpId="0" nodeType="withEffect">
                                  <p:stCondLst>
                                    <p:cond delay="100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42" presetClass="path" presetSubtype="0" accel="20000" decel="80000" fill="hold" grpId="1" nodeType="withEffect">
                                  <p:stCondLst>
                                    <p:cond delay="1000"/>
                                  </p:stCondLst>
                                  <p:childTnLst>
                                    <p:animMotion origin="layout" path="M 0.07031 -0.00029 L -1.89815E-6 -1.80556E-6 " pathEditMode="relative" rAng="0" ptsTypes="AA">
                                      <p:cBhvr>
                                        <p:cTn id="105" dur="1000" fill="hold"/>
                                        <p:tgtEl>
                                          <p:spTgt spid="24"/>
                                        </p:tgtEl>
                                        <p:attrNameLst>
                                          <p:attrName>ppt_x</p:attrName>
                                          <p:attrName>ppt_y</p:attrName>
                                        </p:attrNameLst>
                                      </p:cBhvr>
                                      <p:rCtr x="-3516" y="14"/>
                                    </p:animMotion>
                                  </p:childTnLst>
                                </p:cTn>
                              </p:par>
                              <p:par>
                                <p:cTn id="106" presetID="42" presetClass="path" presetSubtype="0" accel="50000" decel="50000" autoRev="1" fill="hold" grpId="2" nodeType="withEffect">
                                  <p:stCondLst>
                                    <p:cond delay="2000"/>
                                  </p:stCondLst>
                                  <p:childTnLst>
                                    <p:animMotion origin="layout" path="M -1.89815E-6 -1.80556E-6 L 0.02995 0.00015 " pathEditMode="relative" rAng="0" ptsTypes="AA">
                                      <p:cBhvr>
                                        <p:cTn id="107" dur="1500" fill="hold"/>
                                        <p:tgtEl>
                                          <p:spTgt spid="24"/>
                                        </p:tgtEl>
                                        <p:attrNameLst>
                                          <p:attrName>ppt_x</p:attrName>
                                          <p:attrName>ppt_y</p:attrName>
                                        </p:attrNameLst>
                                      </p:cBhvr>
                                      <p:rCtr x="1490" y="0"/>
                                    </p:animMotion>
                                  </p:childTnLst>
                                </p:cTn>
                              </p:par>
                              <p:par>
                                <p:cTn id="108" presetID="10" presetClass="entr" presetSubtype="0" fill="hold" grpId="0" nodeType="withEffect">
                                  <p:stCondLst>
                                    <p:cond delay="5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par>
                                <p:cTn id="111" presetID="42" presetClass="path" presetSubtype="0" accel="20000" decel="80000" fill="hold" grpId="1" nodeType="withEffect">
                                  <p:stCondLst>
                                    <p:cond delay="500"/>
                                  </p:stCondLst>
                                  <p:childTnLst>
                                    <p:animMotion origin="layout" path="M 0.00058 -0.05989 L -1.66667E-6 -4.72222E-6 " pathEditMode="relative" rAng="0" ptsTypes="AA">
                                      <p:cBhvr>
                                        <p:cTn id="112" dur="1000" fill="hold"/>
                                        <p:tgtEl>
                                          <p:spTgt spid="27"/>
                                        </p:tgtEl>
                                        <p:attrNameLst>
                                          <p:attrName>ppt_x</p:attrName>
                                          <p:attrName>ppt_y</p:attrName>
                                        </p:attrNameLst>
                                      </p:cBhvr>
                                      <p:rCtr x="-29" y="2995"/>
                                    </p:animMotion>
                                  </p:childTnLst>
                                </p:cTn>
                              </p:par>
                              <p:par>
                                <p:cTn id="113" presetID="42" presetClass="path" presetSubtype="0" accel="50000" decel="50000" autoRev="1" fill="hold" grpId="2" nodeType="withEffect">
                                  <p:stCondLst>
                                    <p:cond delay="1500"/>
                                  </p:stCondLst>
                                  <p:childTnLst>
                                    <p:animMotion origin="layout" path="M -1.66667E-6 -4.72222E-6 L 0.00015 0.02605 " pathEditMode="relative" rAng="0" ptsTypes="AA">
                                      <p:cBhvr>
                                        <p:cTn id="114" dur="1750" fill="hold"/>
                                        <p:tgtEl>
                                          <p:spTgt spid="27"/>
                                        </p:tgtEl>
                                        <p:attrNameLst>
                                          <p:attrName>ppt_x</p:attrName>
                                          <p:attrName>ppt_y</p:attrName>
                                        </p:attrNameLst>
                                      </p:cBhvr>
                                      <p:rCtr x="0" y="1302"/>
                                    </p:animMotion>
                                  </p:childTnLst>
                                </p:cTn>
                              </p:par>
                              <p:par>
                                <p:cTn id="115" presetID="10" presetClass="entr" presetSubtype="0" fill="hold" grpId="0" nodeType="withEffect">
                                  <p:stCondLst>
                                    <p:cond delay="100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42" presetClass="path" presetSubtype="0" accel="20000" decel="80000" fill="hold" grpId="1" nodeType="withEffect">
                                  <p:stCondLst>
                                    <p:cond delay="1000"/>
                                  </p:stCondLst>
                                  <p:childTnLst>
                                    <p:animMotion origin="layout" path="M 0.05411 -0.00304 L 1.06481E-6 3.47222E-6 " pathEditMode="relative" rAng="0" ptsTypes="AA">
                                      <p:cBhvr>
                                        <p:cTn id="119" dur="1000" fill="hold"/>
                                        <p:tgtEl>
                                          <p:spTgt spid="28"/>
                                        </p:tgtEl>
                                        <p:attrNameLst>
                                          <p:attrName>ppt_x</p:attrName>
                                          <p:attrName>ppt_y</p:attrName>
                                        </p:attrNameLst>
                                      </p:cBhvr>
                                      <p:rCtr x="-2705" y="145"/>
                                    </p:animMotion>
                                  </p:childTnLst>
                                </p:cTn>
                              </p:par>
                              <p:par>
                                <p:cTn id="120" presetID="8" presetClass="emph" presetSubtype="0" accel="20000" decel="80000" fill="hold" grpId="2" nodeType="withEffect">
                                  <p:stCondLst>
                                    <p:cond delay="1000"/>
                                  </p:stCondLst>
                                  <p:childTnLst>
                                    <p:animRot by="-5400000">
                                      <p:cBhvr>
                                        <p:cTn id="121" dur="1300" fill="hold"/>
                                        <p:tgtEl>
                                          <p:spTgt spid="28"/>
                                        </p:tgtEl>
                                        <p:attrNameLst>
                                          <p:attrName>r</p:attrName>
                                        </p:attrNameLst>
                                      </p:cBhvr>
                                    </p:animRot>
                                  </p:childTnLst>
                                </p:cTn>
                              </p:par>
                              <p:par>
                                <p:cTn id="122" presetID="10" presetClass="entr" presetSubtype="0" fill="hold" nodeType="withEffect">
                                  <p:stCondLst>
                                    <p:cond delay="1000"/>
                                  </p:stCondLst>
                                  <p:childTnLst>
                                    <p:set>
                                      <p:cBhvr>
                                        <p:cTn id="123" dur="1" fill="hold">
                                          <p:stCondLst>
                                            <p:cond delay="0"/>
                                          </p:stCondLst>
                                        </p:cTn>
                                        <p:tgtEl>
                                          <p:spTgt spid="29"/>
                                        </p:tgtEl>
                                        <p:attrNameLst>
                                          <p:attrName>style.visibility</p:attrName>
                                        </p:attrNameLst>
                                      </p:cBhvr>
                                      <p:to>
                                        <p:strVal val="visible"/>
                                      </p:to>
                                    </p:set>
                                    <p:animEffect transition="in" filter="fade">
                                      <p:cBhvr>
                                        <p:cTn id="124" dur="500"/>
                                        <p:tgtEl>
                                          <p:spTgt spid="29"/>
                                        </p:tgtEl>
                                      </p:cBhvr>
                                    </p:animEffect>
                                  </p:childTnLst>
                                </p:cTn>
                              </p:par>
                              <p:par>
                                <p:cTn id="125" presetID="42" presetClass="path" presetSubtype="0" accel="20000" decel="80000" fill="hold" nodeType="withEffect">
                                  <p:stCondLst>
                                    <p:cond delay="1000"/>
                                  </p:stCondLst>
                                  <p:childTnLst>
                                    <p:animMotion origin="layout" path="M 3.7037E-6 0.06019 L 3.7037E-6 -2.5E-6 " pathEditMode="relative" rAng="0" ptsTypes="AA">
                                      <p:cBhvr>
                                        <p:cTn id="126" dur="1000" fill="hold"/>
                                        <p:tgtEl>
                                          <p:spTgt spid="29"/>
                                        </p:tgtEl>
                                        <p:attrNameLst>
                                          <p:attrName>ppt_x</p:attrName>
                                          <p:attrName>ppt_y</p:attrName>
                                        </p:attrNameLst>
                                      </p:cBhvr>
                                      <p:rCtr x="0" y="-3009"/>
                                    </p:animMotion>
                                  </p:childTnLst>
                                </p:cTn>
                              </p:par>
                              <p:par>
                                <p:cTn id="127" presetID="10" presetClass="entr" presetSubtype="0" fill="hold" nodeType="withEffect">
                                  <p:stCondLst>
                                    <p:cond delay="125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42" presetClass="path" presetSubtype="0" accel="20000" decel="80000" fill="hold" nodeType="withEffect">
                                  <p:stCondLst>
                                    <p:cond delay="1250"/>
                                  </p:stCondLst>
                                  <p:childTnLst>
                                    <p:animMotion origin="layout" path="M 3.7037E-6 0.06019 L 3.7037E-6 -3.65741E-6 " pathEditMode="relative" rAng="0" ptsTypes="AA">
                                      <p:cBhvr>
                                        <p:cTn id="131" dur="1000" fill="hold"/>
                                        <p:tgtEl>
                                          <p:spTgt spid="32"/>
                                        </p:tgtEl>
                                        <p:attrNameLst>
                                          <p:attrName>ppt_x</p:attrName>
                                          <p:attrName>ppt_y</p:attrName>
                                        </p:attrNameLst>
                                      </p:cBhvr>
                                      <p:rCtr x="0" y="-3009"/>
                                    </p:animMotion>
                                  </p:childTnLst>
                                </p:cTn>
                              </p:par>
                              <p:par>
                                <p:cTn id="132" presetID="10" presetClass="entr" presetSubtype="0" fill="hold" nodeType="withEffect">
                                  <p:stCondLst>
                                    <p:cond delay="1500"/>
                                  </p:stCondLst>
                                  <p:childTnLst>
                                    <p:set>
                                      <p:cBhvr>
                                        <p:cTn id="133" dur="1" fill="hold">
                                          <p:stCondLst>
                                            <p:cond delay="0"/>
                                          </p:stCondLst>
                                        </p:cTn>
                                        <p:tgtEl>
                                          <p:spTgt spid="35"/>
                                        </p:tgtEl>
                                        <p:attrNameLst>
                                          <p:attrName>style.visibility</p:attrName>
                                        </p:attrNameLst>
                                      </p:cBhvr>
                                      <p:to>
                                        <p:strVal val="visible"/>
                                      </p:to>
                                    </p:set>
                                    <p:animEffect transition="in" filter="fade">
                                      <p:cBhvr>
                                        <p:cTn id="134" dur="500"/>
                                        <p:tgtEl>
                                          <p:spTgt spid="35"/>
                                        </p:tgtEl>
                                      </p:cBhvr>
                                    </p:animEffect>
                                  </p:childTnLst>
                                </p:cTn>
                              </p:par>
                              <p:par>
                                <p:cTn id="135" presetID="42" presetClass="path" presetSubtype="0" accel="20000" decel="80000" fill="hold" nodeType="withEffect">
                                  <p:stCondLst>
                                    <p:cond delay="1500"/>
                                  </p:stCondLst>
                                  <p:childTnLst>
                                    <p:animMotion origin="layout" path="M 3.7037E-6 0.06018 L 3.7037E-6 4.49074E-6 " pathEditMode="relative" rAng="0" ptsTypes="AA">
                                      <p:cBhvr>
                                        <p:cTn id="136" dur="1000" fill="hold"/>
                                        <p:tgtEl>
                                          <p:spTgt spid="35"/>
                                        </p:tgtEl>
                                        <p:attrNameLst>
                                          <p:attrName>ppt_x</p:attrName>
                                          <p:attrName>ppt_y</p:attrName>
                                        </p:attrNameLst>
                                      </p:cBhvr>
                                      <p:rCtr x="0" y="-3009"/>
                                    </p:animMotion>
                                  </p:childTnLst>
                                </p:cTn>
                              </p:par>
                              <p:par>
                                <p:cTn id="137" presetID="8" presetClass="emph" presetSubtype="0" accel="20000" decel="40000" fill="hold" grpId="3" nodeType="withEffect">
                                  <p:stCondLst>
                                    <p:cond delay="2400"/>
                                  </p:stCondLst>
                                  <p:childTnLst>
                                    <p:animRot by="7200000">
                                      <p:cBhvr>
                                        <p:cTn id="138" dur="2600" fill="hold"/>
                                        <p:tgtEl>
                                          <p:spTgt spid="28"/>
                                        </p:tgtEl>
                                        <p:attrNameLst>
                                          <p:attrName>r</p:attrName>
                                        </p:attrNameLst>
                                      </p:cBhvr>
                                    </p:animRot>
                                  </p:childTnLst>
                                </p:cTn>
                              </p:par>
                              <p:par>
                                <p:cTn id="139" presetID="2" presetClass="entr" presetSubtype="4" accel="20000" decel="80000" fill="hold" grpId="0" nodeType="withEffect">
                                  <p:stCondLst>
                                    <p:cond delay="200"/>
                                  </p:stCondLst>
                                  <p:childTnLst>
                                    <p:set>
                                      <p:cBhvr>
                                        <p:cTn id="140" dur="1" fill="hold">
                                          <p:stCondLst>
                                            <p:cond delay="0"/>
                                          </p:stCondLst>
                                        </p:cTn>
                                        <p:tgtEl>
                                          <p:spTgt spid="20"/>
                                        </p:tgtEl>
                                        <p:attrNameLst>
                                          <p:attrName>style.visibility</p:attrName>
                                        </p:attrNameLst>
                                      </p:cBhvr>
                                      <p:to>
                                        <p:strVal val="visible"/>
                                      </p:to>
                                    </p:set>
                                    <p:anim calcmode="lin" valueType="num">
                                      <p:cBhvr additive="base">
                                        <p:cTn id="141" dur="1250" fill="hold"/>
                                        <p:tgtEl>
                                          <p:spTgt spid="20"/>
                                        </p:tgtEl>
                                        <p:attrNameLst>
                                          <p:attrName>ppt_x</p:attrName>
                                        </p:attrNameLst>
                                      </p:cBhvr>
                                      <p:tavLst>
                                        <p:tav tm="0">
                                          <p:val>
                                            <p:strVal val="#ppt_x"/>
                                          </p:val>
                                        </p:tav>
                                        <p:tav tm="100000">
                                          <p:val>
                                            <p:strVal val="#ppt_x"/>
                                          </p:val>
                                        </p:tav>
                                      </p:tavLst>
                                    </p:anim>
                                    <p:anim calcmode="lin" valueType="num">
                                      <p:cBhvr additive="base">
                                        <p:cTn id="142" dur="1250" fill="hold"/>
                                        <p:tgtEl>
                                          <p:spTgt spid="20"/>
                                        </p:tgtEl>
                                        <p:attrNameLst>
                                          <p:attrName>ppt_y</p:attrName>
                                        </p:attrNameLst>
                                      </p:cBhvr>
                                      <p:tavLst>
                                        <p:tav tm="0">
                                          <p:val>
                                            <p:strVal val="1+#ppt_h/2"/>
                                          </p:val>
                                        </p:tav>
                                        <p:tav tm="100000">
                                          <p:val>
                                            <p:strVal val="#ppt_y"/>
                                          </p:val>
                                        </p:tav>
                                      </p:tavLst>
                                    </p:anim>
                                  </p:childTnLst>
                                </p:cTn>
                              </p:par>
                              <p:par>
                                <p:cTn id="143" presetID="6" presetClass="emph" presetSubtype="0" accel="45000" decel="45000" autoRev="1" fill="hold" grpId="1" nodeType="withEffect">
                                  <p:stCondLst>
                                    <p:cond delay="1100"/>
                                  </p:stCondLst>
                                  <p:childTnLst>
                                    <p:animScale>
                                      <p:cBhvr>
                                        <p:cTn id="144" dur="1950" fill="hold"/>
                                        <p:tgtEl>
                                          <p:spTgt spid="20"/>
                                        </p:tgtEl>
                                      </p:cBhvr>
                                      <p:by x="95000" y="95000"/>
                                    </p:animScale>
                                  </p:childTnLst>
                                </p:cTn>
                              </p:par>
                              <p:par>
                                <p:cTn id="145" presetID="10" presetClass="entr" presetSubtype="0" fill="hold" grpId="0" nodeType="withEffect">
                                  <p:stCondLst>
                                    <p:cond delay="1000"/>
                                  </p:stCondLst>
                                  <p:childTnLst>
                                    <p:set>
                                      <p:cBhvr>
                                        <p:cTn id="146" dur="1" fill="hold">
                                          <p:stCondLst>
                                            <p:cond delay="0"/>
                                          </p:stCondLst>
                                        </p:cTn>
                                        <p:tgtEl>
                                          <p:spTgt spid="22"/>
                                        </p:tgtEl>
                                        <p:attrNameLst>
                                          <p:attrName>style.visibility</p:attrName>
                                        </p:attrNameLst>
                                      </p:cBhvr>
                                      <p:to>
                                        <p:strVal val="visible"/>
                                      </p:to>
                                    </p:set>
                                    <p:animEffect transition="in" filter="fade">
                                      <p:cBhvr>
                                        <p:cTn id="147" dur="500"/>
                                        <p:tgtEl>
                                          <p:spTgt spid="22"/>
                                        </p:tgtEl>
                                      </p:cBhvr>
                                    </p:animEffect>
                                  </p:childTnLst>
                                </p:cTn>
                              </p:par>
                              <p:par>
                                <p:cTn id="148" presetID="42" presetClass="path" presetSubtype="0" accel="50000" decel="50000" fill="hold" grpId="1" nodeType="withEffect">
                                  <p:stCondLst>
                                    <p:cond delay="1000"/>
                                  </p:stCondLst>
                                  <p:childTnLst>
                                    <p:animMotion origin="layout" path="M -2.4537E-6 -1.38889E-7 L -0.07118 -1.38889E-7 " pathEditMode="relative" rAng="0" ptsTypes="AA">
                                      <p:cBhvr>
                                        <p:cTn id="149" dur="1000" spd="-100000" fill="hold"/>
                                        <p:tgtEl>
                                          <p:spTgt spid="22"/>
                                        </p:tgtEl>
                                        <p:attrNameLst>
                                          <p:attrName>ppt_x</p:attrName>
                                          <p:attrName>ppt_y</p:attrName>
                                        </p:attrNameLst>
                                      </p:cBhvr>
                                      <p:rCtr x="-3559" y="0"/>
                                    </p:animMotion>
                                  </p:childTnLst>
                                </p:cTn>
                              </p:par>
                              <p:par>
                                <p:cTn id="150" presetID="42" presetClass="path" presetSubtype="0" decel="3000" fill="hold" grpId="2" nodeType="withEffect">
                                  <p:stCondLst>
                                    <p:cond delay="2000"/>
                                  </p:stCondLst>
                                  <p:childTnLst>
                                    <p:animMotion origin="layout" path="M -2.4537E-6 -1.38889E-7 L 0.02373 0.00029 " pathEditMode="relative" rAng="0" ptsTypes="AA">
                                      <p:cBhvr>
                                        <p:cTn id="151" dur="3000" fill="hold"/>
                                        <p:tgtEl>
                                          <p:spTgt spid="22"/>
                                        </p:tgtEl>
                                        <p:attrNameLst>
                                          <p:attrName>ppt_x</p:attrName>
                                          <p:attrName>ppt_y</p:attrName>
                                        </p:attrNameLst>
                                      </p:cBhvr>
                                      <p:rCtr x="1186" y="14"/>
                                    </p:animMotion>
                                  </p:childTnLst>
                                </p:cTn>
                              </p:par>
                              <p:par>
                                <p:cTn id="152" presetID="2" presetClass="entr" presetSubtype="8" accel="20000" decel="80000" fill="hold" grpId="0" nodeType="withEffect">
                                  <p:stCondLst>
                                    <p:cond delay="4700"/>
                                  </p:stCondLst>
                                  <p:childTnLst>
                                    <p:set>
                                      <p:cBhvr>
                                        <p:cTn id="153" dur="1" fill="hold">
                                          <p:stCondLst>
                                            <p:cond delay="0"/>
                                          </p:stCondLst>
                                        </p:cTn>
                                        <p:tgtEl>
                                          <p:spTgt spid="41"/>
                                        </p:tgtEl>
                                        <p:attrNameLst>
                                          <p:attrName>style.visibility</p:attrName>
                                        </p:attrNameLst>
                                      </p:cBhvr>
                                      <p:to>
                                        <p:strVal val="visible"/>
                                      </p:to>
                                    </p:set>
                                    <p:anim calcmode="lin" valueType="num">
                                      <p:cBhvr additive="base">
                                        <p:cTn id="154" dur="1000" fill="hold"/>
                                        <p:tgtEl>
                                          <p:spTgt spid="41"/>
                                        </p:tgtEl>
                                        <p:attrNameLst>
                                          <p:attrName>ppt_x</p:attrName>
                                        </p:attrNameLst>
                                      </p:cBhvr>
                                      <p:tavLst>
                                        <p:tav tm="0">
                                          <p:val>
                                            <p:strVal val="0-#ppt_w/2"/>
                                          </p:val>
                                        </p:tav>
                                        <p:tav tm="100000">
                                          <p:val>
                                            <p:strVal val="#ppt_x"/>
                                          </p:val>
                                        </p:tav>
                                      </p:tavLst>
                                    </p:anim>
                                    <p:anim calcmode="lin" valueType="num">
                                      <p:cBhvr additive="base">
                                        <p:cTn id="155" dur="1000" fill="hold"/>
                                        <p:tgtEl>
                                          <p:spTgt spid="41"/>
                                        </p:tgtEl>
                                        <p:attrNameLst>
                                          <p:attrName>ppt_y</p:attrName>
                                        </p:attrNameLst>
                                      </p:cBhvr>
                                      <p:tavLst>
                                        <p:tav tm="0">
                                          <p:val>
                                            <p:strVal val="#ppt_y"/>
                                          </p:val>
                                        </p:tav>
                                        <p:tav tm="100000">
                                          <p:val>
                                            <p:strVal val="#ppt_y"/>
                                          </p:val>
                                        </p:tav>
                                      </p:tavLst>
                                    </p:anim>
                                  </p:childTnLst>
                                </p:cTn>
                              </p:par>
                              <p:par>
                                <p:cTn id="156" presetID="2" presetClass="entr" presetSubtype="8" accel="20000" decel="80000" fill="hold" grpId="0" nodeType="withEffect">
                                  <p:stCondLst>
                                    <p:cond delay="4750"/>
                                  </p:stCondLst>
                                  <p:childTnLst>
                                    <p:set>
                                      <p:cBhvr>
                                        <p:cTn id="157" dur="1" fill="hold">
                                          <p:stCondLst>
                                            <p:cond delay="0"/>
                                          </p:stCondLst>
                                        </p:cTn>
                                        <p:tgtEl>
                                          <p:spTgt spid="42"/>
                                        </p:tgtEl>
                                        <p:attrNameLst>
                                          <p:attrName>style.visibility</p:attrName>
                                        </p:attrNameLst>
                                      </p:cBhvr>
                                      <p:to>
                                        <p:strVal val="visible"/>
                                      </p:to>
                                    </p:set>
                                    <p:anim calcmode="lin" valueType="num">
                                      <p:cBhvr additive="base">
                                        <p:cTn id="158" dur="1000" fill="hold"/>
                                        <p:tgtEl>
                                          <p:spTgt spid="42"/>
                                        </p:tgtEl>
                                        <p:attrNameLst>
                                          <p:attrName>ppt_x</p:attrName>
                                        </p:attrNameLst>
                                      </p:cBhvr>
                                      <p:tavLst>
                                        <p:tav tm="0">
                                          <p:val>
                                            <p:strVal val="0-#ppt_w/2"/>
                                          </p:val>
                                        </p:tav>
                                        <p:tav tm="100000">
                                          <p:val>
                                            <p:strVal val="#ppt_x"/>
                                          </p:val>
                                        </p:tav>
                                      </p:tavLst>
                                    </p:anim>
                                    <p:anim calcmode="lin" valueType="num">
                                      <p:cBhvr additive="base">
                                        <p:cTn id="15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3" grpId="0" animBg="1"/>
      <p:bldP spid="23" grpId="1" animBg="1"/>
      <p:bldP spid="28" grpId="0" animBg="1"/>
      <p:bldP spid="28" grpId="1" animBg="1"/>
      <p:bldP spid="28" grpId="2" animBg="1"/>
      <p:bldP spid="28" grpId="3" animBg="1"/>
      <p:bldP spid="14" grpId="0" animBg="1"/>
      <p:bldP spid="14" grpId="1" animBg="1"/>
      <p:bldP spid="21" grpId="0" animBg="1"/>
      <p:bldP spid="21" grpId="1" animBg="1"/>
      <p:bldP spid="21" grpId="2" animBg="1"/>
      <p:bldP spid="24" grpId="0" animBg="1"/>
      <p:bldP spid="24" grpId="1" animBg="1"/>
      <p:bldP spid="24" grpId="2" animBg="1"/>
      <p:bldP spid="4" grpId="0" animBg="1"/>
      <p:bldP spid="4" grpId="1" animBg="1"/>
      <p:bldP spid="19" grpId="0" animBg="1"/>
      <p:bldP spid="5" grpId="0" animBg="1"/>
      <p:bldP spid="5" grpId="1" animBg="1"/>
      <p:bldP spid="6" grpId="0"/>
      <p:bldP spid="6" grpId="1"/>
      <p:bldP spid="7" grpId="0"/>
      <p:bldP spid="7" grpId="1"/>
      <p:bldP spid="8" grpId="0"/>
      <p:bldP spid="22" grpId="0" animBg="1"/>
      <p:bldP spid="22" grpId="1" animBg="1"/>
      <p:bldP spid="22" grpId="2" animBg="1"/>
      <p:bldP spid="25" grpId="0" animBg="1"/>
      <p:bldP spid="25" grpId="1" animBg="1"/>
      <p:bldP spid="25" grpId="2" animBg="1"/>
      <p:bldP spid="26" grpId="0" animBg="1"/>
      <p:bldP spid="26" grpId="1" animBg="1"/>
      <p:bldP spid="26" grpId="2" animBg="1"/>
      <p:bldP spid="27" grpId="0" animBg="1"/>
      <p:bldP spid="27" grpId="1" animBg="1"/>
      <p:bldP spid="27" grpId="2" animBg="1"/>
      <p:bldP spid="38" grpId="0" animBg="1"/>
      <p:bldP spid="38" grpId="1" animBg="1"/>
      <p:bldP spid="38" grpId="2" animBg="1"/>
      <p:bldP spid="38" grpId="3" animBg="1"/>
      <p:bldP spid="39" grpId="0" animBg="1"/>
      <p:bldP spid="39" grpId="1" animBg="1"/>
      <p:bldP spid="39" grpId="2" animBg="1"/>
      <p:bldP spid="39" grpId="3" animBg="1"/>
      <p:bldP spid="40" grpId="0" animBg="1"/>
      <p:bldP spid="40" grpId="1" animBg="1"/>
      <p:bldP spid="40" grpId="2" animBg="1"/>
      <p:bldP spid="40" grpId="3" animBg="1"/>
      <p:bldP spid="41"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
            <a:extLst>
              <a:ext uri="{FF2B5EF4-FFF2-40B4-BE49-F238E27FC236}">
                <a16:creationId xmlns:a16="http://schemas.microsoft.com/office/drawing/2014/main" id="{6C0C3664-A245-483D-96F1-CFEC35BC8554}"/>
              </a:ext>
            </a:extLst>
          </p:cNvPr>
          <p:cNvSpPr/>
          <p:nvPr/>
        </p:nvSpPr>
        <p:spPr>
          <a:xfrm rot="17520436">
            <a:off x="-2430055" y="-6429717"/>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4" name="-">
            <a:extLst>
              <a:ext uri="{FF2B5EF4-FFF2-40B4-BE49-F238E27FC236}">
                <a16:creationId xmlns:a16="http://schemas.microsoft.com/office/drawing/2014/main" id="{A637EADD-B99D-4E71-B379-FC7C3FACFC35}"/>
              </a:ext>
            </a:extLst>
          </p:cNvPr>
          <p:cNvSpPr/>
          <p:nvPr/>
        </p:nvSpPr>
        <p:spPr>
          <a:xfrm>
            <a:off x="1954924" y="4001372"/>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32" name="-">
            <a:extLst>
              <a:ext uri="{FF2B5EF4-FFF2-40B4-BE49-F238E27FC236}">
                <a16:creationId xmlns:a16="http://schemas.microsoft.com/office/drawing/2014/main" id="{B36F657C-21FB-41F5-A646-000869F94E94}"/>
              </a:ext>
            </a:extLst>
          </p:cNvPr>
          <p:cNvSpPr/>
          <p:nvPr/>
        </p:nvSpPr>
        <p:spPr>
          <a:xfrm>
            <a:off x="6679901" y="3089778"/>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sp>
        <p:nvSpPr>
          <p:cNvPr id="47" name="-">
            <a:extLst>
              <a:ext uri="{FF2B5EF4-FFF2-40B4-BE49-F238E27FC236}">
                <a16:creationId xmlns:a16="http://schemas.microsoft.com/office/drawing/2014/main" id="{E2CDE696-F611-497F-8EF1-E129FC0A8B32}"/>
              </a:ext>
            </a:extLst>
          </p:cNvPr>
          <p:cNvSpPr/>
          <p:nvPr/>
        </p:nvSpPr>
        <p:spPr>
          <a:xfrm>
            <a:off x="829900" y="3905035"/>
            <a:ext cx="9313000" cy="6156838"/>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icture">
            <a:extLst>
              <a:ext uri="{FF2B5EF4-FFF2-40B4-BE49-F238E27FC236}">
                <a16:creationId xmlns:a16="http://schemas.microsoft.com/office/drawing/2014/main" id="{19DD67A2-7134-41BA-97DC-FEAF80D1694E}"/>
              </a:ext>
            </a:extLst>
          </p:cNvPr>
          <p:cNvSpPr/>
          <p:nvPr/>
        </p:nvSpPr>
        <p:spPr>
          <a:xfrm>
            <a:off x="-2830953" y="2880224"/>
            <a:ext cx="10915650" cy="5212352"/>
          </a:xfrm>
          <a:prstGeom prst="roundRect">
            <a:avLst>
              <a:gd name="adj" fmla="val 50000"/>
            </a:avLst>
          </a:prstGeom>
          <a:blipFill>
            <a:blip r:embed="rId2"/>
            <a:srcRect/>
            <a:stretch>
              <a:fillRect l="4581" t="-8918" r="-4581" b="-30696"/>
            </a:stretch>
          </a:blipFill>
          <a:ln w="113522" cap="flat">
            <a:solidFill>
              <a:srgbClr val="FFFFFF"/>
            </a:solidFill>
            <a:prstDash val="solid"/>
            <a:miter/>
          </a:ln>
        </p:spPr>
        <p:txBody>
          <a:bodyPr rtlCol="0" anchor="ctr"/>
          <a:lstStyle/>
          <a:p>
            <a:endParaRPr lang="en-US"/>
          </a:p>
        </p:txBody>
      </p:sp>
      <p:sp>
        <p:nvSpPr>
          <p:cNvPr id="22" name="-">
            <a:extLst>
              <a:ext uri="{FF2B5EF4-FFF2-40B4-BE49-F238E27FC236}">
                <a16:creationId xmlns:a16="http://schemas.microsoft.com/office/drawing/2014/main" id="{81DD7C11-F15F-4EFC-86A0-C981998E5F09}"/>
              </a:ext>
            </a:extLst>
          </p:cNvPr>
          <p:cNvSpPr/>
          <p:nvPr/>
        </p:nvSpPr>
        <p:spPr>
          <a:xfrm>
            <a:off x="452424" y="2614294"/>
            <a:ext cx="1609752" cy="545422"/>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C85974C9-A5BF-4F1B-ABC1-DAA1C4A0D84E}"/>
              </a:ext>
            </a:extLst>
          </p:cNvPr>
          <p:cNvSpPr/>
          <p:nvPr/>
        </p:nvSpPr>
        <p:spPr>
          <a:xfrm rot="21337411" flipH="1">
            <a:off x="2079052" y="91505"/>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C66ABDA-FE9D-4DD2-802E-18B74DEB015E}"/>
              </a:ext>
            </a:extLst>
          </p:cNvPr>
          <p:cNvSpPr/>
          <p:nvPr/>
        </p:nvSpPr>
        <p:spPr>
          <a:xfrm>
            <a:off x="557846" y="10584945"/>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sp>
        <p:nvSpPr>
          <p:cNvPr id="26" name="-">
            <a:extLst>
              <a:ext uri="{FF2B5EF4-FFF2-40B4-BE49-F238E27FC236}">
                <a16:creationId xmlns:a16="http://schemas.microsoft.com/office/drawing/2014/main" id="{448711C9-78B4-4454-A155-4A167FADFDBF}"/>
              </a:ext>
            </a:extLst>
          </p:cNvPr>
          <p:cNvSpPr/>
          <p:nvPr/>
        </p:nvSpPr>
        <p:spPr>
          <a:xfrm>
            <a:off x="8219693" y="2489783"/>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30" name="-">
            <a:extLst>
              <a:ext uri="{FF2B5EF4-FFF2-40B4-BE49-F238E27FC236}">
                <a16:creationId xmlns:a16="http://schemas.microsoft.com/office/drawing/2014/main" id="{6E3BB036-E3FD-4D6F-96A0-187266D73716}"/>
              </a:ext>
            </a:extLst>
          </p:cNvPr>
          <p:cNvSpPr/>
          <p:nvPr/>
        </p:nvSpPr>
        <p:spPr>
          <a:xfrm>
            <a:off x="9911096" y="5819797"/>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1" name="-">
            <a:extLst>
              <a:ext uri="{FF2B5EF4-FFF2-40B4-BE49-F238E27FC236}">
                <a16:creationId xmlns:a16="http://schemas.microsoft.com/office/drawing/2014/main" id="{7F6B99BC-4FC2-43AB-9881-2FC7D4DB587E}"/>
              </a:ext>
            </a:extLst>
          </p:cNvPr>
          <p:cNvSpPr/>
          <p:nvPr/>
        </p:nvSpPr>
        <p:spPr>
          <a:xfrm>
            <a:off x="8158616" y="-355717"/>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grpSp>
        <p:nvGrpSpPr>
          <p:cNvPr id="57" name="-">
            <a:extLst>
              <a:ext uri="{FF2B5EF4-FFF2-40B4-BE49-F238E27FC236}">
                <a16:creationId xmlns:a16="http://schemas.microsoft.com/office/drawing/2014/main" id="{1A5E7E95-5CE3-4C52-A2C9-03A8CAC2C043}"/>
              </a:ext>
            </a:extLst>
          </p:cNvPr>
          <p:cNvGrpSpPr/>
          <p:nvPr/>
        </p:nvGrpSpPr>
        <p:grpSpPr>
          <a:xfrm>
            <a:off x="6730427" y="11200100"/>
            <a:ext cx="4468372" cy="815174"/>
            <a:chOff x="-3163680" y="4127153"/>
            <a:chExt cx="4468372" cy="815174"/>
          </a:xfrm>
        </p:grpSpPr>
        <p:sp>
          <p:nvSpPr>
            <p:cNvPr id="33" name="-">
              <a:extLst>
                <a:ext uri="{FF2B5EF4-FFF2-40B4-BE49-F238E27FC236}">
                  <a16:creationId xmlns:a16="http://schemas.microsoft.com/office/drawing/2014/main" id="{13AFE4D1-4DDB-4CFB-93D1-84BAABAC87D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30A92CB6-F010-4D6D-A4E0-FA92AD553726}"/>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8" name="-">
            <a:extLst>
              <a:ext uri="{FF2B5EF4-FFF2-40B4-BE49-F238E27FC236}">
                <a16:creationId xmlns:a16="http://schemas.microsoft.com/office/drawing/2014/main" id="{BB46C4C6-39BE-469D-B86D-C8CB553BB13B}"/>
              </a:ext>
            </a:extLst>
          </p:cNvPr>
          <p:cNvGrpSpPr/>
          <p:nvPr/>
        </p:nvGrpSpPr>
        <p:grpSpPr>
          <a:xfrm>
            <a:off x="-3498666" y="919605"/>
            <a:ext cx="4468372" cy="815174"/>
            <a:chOff x="-3163680" y="4127153"/>
            <a:chExt cx="4468372" cy="815174"/>
          </a:xfrm>
        </p:grpSpPr>
        <p:sp>
          <p:nvSpPr>
            <p:cNvPr id="59" name="-">
              <a:extLst>
                <a:ext uri="{FF2B5EF4-FFF2-40B4-BE49-F238E27FC236}">
                  <a16:creationId xmlns:a16="http://schemas.microsoft.com/office/drawing/2014/main" id="{33172394-0CF8-464F-AEE3-98A613A1099E}"/>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
              <a:extLst>
                <a:ext uri="{FF2B5EF4-FFF2-40B4-BE49-F238E27FC236}">
                  <a16:creationId xmlns:a16="http://schemas.microsoft.com/office/drawing/2014/main" id="{D72A81D4-36DD-4F29-B191-B3613A324F54}"/>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
            <a:extLst>
              <a:ext uri="{FF2B5EF4-FFF2-40B4-BE49-F238E27FC236}">
                <a16:creationId xmlns:a16="http://schemas.microsoft.com/office/drawing/2014/main" id="{A56D0280-D03D-4D5E-AF94-FC1A9B01FDD0}"/>
              </a:ext>
            </a:extLst>
          </p:cNvPr>
          <p:cNvGrpSpPr/>
          <p:nvPr/>
        </p:nvGrpSpPr>
        <p:grpSpPr>
          <a:xfrm>
            <a:off x="172772" y="-843677"/>
            <a:ext cx="4468372" cy="815174"/>
            <a:chOff x="-3163680" y="4127153"/>
            <a:chExt cx="4468372" cy="815174"/>
          </a:xfrm>
        </p:grpSpPr>
        <p:sp>
          <p:nvSpPr>
            <p:cNvPr id="62" name="-">
              <a:extLst>
                <a:ext uri="{FF2B5EF4-FFF2-40B4-BE49-F238E27FC236}">
                  <a16:creationId xmlns:a16="http://schemas.microsoft.com/office/drawing/2014/main" id="{AB801F43-19EC-406C-9254-12FB7C518BE7}"/>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
              <a:extLst>
                <a:ext uri="{FF2B5EF4-FFF2-40B4-BE49-F238E27FC236}">
                  <a16:creationId xmlns:a16="http://schemas.microsoft.com/office/drawing/2014/main" id="{756E9F80-2A0E-4C63-940F-5406A8EC204F}"/>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39" name="Brand Logo">
            <a:extLst>
              <a:ext uri="{FF2B5EF4-FFF2-40B4-BE49-F238E27FC236}">
                <a16:creationId xmlns:a16="http://schemas.microsoft.com/office/drawing/2014/main" id="{871CC4E6-5821-42B1-91ED-BF1D433F02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45840" y="7586951"/>
            <a:ext cx="1998689" cy="318631"/>
          </a:xfrm>
          <a:prstGeom prst="rect">
            <a:avLst/>
          </a:prstGeom>
        </p:spPr>
      </p:pic>
      <p:sp>
        <p:nvSpPr>
          <p:cNvPr id="46" name="-">
            <a:extLst>
              <a:ext uri="{FF2B5EF4-FFF2-40B4-BE49-F238E27FC236}">
                <a16:creationId xmlns:a16="http://schemas.microsoft.com/office/drawing/2014/main" id="{F8FF6A12-F776-4867-B612-CA6B1B96E908}"/>
              </a:ext>
            </a:extLst>
          </p:cNvPr>
          <p:cNvSpPr/>
          <p:nvPr/>
        </p:nvSpPr>
        <p:spPr>
          <a:xfrm>
            <a:off x="2656824" y="1379863"/>
            <a:ext cx="5659151"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Just Click">
            <a:extLst>
              <a:ext uri="{FF2B5EF4-FFF2-40B4-BE49-F238E27FC236}">
                <a16:creationId xmlns:a16="http://schemas.microsoft.com/office/drawing/2014/main" id="{FEDE7051-ECC6-46E5-AEB7-5E0DDDACDF7E}"/>
              </a:ext>
            </a:extLst>
          </p:cNvPr>
          <p:cNvSpPr txBox="1"/>
          <p:nvPr/>
        </p:nvSpPr>
        <p:spPr>
          <a:xfrm>
            <a:off x="3234068" y="415826"/>
            <a:ext cx="4504663" cy="1015663"/>
          </a:xfrm>
          <a:prstGeom prst="rect">
            <a:avLst/>
          </a:prstGeom>
          <a:noFill/>
        </p:spPr>
        <p:txBody>
          <a:bodyPr wrap="square" rtlCol="0">
            <a:spAutoFit/>
          </a:bodyPr>
          <a:lstStyle/>
          <a:p>
            <a:pPr algn="ctr"/>
            <a:r>
              <a:rPr lang="en-US" sz="6000" dirty="0">
                <a:solidFill>
                  <a:schemeClr val="bg1"/>
                </a:solidFill>
                <a:latin typeface="Montserrat ExtraBold" panose="00000900000000000000" pitchFamily="50" charset="0"/>
              </a:rPr>
              <a:t>Just Click</a:t>
            </a:r>
          </a:p>
        </p:txBody>
      </p:sp>
      <p:sp>
        <p:nvSpPr>
          <p:cNvPr id="41" name="&amp; Replace">
            <a:extLst>
              <a:ext uri="{FF2B5EF4-FFF2-40B4-BE49-F238E27FC236}">
                <a16:creationId xmlns:a16="http://schemas.microsoft.com/office/drawing/2014/main" id="{AE53D653-B52B-4862-BFB5-27EE28EDFBD0}"/>
              </a:ext>
            </a:extLst>
          </p:cNvPr>
          <p:cNvSpPr txBox="1"/>
          <p:nvPr/>
        </p:nvSpPr>
        <p:spPr>
          <a:xfrm>
            <a:off x="3353446" y="1291069"/>
            <a:ext cx="4265912" cy="1015663"/>
          </a:xfrm>
          <a:prstGeom prst="rect">
            <a:avLst/>
          </a:prstGeom>
          <a:noFill/>
        </p:spPr>
        <p:txBody>
          <a:bodyPr wrap="none" rtlCol="0">
            <a:spAutoFit/>
          </a:bodyPr>
          <a:lstStyle/>
          <a:p>
            <a:pPr algn="ctr"/>
            <a:r>
              <a:rPr lang="en-US" sz="6000" dirty="0">
                <a:solidFill>
                  <a:schemeClr val="tx2">
                    <a:lumMod val="50000"/>
                  </a:schemeClr>
                </a:solidFill>
                <a:latin typeface="Montserrat ExtraBold" panose="00000900000000000000" pitchFamily="50" charset="0"/>
              </a:rPr>
              <a:t>&amp; Replace</a:t>
            </a:r>
          </a:p>
        </p:txBody>
      </p:sp>
      <p:grpSp>
        <p:nvGrpSpPr>
          <p:cNvPr id="42" name="-">
            <a:extLst>
              <a:ext uri="{FF2B5EF4-FFF2-40B4-BE49-F238E27FC236}">
                <a16:creationId xmlns:a16="http://schemas.microsoft.com/office/drawing/2014/main" id="{1039E219-1A83-4483-A54F-9599A51318DF}"/>
              </a:ext>
            </a:extLst>
          </p:cNvPr>
          <p:cNvGrpSpPr/>
          <p:nvPr/>
        </p:nvGrpSpPr>
        <p:grpSpPr>
          <a:xfrm>
            <a:off x="4576670" y="9850837"/>
            <a:ext cx="1819460" cy="422071"/>
            <a:chOff x="1552119" y="4571742"/>
            <a:chExt cx="1357119" cy="314820"/>
          </a:xfrm>
        </p:grpSpPr>
        <p:sp>
          <p:nvSpPr>
            <p:cNvPr id="43" name="-">
              <a:extLst>
                <a:ext uri="{FF2B5EF4-FFF2-40B4-BE49-F238E27FC236}">
                  <a16:creationId xmlns:a16="http://schemas.microsoft.com/office/drawing/2014/main" id="{E97FBF54-03EE-4A7C-8FBD-01153E0655AD}"/>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JOIN NOW">
              <a:extLst>
                <a:ext uri="{FF2B5EF4-FFF2-40B4-BE49-F238E27FC236}">
                  <a16:creationId xmlns:a16="http://schemas.microsoft.com/office/drawing/2014/main" id="{91B0B071-538A-47AF-9438-0E52EFE6FD60}"/>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45"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4B65BD2-F59A-410A-B6F1-E4C1EEBEAA89}"/>
              </a:ext>
            </a:extLst>
          </p:cNvPr>
          <p:cNvSpPr txBox="1"/>
          <p:nvPr/>
        </p:nvSpPr>
        <p:spPr>
          <a:xfrm>
            <a:off x="1257300" y="8688628"/>
            <a:ext cx="8458200" cy="830997"/>
          </a:xfrm>
          <a:prstGeom prst="rect">
            <a:avLst/>
          </a:prstGeom>
          <a:noFill/>
        </p:spPr>
        <p:txBody>
          <a:bodyPr wrap="square" rtlCol="0">
            <a:spAutoFit/>
          </a:bodyPr>
          <a:lstStyle/>
          <a:p>
            <a:pPr algn="ctr"/>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In pharetra lacinia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pulvinar </a:t>
            </a:r>
            <a:r>
              <a:rPr lang="en-US" sz="1600" dirty="0" err="1">
                <a:solidFill>
                  <a:schemeClr val="bg1"/>
                </a:solidFill>
                <a:latin typeface="Montserrat Light" panose="00000400000000000000" pitchFamily="50" charset="0"/>
              </a:rPr>
              <a:t>suscipit</a:t>
            </a:r>
            <a:r>
              <a:rPr lang="en-US" sz="1600" dirty="0">
                <a:solidFill>
                  <a:schemeClr val="bg1"/>
                </a:solidFill>
                <a:latin typeface="Montserrat Light" panose="00000400000000000000" pitchFamily="50" charset="0"/>
              </a:rPr>
              <a:t>. Aenean </a:t>
            </a:r>
            <a:r>
              <a:rPr lang="en-US" sz="1600" dirty="0" err="1">
                <a:solidFill>
                  <a:schemeClr val="bg1"/>
                </a:solidFill>
                <a:latin typeface="Montserrat Light" panose="00000400000000000000" pitchFamily="50" charset="0"/>
              </a:rPr>
              <a:t>eu</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endParaRPr lang="en-US" sz="1600" dirty="0">
              <a:solidFill>
                <a:schemeClr val="bg1"/>
              </a:solidFill>
              <a:latin typeface="Montserrat Light" panose="00000400000000000000" pitchFamily="50" charset="0"/>
            </a:endParaRPr>
          </a:p>
        </p:txBody>
      </p:sp>
      <p:sp>
        <p:nvSpPr>
          <p:cNvPr id="48" name="-">
            <a:extLst>
              <a:ext uri="{FF2B5EF4-FFF2-40B4-BE49-F238E27FC236}">
                <a16:creationId xmlns:a16="http://schemas.microsoft.com/office/drawing/2014/main" id="{F4D050C2-A742-4E30-ADBD-AAD86B955B71}"/>
              </a:ext>
            </a:extLst>
          </p:cNvPr>
          <p:cNvSpPr/>
          <p:nvPr/>
        </p:nvSpPr>
        <p:spPr>
          <a:xfrm>
            <a:off x="9727592" y="2029992"/>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9" name="-">
            <a:extLst>
              <a:ext uri="{FF2B5EF4-FFF2-40B4-BE49-F238E27FC236}">
                <a16:creationId xmlns:a16="http://schemas.microsoft.com/office/drawing/2014/main" id="{F93AD4B7-1FA5-4B80-94B1-FF6CB2BE2210}"/>
              </a:ext>
            </a:extLst>
          </p:cNvPr>
          <p:cNvSpPr/>
          <p:nvPr/>
        </p:nvSpPr>
        <p:spPr>
          <a:xfrm>
            <a:off x="9724674" y="2628120"/>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50" name="-">
            <a:extLst>
              <a:ext uri="{FF2B5EF4-FFF2-40B4-BE49-F238E27FC236}">
                <a16:creationId xmlns:a16="http://schemas.microsoft.com/office/drawing/2014/main" id="{FFD83263-059D-430E-B94D-545D57BFF7BF}"/>
              </a:ext>
            </a:extLst>
          </p:cNvPr>
          <p:cNvSpPr/>
          <p:nvPr/>
        </p:nvSpPr>
        <p:spPr>
          <a:xfrm>
            <a:off x="9724673" y="3226249"/>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69" name="Transition">
            <a:extLst>
              <a:ext uri="{FF2B5EF4-FFF2-40B4-BE49-F238E27FC236}">
                <a16:creationId xmlns:a16="http://schemas.microsoft.com/office/drawing/2014/main" id="{A68A8F35-08C9-4ED1-84CF-27C96C870232}"/>
              </a:ext>
            </a:extLst>
          </p:cNvPr>
          <p:cNvSpPr/>
          <p:nvPr/>
        </p:nvSpPr>
        <p:spPr>
          <a:xfrm rot="5400000">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0" name="Transition">
            <a:extLst>
              <a:ext uri="{FF2B5EF4-FFF2-40B4-BE49-F238E27FC236}">
                <a16:creationId xmlns:a16="http://schemas.microsoft.com/office/drawing/2014/main" id="{B3B4C025-148C-43F2-873A-ADD8B94A69C8}"/>
              </a:ext>
            </a:extLst>
          </p:cNvPr>
          <p:cNvSpPr/>
          <p:nvPr/>
        </p:nvSpPr>
        <p:spPr>
          <a:xfrm rot="5400000">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4051576"/>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0000" decel="8000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1+#ppt_w/2"/>
                                          </p:val>
                                        </p:tav>
                                        <p:tav tm="100000">
                                          <p:val>
                                            <p:strVal val="#ppt_x"/>
                                          </p:val>
                                        </p:tav>
                                      </p:tavLst>
                                    </p:anim>
                                    <p:anim calcmode="lin" valueType="num">
                                      <p:cBhvr additive="base">
                                        <p:cTn id="8" dur="1000" fill="hold"/>
                                        <p:tgtEl>
                                          <p:spTgt spid="39"/>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2000"/>
                                  </p:stCondLst>
                                  <p:iterate type="wd">
                                    <p:tmPct val="10000"/>
                                  </p:iterate>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42" presetClass="path" presetSubtype="0" accel="20000" decel="80000" fill="hold" nodeType="withEffect">
                                  <p:stCondLst>
                                    <p:cond delay="2000"/>
                                  </p:stCondLst>
                                  <p:iterate type="wd">
                                    <p:tmPct val="10000"/>
                                  </p:iterate>
                                  <p:childTnLst>
                                    <p:animMotion origin="layout" path="M 0.05961 3.98148E-6 L 0 3.98148E-6 " pathEditMode="relative" rAng="0" ptsTypes="AA">
                                      <p:cBhvr>
                                        <p:cTn id="13" dur="1000" fill="hold"/>
                                        <p:tgtEl>
                                          <p:spTgt spid="42"/>
                                        </p:tgtEl>
                                        <p:attrNameLst>
                                          <p:attrName>ppt_x</p:attrName>
                                          <p:attrName>ppt_y</p:attrName>
                                        </p:attrNameLst>
                                      </p:cBhvr>
                                      <p:rCtr x="-2980" y="0"/>
                                    </p:animMotion>
                                  </p:childTnLst>
                                </p:cTn>
                              </p:par>
                              <p:par>
                                <p:cTn id="14" presetID="10" presetClass="entr" presetSubtype="0" fill="hold" grpId="0" nodeType="withEffect">
                                  <p:stCondLst>
                                    <p:cond delay="75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42" presetClass="path" presetSubtype="0" accel="20000" decel="80000" fill="hold" grpId="1" nodeType="withEffect">
                                  <p:stCondLst>
                                    <p:cond delay="750"/>
                                  </p:stCondLst>
                                  <p:childTnLst>
                                    <p:animMotion origin="layout" path="M 0 -0.04239 L 0 -5.55556E-7 " pathEditMode="relative" rAng="0" ptsTypes="AA">
                                      <p:cBhvr>
                                        <p:cTn id="18" dur="1000" fill="hold"/>
                                        <p:tgtEl>
                                          <p:spTgt spid="46"/>
                                        </p:tgtEl>
                                        <p:attrNameLst>
                                          <p:attrName>ppt_x</p:attrName>
                                          <p:attrName>ppt_y</p:attrName>
                                        </p:attrNameLst>
                                      </p:cBhvr>
                                      <p:rCtr x="0" y="2112"/>
                                    </p:animMotion>
                                  </p:childTnLst>
                                </p:cTn>
                              </p:par>
                              <p:par>
                                <p:cTn id="19" presetID="22" presetClass="entr" presetSubtype="1" fill="hold" grpId="0" nodeType="withEffect">
                                  <p:stCondLst>
                                    <p:cond delay="1200"/>
                                  </p:stCondLst>
                                  <p:childTnLst>
                                    <p:set>
                                      <p:cBhvr>
                                        <p:cTn id="20" dur="1" fill="hold">
                                          <p:stCondLst>
                                            <p:cond delay="0"/>
                                          </p:stCondLst>
                                        </p:cTn>
                                        <p:tgtEl>
                                          <p:spTgt spid="45"/>
                                        </p:tgtEl>
                                        <p:attrNameLst>
                                          <p:attrName>style.visibility</p:attrName>
                                        </p:attrNameLst>
                                      </p:cBhvr>
                                      <p:to>
                                        <p:strVal val="visible"/>
                                      </p:to>
                                    </p:set>
                                    <p:animEffect transition="in" filter="wipe(up)">
                                      <p:cBhvr>
                                        <p:cTn id="21" dur="1000"/>
                                        <p:tgtEl>
                                          <p:spTgt spid="45"/>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42" presetClass="path" presetSubtype="0" accel="20000" decel="80000" fill="hold" grpId="1" nodeType="withEffect">
                                  <p:stCondLst>
                                    <p:cond delay="1000"/>
                                  </p:stCondLst>
                                  <p:childTnLst>
                                    <p:animMotion origin="layout" path="M 0.03935 6.01852E-7 L 0 6.01852E-7 " pathEditMode="relative" rAng="0" ptsTypes="AA">
                                      <p:cBhvr>
                                        <p:cTn id="26" dur="1000" fill="hold"/>
                                        <p:tgtEl>
                                          <p:spTgt spid="47"/>
                                        </p:tgtEl>
                                        <p:attrNameLst>
                                          <p:attrName>ppt_x</p:attrName>
                                          <p:attrName>ppt_y</p:attrName>
                                        </p:attrNameLst>
                                      </p:cBhvr>
                                      <p:rCtr x="-1968" y="0"/>
                                    </p:animMotion>
                                  </p:childTnLst>
                                </p:cTn>
                              </p:par>
                              <p:par>
                                <p:cTn id="27" presetID="10" presetClass="entr" presetSubtype="0" fill="hold" grpId="0" nodeType="withEffect">
                                  <p:stCondLst>
                                    <p:cond delay="70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childTnLst>
                                </p:cTn>
                              </p:par>
                              <p:par>
                                <p:cTn id="30" presetID="42" presetClass="path" presetSubtype="0" accel="20000" decel="80000" fill="hold" grpId="1" nodeType="withEffect">
                                  <p:stCondLst>
                                    <p:cond delay="700"/>
                                  </p:stCondLst>
                                  <p:childTnLst>
                                    <p:animMotion origin="layout" path="M 2.08333E-6 0.06916 L 2.08333E-6 -3.24074E-7 " pathEditMode="relative" rAng="0" ptsTypes="AA">
                                      <p:cBhvr>
                                        <p:cTn id="31" dur="750" fill="hold"/>
                                        <p:tgtEl>
                                          <p:spTgt spid="48"/>
                                        </p:tgtEl>
                                        <p:attrNameLst>
                                          <p:attrName>ppt_x</p:attrName>
                                          <p:attrName>ppt_y</p:attrName>
                                        </p:attrNameLst>
                                      </p:cBhvr>
                                      <p:rCtr x="0" y="-3458"/>
                                    </p:animMotion>
                                  </p:childTnLst>
                                </p:cTn>
                              </p:par>
                              <p:par>
                                <p:cTn id="32" presetID="8" presetClass="emph" presetSubtype="0" accel="20000" decel="80000" fill="hold" grpId="2" nodeType="withEffect">
                                  <p:stCondLst>
                                    <p:cond delay="1500"/>
                                  </p:stCondLst>
                                  <p:childTnLst>
                                    <p:animRot by="-5400000">
                                      <p:cBhvr>
                                        <p:cTn id="33" dur="1600" fill="hold"/>
                                        <p:tgtEl>
                                          <p:spTgt spid="48"/>
                                        </p:tgtEl>
                                        <p:attrNameLst>
                                          <p:attrName>r</p:attrName>
                                        </p:attrNameLst>
                                      </p:cBhvr>
                                    </p:animRot>
                                  </p:childTnLst>
                                </p:cTn>
                              </p:par>
                              <p:par>
                                <p:cTn id="34" presetID="8" presetClass="emph" presetSubtype="0" accel="20000" decel="80000" fill="hold" grpId="3" nodeType="withEffect">
                                  <p:stCondLst>
                                    <p:cond delay="3300"/>
                                  </p:stCondLst>
                                  <p:childTnLst>
                                    <p:animRot by="5400000">
                                      <p:cBhvr>
                                        <p:cTn id="35" dur="1600" fill="hold"/>
                                        <p:tgtEl>
                                          <p:spTgt spid="48"/>
                                        </p:tgtEl>
                                        <p:attrNameLst>
                                          <p:attrName>r</p:attrName>
                                        </p:attrNameLst>
                                      </p:cBhvr>
                                    </p:animRot>
                                  </p:childTnLst>
                                </p:cTn>
                              </p:par>
                              <p:par>
                                <p:cTn id="36" presetID="10" presetClass="entr" presetSubtype="0" fill="hold" grpId="0" nodeType="withEffect">
                                  <p:stCondLst>
                                    <p:cond delay="70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par>
                                <p:cTn id="39" presetID="42" presetClass="path" presetSubtype="0" accel="20000" decel="80000" fill="hold" grpId="1" nodeType="withEffect">
                                  <p:stCondLst>
                                    <p:cond delay="700"/>
                                  </p:stCondLst>
                                  <p:childTnLst>
                                    <p:animMotion origin="layout" path="M 1.43519E-6 0.06916 L 1.43519E-6 -3.14815E-6 " pathEditMode="relative" rAng="0" ptsTypes="AA">
                                      <p:cBhvr>
                                        <p:cTn id="40" dur="750" fill="hold"/>
                                        <p:tgtEl>
                                          <p:spTgt spid="49"/>
                                        </p:tgtEl>
                                        <p:attrNameLst>
                                          <p:attrName>ppt_x</p:attrName>
                                          <p:attrName>ppt_y</p:attrName>
                                        </p:attrNameLst>
                                      </p:cBhvr>
                                      <p:rCtr x="0" y="-3458"/>
                                    </p:animMotion>
                                  </p:childTnLst>
                                </p:cTn>
                              </p:par>
                              <p:par>
                                <p:cTn id="41" presetID="8" presetClass="emph" presetSubtype="0" accel="20000" decel="80000" fill="hold" grpId="2" nodeType="withEffect">
                                  <p:stCondLst>
                                    <p:cond delay="1500"/>
                                  </p:stCondLst>
                                  <p:childTnLst>
                                    <p:animRot by="-5400000">
                                      <p:cBhvr>
                                        <p:cTn id="42" dur="1600" fill="hold"/>
                                        <p:tgtEl>
                                          <p:spTgt spid="49"/>
                                        </p:tgtEl>
                                        <p:attrNameLst>
                                          <p:attrName>r</p:attrName>
                                        </p:attrNameLst>
                                      </p:cBhvr>
                                    </p:animRot>
                                  </p:childTnLst>
                                </p:cTn>
                              </p:par>
                              <p:par>
                                <p:cTn id="43" presetID="8" presetClass="emph" presetSubtype="0" accel="20000" decel="80000" fill="hold" grpId="3" nodeType="withEffect">
                                  <p:stCondLst>
                                    <p:cond delay="3300"/>
                                  </p:stCondLst>
                                  <p:childTnLst>
                                    <p:animRot by="5400000">
                                      <p:cBhvr>
                                        <p:cTn id="44" dur="1600" fill="hold"/>
                                        <p:tgtEl>
                                          <p:spTgt spid="49"/>
                                        </p:tgtEl>
                                        <p:attrNameLst>
                                          <p:attrName>r</p:attrName>
                                        </p:attrNameLst>
                                      </p:cBhvr>
                                    </p:animRot>
                                  </p:childTnLst>
                                </p:cTn>
                              </p:par>
                              <p:par>
                                <p:cTn id="45" presetID="10" presetClass="entr" presetSubtype="0" fill="hold" grpId="0" nodeType="withEffect">
                                  <p:stCondLst>
                                    <p:cond delay="70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par>
                                <p:cTn id="48" presetID="42" presetClass="path" presetSubtype="0" accel="20000" decel="80000" fill="hold" grpId="1" nodeType="withEffect">
                                  <p:stCondLst>
                                    <p:cond delay="700"/>
                                  </p:stCondLst>
                                  <p:childTnLst>
                                    <p:animMotion origin="layout" path="M 1.43519E-6 0.06916 L 1.43519E-6 -1.2963E-6 " pathEditMode="relative" rAng="0" ptsTypes="AA">
                                      <p:cBhvr>
                                        <p:cTn id="49" dur="750" fill="hold"/>
                                        <p:tgtEl>
                                          <p:spTgt spid="50"/>
                                        </p:tgtEl>
                                        <p:attrNameLst>
                                          <p:attrName>ppt_x</p:attrName>
                                          <p:attrName>ppt_y</p:attrName>
                                        </p:attrNameLst>
                                      </p:cBhvr>
                                      <p:rCtr x="0" y="-3458"/>
                                    </p:animMotion>
                                  </p:childTnLst>
                                </p:cTn>
                              </p:par>
                              <p:par>
                                <p:cTn id="50" presetID="8" presetClass="emph" presetSubtype="0" accel="20000" decel="80000" fill="hold" grpId="2" nodeType="withEffect">
                                  <p:stCondLst>
                                    <p:cond delay="1500"/>
                                  </p:stCondLst>
                                  <p:childTnLst>
                                    <p:animRot by="-5400000">
                                      <p:cBhvr>
                                        <p:cTn id="51" dur="1600" fill="hold"/>
                                        <p:tgtEl>
                                          <p:spTgt spid="50"/>
                                        </p:tgtEl>
                                        <p:attrNameLst>
                                          <p:attrName>r</p:attrName>
                                        </p:attrNameLst>
                                      </p:cBhvr>
                                    </p:animRot>
                                  </p:childTnLst>
                                </p:cTn>
                              </p:par>
                              <p:par>
                                <p:cTn id="52" presetID="8" presetClass="emph" presetSubtype="0" accel="20000" decel="80000" fill="hold" grpId="3" nodeType="withEffect">
                                  <p:stCondLst>
                                    <p:cond delay="3300"/>
                                  </p:stCondLst>
                                  <p:childTnLst>
                                    <p:animRot by="5400000">
                                      <p:cBhvr>
                                        <p:cTn id="53" dur="1600" fill="hold"/>
                                        <p:tgtEl>
                                          <p:spTgt spid="50"/>
                                        </p:tgtEl>
                                        <p:attrNameLst>
                                          <p:attrName>r</p:attrName>
                                        </p:attrNameLst>
                                      </p:cBhvr>
                                    </p:animRot>
                                  </p:childTnLst>
                                </p:cTn>
                              </p:par>
                              <p:par>
                                <p:cTn id="54" presetID="2" presetClass="entr" presetSubtype="8" accel="20000" decel="8000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0" fill="hold"/>
                                        <p:tgtEl>
                                          <p:spTgt spid="21"/>
                                        </p:tgtEl>
                                        <p:attrNameLst>
                                          <p:attrName>ppt_x</p:attrName>
                                        </p:attrNameLst>
                                      </p:cBhvr>
                                      <p:tavLst>
                                        <p:tav tm="0">
                                          <p:val>
                                            <p:strVal val="0-#ppt_w/2"/>
                                          </p:val>
                                        </p:tav>
                                        <p:tav tm="100000">
                                          <p:val>
                                            <p:strVal val="#ppt_x"/>
                                          </p:val>
                                        </p:tav>
                                      </p:tavLst>
                                    </p:anim>
                                    <p:anim calcmode="lin" valueType="num">
                                      <p:cBhvr additive="base">
                                        <p:cTn id="57" dur="1000" fill="hold"/>
                                        <p:tgtEl>
                                          <p:spTgt spid="21"/>
                                        </p:tgtEl>
                                        <p:attrNameLst>
                                          <p:attrName>ppt_y</p:attrName>
                                        </p:attrNameLst>
                                      </p:cBhvr>
                                      <p:tavLst>
                                        <p:tav tm="0">
                                          <p:val>
                                            <p:strVal val="#ppt_y"/>
                                          </p:val>
                                        </p:tav>
                                        <p:tav tm="100000">
                                          <p:val>
                                            <p:strVal val="#ppt_y"/>
                                          </p:val>
                                        </p:tav>
                                      </p:tavLst>
                                    </p:anim>
                                  </p:childTnLst>
                                </p:cTn>
                              </p:par>
                              <p:par>
                                <p:cTn id="58" presetID="42" presetClass="path" presetSubtype="0" decel="3000" fill="hold" grpId="1" nodeType="withEffect">
                                  <p:stCondLst>
                                    <p:cond delay="1000"/>
                                  </p:stCondLst>
                                  <p:childTnLst>
                                    <p:animMotion origin="layout" path="M 1.34259E-6 0 L 0.02951 0 " pathEditMode="relative" rAng="0" ptsTypes="AA">
                                      <p:cBhvr>
                                        <p:cTn id="59" dur="4000" fill="hold"/>
                                        <p:tgtEl>
                                          <p:spTgt spid="21"/>
                                        </p:tgtEl>
                                        <p:attrNameLst>
                                          <p:attrName>ppt_x</p:attrName>
                                          <p:attrName>ppt_y</p:attrName>
                                        </p:attrNameLst>
                                      </p:cBhvr>
                                      <p:rCtr x="1476" y="0"/>
                                    </p:animMotion>
                                  </p:childTnLst>
                                </p:cTn>
                              </p:par>
                              <p:par>
                                <p:cTn id="60" presetID="2" presetClass="entr" presetSubtype="8" accel="20000" decel="8000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1000" fill="hold"/>
                                        <p:tgtEl>
                                          <p:spTgt spid="22"/>
                                        </p:tgtEl>
                                        <p:attrNameLst>
                                          <p:attrName>ppt_x</p:attrName>
                                        </p:attrNameLst>
                                      </p:cBhvr>
                                      <p:tavLst>
                                        <p:tav tm="0">
                                          <p:val>
                                            <p:strVal val="0-#ppt_w/2"/>
                                          </p:val>
                                        </p:tav>
                                        <p:tav tm="100000">
                                          <p:val>
                                            <p:strVal val="#ppt_x"/>
                                          </p:val>
                                        </p:tav>
                                      </p:tavLst>
                                    </p:anim>
                                    <p:anim calcmode="lin" valueType="num">
                                      <p:cBhvr additive="base">
                                        <p:cTn id="63" dur="1000" fill="hold"/>
                                        <p:tgtEl>
                                          <p:spTgt spid="22"/>
                                        </p:tgtEl>
                                        <p:attrNameLst>
                                          <p:attrName>ppt_y</p:attrName>
                                        </p:attrNameLst>
                                      </p:cBhvr>
                                      <p:tavLst>
                                        <p:tav tm="0">
                                          <p:val>
                                            <p:strVal val="#ppt_y"/>
                                          </p:val>
                                        </p:tav>
                                        <p:tav tm="100000">
                                          <p:val>
                                            <p:strVal val="#ppt_y"/>
                                          </p:val>
                                        </p:tav>
                                      </p:tavLst>
                                    </p:anim>
                                  </p:childTnLst>
                                </p:cTn>
                              </p:par>
                              <p:par>
                                <p:cTn id="64" presetID="42" presetClass="path" presetSubtype="0" decel="3000" fill="hold" grpId="1" nodeType="withEffect">
                                  <p:stCondLst>
                                    <p:cond delay="1000"/>
                                  </p:stCondLst>
                                  <p:childTnLst>
                                    <p:animMotion origin="layout" path="M -3.33333E-6 -8.33333E-7 L 0.03661 0.00275 " pathEditMode="relative" rAng="0" ptsTypes="AA">
                                      <p:cBhvr>
                                        <p:cTn id="65" dur="4000" fill="hold"/>
                                        <p:tgtEl>
                                          <p:spTgt spid="22"/>
                                        </p:tgtEl>
                                        <p:attrNameLst>
                                          <p:attrName>ppt_x</p:attrName>
                                          <p:attrName>ppt_y</p:attrName>
                                        </p:attrNameLst>
                                      </p:cBhvr>
                                      <p:rCtr x="1823" y="130"/>
                                    </p:animMotion>
                                  </p:childTnLst>
                                </p:cTn>
                              </p:par>
                              <p:par>
                                <p:cTn id="66" presetID="2" presetClass="entr" presetSubtype="2" accel="20000" decel="8000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1000" fill="hold"/>
                                        <p:tgtEl>
                                          <p:spTgt spid="23"/>
                                        </p:tgtEl>
                                        <p:attrNameLst>
                                          <p:attrName>ppt_x</p:attrName>
                                        </p:attrNameLst>
                                      </p:cBhvr>
                                      <p:tavLst>
                                        <p:tav tm="0">
                                          <p:val>
                                            <p:strVal val="1+#ppt_w/2"/>
                                          </p:val>
                                        </p:tav>
                                        <p:tav tm="100000">
                                          <p:val>
                                            <p:strVal val="#ppt_x"/>
                                          </p:val>
                                        </p:tav>
                                      </p:tavLst>
                                    </p:anim>
                                    <p:anim calcmode="lin" valueType="num">
                                      <p:cBhvr additive="base">
                                        <p:cTn id="69" dur="1000" fill="hold"/>
                                        <p:tgtEl>
                                          <p:spTgt spid="23"/>
                                        </p:tgtEl>
                                        <p:attrNameLst>
                                          <p:attrName>ppt_y</p:attrName>
                                        </p:attrNameLst>
                                      </p:cBhvr>
                                      <p:tavLst>
                                        <p:tav tm="0">
                                          <p:val>
                                            <p:strVal val="#ppt_y"/>
                                          </p:val>
                                        </p:tav>
                                        <p:tav tm="100000">
                                          <p:val>
                                            <p:strVal val="#ppt_y"/>
                                          </p:val>
                                        </p:tav>
                                      </p:tavLst>
                                    </p:anim>
                                  </p:childTnLst>
                                </p:cTn>
                              </p:par>
                              <p:par>
                                <p:cTn id="70" presetID="6" presetClass="emph" presetSubtype="0" accel="45000" decel="45000" autoRev="1" fill="hold" grpId="1" nodeType="withEffect">
                                  <p:stCondLst>
                                    <p:cond delay="1100"/>
                                  </p:stCondLst>
                                  <p:childTnLst>
                                    <p:animScale>
                                      <p:cBhvr>
                                        <p:cTn id="71" dur="1950" fill="hold"/>
                                        <p:tgtEl>
                                          <p:spTgt spid="23"/>
                                        </p:tgtEl>
                                      </p:cBhvr>
                                      <p:by x="110000" y="110000"/>
                                    </p:animScale>
                                  </p:childTnLst>
                                </p:cTn>
                              </p:par>
                              <p:par>
                                <p:cTn id="72" presetID="10" presetClass="entr" presetSubtype="0" fill="hold" grpId="0" nodeType="withEffect">
                                  <p:stCondLst>
                                    <p:cond delay="5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42" presetClass="path" presetSubtype="0" accel="20000" decel="80000" fill="hold" grpId="1" nodeType="withEffect">
                                  <p:stCondLst>
                                    <p:cond delay="500"/>
                                  </p:stCondLst>
                                  <p:childTnLst>
                                    <p:animMotion origin="layout" path="M 3.65741E-6 -0.08868 L 3.65741E-6 -4.90741E-6 " pathEditMode="relative" rAng="0" ptsTypes="AA">
                                      <p:cBhvr>
                                        <p:cTn id="76" dur="1000" fill="hold"/>
                                        <p:tgtEl>
                                          <p:spTgt spid="24"/>
                                        </p:tgtEl>
                                        <p:attrNameLst>
                                          <p:attrName>ppt_x</p:attrName>
                                          <p:attrName>ppt_y</p:attrName>
                                        </p:attrNameLst>
                                      </p:cBhvr>
                                      <p:rCtr x="0" y="4427"/>
                                    </p:animMotion>
                                  </p:childTnLst>
                                </p:cTn>
                              </p:par>
                              <p:par>
                                <p:cTn id="77" presetID="42" presetClass="path" presetSubtype="0" accel="50000" decel="50000" autoRev="1" fill="hold" grpId="2" nodeType="withEffect">
                                  <p:stCondLst>
                                    <p:cond delay="1600"/>
                                  </p:stCondLst>
                                  <p:childTnLst>
                                    <p:animMotion origin="layout" path="M 3.65741E-6 -4.90741E-6 L 3.65741E-6 -0.03313 " pathEditMode="relative" rAng="0" ptsTypes="AA">
                                      <p:cBhvr>
                                        <p:cTn id="78" dur="1700" fill="hold"/>
                                        <p:tgtEl>
                                          <p:spTgt spid="24"/>
                                        </p:tgtEl>
                                        <p:attrNameLst>
                                          <p:attrName>ppt_x</p:attrName>
                                          <p:attrName>ppt_y</p:attrName>
                                        </p:attrNameLst>
                                      </p:cBhvr>
                                      <p:rCtr x="0" y="-1664"/>
                                    </p:animMotion>
                                  </p:childTnLst>
                                </p:cTn>
                              </p:par>
                              <p:par>
                                <p:cTn id="79" presetID="10" presetClass="entr" presetSubtype="0" fill="hold" grpId="0" nodeType="withEffect">
                                  <p:stCondLst>
                                    <p:cond delay="50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par>
                                <p:cTn id="82" presetID="42" presetClass="path" presetSubtype="0" accel="20000" decel="80000" fill="hold" grpId="1" nodeType="withEffect">
                                  <p:stCondLst>
                                    <p:cond delay="500"/>
                                  </p:stCondLst>
                                  <p:childTnLst>
                                    <p:animMotion origin="layout" path="M 0.02142 4.62963E-8 L -4.49074E-6 4.62963E-8 " pathEditMode="relative" rAng="0" ptsTypes="AA">
                                      <p:cBhvr>
                                        <p:cTn id="83" dur="1000" fill="hold"/>
                                        <p:tgtEl>
                                          <p:spTgt spid="30"/>
                                        </p:tgtEl>
                                        <p:attrNameLst>
                                          <p:attrName>ppt_x</p:attrName>
                                          <p:attrName>ppt_y</p:attrName>
                                        </p:attrNameLst>
                                      </p:cBhvr>
                                      <p:rCtr x="-1071" y="0"/>
                                    </p:animMotion>
                                  </p:childTnLst>
                                </p:cTn>
                              </p:par>
                              <p:par>
                                <p:cTn id="84" presetID="42" presetClass="path" presetSubtype="0" accel="50000" decel="50000" autoRev="1" fill="hold" grpId="2" nodeType="withEffect">
                                  <p:stCondLst>
                                    <p:cond delay="1600"/>
                                  </p:stCondLst>
                                  <p:childTnLst>
                                    <p:animMotion origin="layout" path="M -4.49074E-6 4.62963E-8 L 0.00753 4.62963E-8 " pathEditMode="relative" rAng="0" ptsTypes="AA">
                                      <p:cBhvr>
                                        <p:cTn id="85" dur="1700" fill="hold"/>
                                        <p:tgtEl>
                                          <p:spTgt spid="30"/>
                                        </p:tgtEl>
                                        <p:attrNameLst>
                                          <p:attrName>ppt_x</p:attrName>
                                          <p:attrName>ppt_y</p:attrName>
                                        </p:attrNameLst>
                                      </p:cBhvr>
                                      <p:rCtr x="376" y="0"/>
                                    </p:animMotion>
                                  </p:childTnLst>
                                </p:cTn>
                              </p:par>
                              <p:par>
                                <p:cTn id="86" presetID="10" presetClass="entr" presetSubtype="0" fill="hold" grpId="0" nodeType="withEffect">
                                  <p:stCondLst>
                                    <p:cond delay="75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childTnLst>
                                </p:cTn>
                              </p:par>
                              <p:par>
                                <p:cTn id="89" presetID="42" presetClass="path" presetSubtype="0" accel="20000" decel="80000" fill="hold" grpId="1" nodeType="withEffect">
                                  <p:stCondLst>
                                    <p:cond delay="750"/>
                                  </p:stCondLst>
                                  <p:childTnLst>
                                    <p:animMotion origin="layout" path="M -0.04369 -0.00029 L 9.72222E-7 1.06481E-6 " pathEditMode="relative" rAng="0" ptsTypes="AA">
                                      <p:cBhvr>
                                        <p:cTn id="90" dur="1000" fill="hold"/>
                                        <p:tgtEl>
                                          <p:spTgt spid="26"/>
                                        </p:tgtEl>
                                        <p:attrNameLst>
                                          <p:attrName>ppt_x</p:attrName>
                                          <p:attrName>ppt_y</p:attrName>
                                        </p:attrNameLst>
                                      </p:cBhvr>
                                      <p:rCtr x="2185" y="14"/>
                                    </p:animMotion>
                                  </p:childTnLst>
                                </p:cTn>
                              </p:par>
                              <p:par>
                                <p:cTn id="91" presetID="42" presetClass="path" presetSubtype="0" accel="50000" decel="50000" autoRev="1" fill="hold" grpId="2" nodeType="withEffect">
                                  <p:stCondLst>
                                    <p:cond delay="1750"/>
                                  </p:stCondLst>
                                  <p:childTnLst>
                                    <p:animMotion origin="layout" path="M 9.72222E-7 1.06481E-6 L -0.01693 -0.00029 " pathEditMode="relative" rAng="0" ptsTypes="AA">
                                      <p:cBhvr>
                                        <p:cTn id="92" dur="1625" fill="hold"/>
                                        <p:tgtEl>
                                          <p:spTgt spid="26"/>
                                        </p:tgtEl>
                                        <p:attrNameLst>
                                          <p:attrName>ppt_x</p:attrName>
                                          <p:attrName>ppt_y</p:attrName>
                                        </p:attrNameLst>
                                      </p:cBhvr>
                                      <p:rCtr x="-854" y="-14"/>
                                    </p:animMotion>
                                  </p:childTnLst>
                                </p:cTn>
                              </p:par>
                              <p:par>
                                <p:cTn id="93" presetID="10" presetClass="entr" presetSubtype="0" fill="hold" grpId="0" nodeType="withEffect">
                                  <p:stCondLst>
                                    <p:cond delay="100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par>
                                <p:cTn id="96" presetID="42" presetClass="path" presetSubtype="0" accel="20000" decel="80000" fill="hold" grpId="1" nodeType="withEffect">
                                  <p:stCondLst>
                                    <p:cond delay="1000"/>
                                  </p:stCondLst>
                                  <p:childTnLst>
                                    <p:animMotion origin="layout" path="M 0.07031 -0.00029 L -1.52778E-6 0 " pathEditMode="relative" rAng="0" ptsTypes="AA">
                                      <p:cBhvr>
                                        <p:cTn id="97" dur="1000" fill="hold"/>
                                        <p:tgtEl>
                                          <p:spTgt spid="25"/>
                                        </p:tgtEl>
                                        <p:attrNameLst>
                                          <p:attrName>ppt_x</p:attrName>
                                          <p:attrName>ppt_y</p:attrName>
                                        </p:attrNameLst>
                                      </p:cBhvr>
                                      <p:rCtr x="-3516" y="14"/>
                                    </p:animMotion>
                                  </p:childTnLst>
                                </p:cTn>
                              </p:par>
                              <p:par>
                                <p:cTn id="98" presetID="42" presetClass="path" presetSubtype="0" accel="50000" decel="50000" autoRev="1" fill="hold" grpId="2" nodeType="withEffect">
                                  <p:stCondLst>
                                    <p:cond delay="2000"/>
                                  </p:stCondLst>
                                  <p:childTnLst>
                                    <p:animMotion origin="layout" path="M -1.52778E-6 0 L 0.02995 0.00014 " pathEditMode="relative" rAng="0" ptsTypes="AA">
                                      <p:cBhvr>
                                        <p:cTn id="99" dur="1500" fill="hold"/>
                                        <p:tgtEl>
                                          <p:spTgt spid="25"/>
                                        </p:tgtEl>
                                        <p:attrNameLst>
                                          <p:attrName>ppt_x</p:attrName>
                                          <p:attrName>ppt_y</p:attrName>
                                        </p:attrNameLst>
                                      </p:cBhvr>
                                      <p:rCtr x="1490" y="0"/>
                                    </p:animMotion>
                                  </p:childTnLst>
                                </p:cTn>
                              </p:par>
                              <p:par>
                                <p:cTn id="100" presetID="10" presetClass="entr" presetSubtype="0" fill="hold" grpId="0" nodeType="withEffect">
                                  <p:stCondLst>
                                    <p:cond delay="50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par>
                                <p:cTn id="103" presetID="42" presetClass="path" presetSubtype="0" accel="20000" decel="80000" fill="hold" grpId="1" nodeType="withEffect">
                                  <p:stCondLst>
                                    <p:cond delay="500"/>
                                  </p:stCondLst>
                                  <p:childTnLst>
                                    <p:animMotion origin="layout" path="M -0.0437 -0.00029 L 4.72222E-6 2.87037E-6 " pathEditMode="relative" rAng="0" ptsTypes="AA">
                                      <p:cBhvr>
                                        <p:cTn id="104" dur="1000" fill="hold"/>
                                        <p:tgtEl>
                                          <p:spTgt spid="31"/>
                                        </p:tgtEl>
                                        <p:attrNameLst>
                                          <p:attrName>ppt_x</p:attrName>
                                          <p:attrName>ppt_y</p:attrName>
                                        </p:attrNameLst>
                                      </p:cBhvr>
                                      <p:rCtr x="2185" y="14"/>
                                    </p:animMotion>
                                  </p:childTnLst>
                                </p:cTn>
                              </p:par>
                              <p:par>
                                <p:cTn id="105" presetID="42" presetClass="path" presetSubtype="0" accel="50000" decel="50000" autoRev="1" fill="hold" grpId="2" nodeType="withEffect">
                                  <p:stCondLst>
                                    <p:cond delay="1500"/>
                                  </p:stCondLst>
                                  <p:childTnLst>
                                    <p:animMotion origin="layout" path="M 4.72222E-6 2.87037E-6 L 0.01822 2.87037E-6 " pathEditMode="relative" rAng="0" ptsTypes="AA">
                                      <p:cBhvr>
                                        <p:cTn id="106" dur="1750" fill="hold"/>
                                        <p:tgtEl>
                                          <p:spTgt spid="31"/>
                                        </p:tgtEl>
                                        <p:attrNameLst>
                                          <p:attrName>ppt_x</p:attrName>
                                          <p:attrName>ppt_y</p:attrName>
                                        </p:attrNameLst>
                                      </p:cBhvr>
                                      <p:rCtr x="911" y="0"/>
                                    </p:animMotion>
                                  </p:childTnLst>
                                </p:cTn>
                              </p:par>
                              <p:par>
                                <p:cTn id="107" presetID="10" presetClass="entr" presetSubtype="0" fill="hold" grpId="0" nodeType="withEffect">
                                  <p:stCondLst>
                                    <p:cond delay="100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500"/>
                                        <p:tgtEl>
                                          <p:spTgt spid="32"/>
                                        </p:tgtEl>
                                      </p:cBhvr>
                                    </p:animEffect>
                                  </p:childTnLst>
                                </p:cTn>
                              </p:par>
                              <p:par>
                                <p:cTn id="110" presetID="42" presetClass="path" presetSubtype="0" accel="20000" decel="80000" fill="hold" grpId="1" nodeType="withEffect">
                                  <p:stCondLst>
                                    <p:cond delay="1000"/>
                                  </p:stCondLst>
                                  <p:childTnLst>
                                    <p:animMotion origin="layout" path="M 0.05411 -0.00303 L 1.71296E-6 -3.28704E-6 " pathEditMode="relative" rAng="0" ptsTypes="AA">
                                      <p:cBhvr>
                                        <p:cTn id="111" dur="1000" fill="hold"/>
                                        <p:tgtEl>
                                          <p:spTgt spid="32"/>
                                        </p:tgtEl>
                                        <p:attrNameLst>
                                          <p:attrName>ppt_x</p:attrName>
                                          <p:attrName>ppt_y</p:attrName>
                                        </p:attrNameLst>
                                      </p:cBhvr>
                                      <p:rCtr x="-2705" y="145"/>
                                    </p:animMotion>
                                  </p:childTnLst>
                                </p:cTn>
                              </p:par>
                              <p:par>
                                <p:cTn id="112" presetID="8" presetClass="emph" presetSubtype="0" accel="20000" decel="80000" fill="hold" grpId="2" nodeType="withEffect">
                                  <p:stCondLst>
                                    <p:cond delay="1000"/>
                                  </p:stCondLst>
                                  <p:childTnLst>
                                    <p:animRot by="-5400000">
                                      <p:cBhvr>
                                        <p:cTn id="113" dur="1300" fill="hold"/>
                                        <p:tgtEl>
                                          <p:spTgt spid="32"/>
                                        </p:tgtEl>
                                        <p:attrNameLst>
                                          <p:attrName>r</p:attrName>
                                        </p:attrNameLst>
                                      </p:cBhvr>
                                    </p:animRot>
                                  </p:childTnLst>
                                </p:cTn>
                              </p:par>
                              <p:par>
                                <p:cTn id="114" presetID="10" presetClass="entr" presetSubtype="0" fill="hold" nodeType="withEffect">
                                  <p:stCondLst>
                                    <p:cond delay="100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500"/>
                                        <p:tgtEl>
                                          <p:spTgt spid="57"/>
                                        </p:tgtEl>
                                      </p:cBhvr>
                                    </p:animEffect>
                                  </p:childTnLst>
                                </p:cTn>
                              </p:par>
                              <p:par>
                                <p:cTn id="117" presetID="42" presetClass="path" presetSubtype="0" accel="20000" decel="80000" fill="hold" nodeType="withEffect">
                                  <p:stCondLst>
                                    <p:cond delay="1000"/>
                                  </p:stCondLst>
                                  <p:childTnLst>
                                    <p:animMotion origin="layout" path="M -4.9537E-6 0.06019 L -4.9537E-6 -3.7037E-7 " pathEditMode="relative" rAng="0" ptsTypes="AA">
                                      <p:cBhvr>
                                        <p:cTn id="118" dur="1000" fill="hold"/>
                                        <p:tgtEl>
                                          <p:spTgt spid="57"/>
                                        </p:tgtEl>
                                        <p:attrNameLst>
                                          <p:attrName>ppt_x</p:attrName>
                                          <p:attrName>ppt_y</p:attrName>
                                        </p:attrNameLst>
                                      </p:cBhvr>
                                      <p:rCtr x="0" y="-3009"/>
                                    </p:animMotion>
                                  </p:childTnLst>
                                </p:cTn>
                              </p:par>
                              <p:par>
                                <p:cTn id="119" presetID="10" presetClass="entr" presetSubtype="0" fill="hold" nodeType="withEffect">
                                  <p:stCondLst>
                                    <p:cond delay="1250"/>
                                  </p:stCondLst>
                                  <p:childTnLst>
                                    <p:set>
                                      <p:cBhvr>
                                        <p:cTn id="120" dur="1" fill="hold">
                                          <p:stCondLst>
                                            <p:cond delay="0"/>
                                          </p:stCondLst>
                                        </p:cTn>
                                        <p:tgtEl>
                                          <p:spTgt spid="58"/>
                                        </p:tgtEl>
                                        <p:attrNameLst>
                                          <p:attrName>style.visibility</p:attrName>
                                        </p:attrNameLst>
                                      </p:cBhvr>
                                      <p:to>
                                        <p:strVal val="visible"/>
                                      </p:to>
                                    </p:set>
                                    <p:animEffect transition="in" filter="fade">
                                      <p:cBhvr>
                                        <p:cTn id="121" dur="500"/>
                                        <p:tgtEl>
                                          <p:spTgt spid="58"/>
                                        </p:tgtEl>
                                      </p:cBhvr>
                                    </p:animEffect>
                                  </p:childTnLst>
                                </p:cTn>
                              </p:par>
                              <p:par>
                                <p:cTn id="122" presetID="42" presetClass="path" presetSubtype="0" accel="20000" decel="80000" fill="hold" nodeType="withEffect">
                                  <p:stCondLst>
                                    <p:cond delay="1250"/>
                                  </p:stCondLst>
                                  <p:childTnLst>
                                    <p:animMotion origin="layout" path="M 2.03704E-6 0.06018 L 2.03704E-6 9.25926E-7 " pathEditMode="relative" rAng="0" ptsTypes="AA">
                                      <p:cBhvr>
                                        <p:cTn id="123" dur="1000" fill="hold"/>
                                        <p:tgtEl>
                                          <p:spTgt spid="58"/>
                                        </p:tgtEl>
                                        <p:attrNameLst>
                                          <p:attrName>ppt_x</p:attrName>
                                          <p:attrName>ppt_y</p:attrName>
                                        </p:attrNameLst>
                                      </p:cBhvr>
                                      <p:rCtr x="0" y="-3009"/>
                                    </p:animMotion>
                                  </p:childTnLst>
                                </p:cTn>
                              </p:par>
                              <p:par>
                                <p:cTn id="124" presetID="10" presetClass="entr" presetSubtype="0" fill="hold" nodeType="withEffect">
                                  <p:stCondLst>
                                    <p:cond delay="15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42" presetClass="path" presetSubtype="0" accel="20000" decel="80000" fill="hold" nodeType="withEffect">
                                  <p:stCondLst>
                                    <p:cond delay="1500"/>
                                  </p:stCondLst>
                                  <p:childTnLst>
                                    <p:animMotion origin="layout" path="M 1.2963E-6 -0.06178 L 1.2963E-6 1.2037E-6 " pathEditMode="relative" rAng="0" ptsTypes="AA">
                                      <p:cBhvr>
                                        <p:cTn id="128" dur="1000" fill="hold"/>
                                        <p:tgtEl>
                                          <p:spTgt spid="61"/>
                                        </p:tgtEl>
                                        <p:attrNameLst>
                                          <p:attrName>ppt_x</p:attrName>
                                          <p:attrName>ppt_y</p:attrName>
                                        </p:attrNameLst>
                                      </p:cBhvr>
                                      <p:rCtr x="0" y="3096"/>
                                    </p:animMotion>
                                  </p:childTnLst>
                                </p:cTn>
                              </p:par>
                              <p:par>
                                <p:cTn id="129" presetID="8" presetClass="emph" presetSubtype="0" accel="20000" decel="40000" fill="hold" grpId="3" nodeType="withEffect">
                                  <p:stCondLst>
                                    <p:cond delay="2400"/>
                                  </p:stCondLst>
                                  <p:childTnLst>
                                    <p:animRot by="7200000">
                                      <p:cBhvr>
                                        <p:cTn id="130" dur="2600" fill="hold"/>
                                        <p:tgtEl>
                                          <p:spTgt spid="32"/>
                                        </p:tgtEl>
                                        <p:attrNameLst>
                                          <p:attrName>r</p:attrName>
                                        </p:attrNameLst>
                                      </p:cBhvr>
                                    </p:animRot>
                                  </p:childTnLst>
                                </p:cTn>
                              </p:par>
                              <p:par>
                                <p:cTn id="131" presetID="2" presetClass="entr" presetSubtype="1" accel="20000" decel="80000" fill="hold" grpId="0" nodeType="withEffect">
                                  <p:stCondLst>
                                    <p:cond delay="200"/>
                                  </p:stCondLst>
                                  <p:childTnLst>
                                    <p:set>
                                      <p:cBhvr>
                                        <p:cTn id="132" dur="1" fill="hold">
                                          <p:stCondLst>
                                            <p:cond delay="0"/>
                                          </p:stCondLst>
                                        </p:cTn>
                                        <p:tgtEl>
                                          <p:spTgt spid="68"/>
                                        </p:tgtEl>
                                        <p:attrNameLst>
                                          <p:attrName>style.visibility</p:attrName>
                                        </p:attrNameLst>
                                      </p:cBhvr>
                                      <p:to>
                                        <p:strVal val="visible"/>
                                      </p:to>
                                    </p:set>
                                    <p:anim calcmode="lin" valueType="num">
                                      <p:cBhvr additive="base">
                                        <p:cTn id="133" dur="1250" fill="hold"/>
                                        <p:tgtEl>
                                          <p:spTgt spid="68"/>
                                        </p:tgtEl>
                                        <p:attrNameLst>
                                          <p:attrName>ppt_x</p:attrName>
                                        </p:attrNameLst>
                                      </p:cBhvr>
                                      <p:tavLst>
                                        <p:tav tm="0">
                                          <p:val>
                                            <p:strVal val="#ppt_x"/>
                                          </p:val>
                                        </p:tav>
                                        <p:tav tm="100000">
                                          <p:val>
                                            <p:strVal val="#ppt_x"/>
                                          </p:val>
                                        </p:tav>
                                      </p:tavLst>
                                    </p:anim>
                                    <p:anim calcmode="lin" valueType="num">
                                      <p:cBhvr additive="base">
                                        <p:cTn id="134" dur="1250" fill="hold"/>
                                        <p:tgtEl>
                                          <p:spTgt spid="68"/>
                                        </p:tgtEl>
                                        <p:attrNameLst>
                                          <p:attrName>ppt_y</p:attrName>
                                        </p:attrNameLst>
                                      </p:cBhvr>
                                      <p:tavLst>
                                        <p:tav tm="0">
                                          <p:val>
                                            <p:strVal val="0-#ppt_h/2"/>
                                          </p:val>
                                        </p:tav>
                                        <p:tav tm="100000">
                                          <p:val>
                                            <p:strVal val="#ppt_y"/>
                                          </p:val>
                                        </p:tav>
                                      </p:tavLst>
                                    </p:anim>
                                  </p:childTnLst>
                                </p:cTn>
                              </p:par>
                              <p:par>
                                <p:cTn id="135" presetID="6" presetClass="emph" presetSubtype="0" accel="45000" decel="45000" autoRev="1" fill="hold" grpId="1" nodeType="withEffect">
                                  <p:stCondLst>
                                    <p:cond delay="1100"/>
                                  </p:stCondLst>
                                  <p:childTnLst>
                                    <p:animScale>
                                      <p:cBhvr>
                                        <p:cTn id="136" dur="1950" fill="hold"/>
                                        <p:tgtEl>
                                          <p:spTgt spid="68"/>
                                        </p:tgtEl>
                                      </p:cBhvr>
                                      <p:by x="95000" y="95000"/>
                                    </p:animScale>
                                  </p:childTnLst>
                                </p:cTn>
                              </p:par>
                              <p:par>
                                <p:cTn id="137" presetID="2" presetClass="entr" presetSubtype="1" accel="20000" decel="80000" fill="hold" grpId="0" nodeType="withEffect">
                                  <p:stCondLst>
                                    <p:cond delay="4700"/>
                                  </p:stCondLst>
                                  <p:childTnLst>
                                    <p:set>
                                      <p:cBhvr>
                                        <p:cTn id="138" dur="1" fill="hold">
                                          <p:stCondLst>
                                            <p:cond delay="0"/>
                                          </p:stCondLst>
                                        </p:cTn>
                                        <p:tgtEl>
                                          <p:spTgt spid="69"/>
                                        </p:tgtEl>
                                        <p:attrNameLst>
                                          <p:attrName>style.visibility</p:attrName>
                                        </p:attrNameLst>
                                      </p:cBhvr>
                                      <p:to>
                                        <p:strVal val="visible"/>
                                      </p:to>
                                    </p:set>
                                    <p:anim calcmode="lin" valueType="num">
                                      <p:cBhvr additive="base">
                                        <p:cTn id="139" dur="1000" fill="hold"/>
                                        <p:tgtEl>
                                          <p:spTgt spid="69"/>
                                        </p:tgtEl>
                                        <p:attrNameLst>
                                          <p:attrName>ppt_x</p:attrName>
                                        </p:attrNameLst>
                                      </p:cBhvr>
                                      <p:tavLst>
                                        <p:tav tm="0">
                                          <p:val>
                                            <p:strVal val="#ppt_x"/>
                                          </p:val>
                                        </p:tav>
                                        <p:tav tm="100000">
                                          <p:val>
                                            <p:strVal val="#ppt_x"/>
                                          </p:val>
                                        </p:tav>
                                      </p:tavLst>
                                    </p:anim>
                                    <p:anim calcmode="lin" valueType="num">
                                      <p:cBhvr additive="base">
                                        <p:cTn id="140" dur="1000" fill="hold"/>
                                        <p:tgtEl>
                                          <p:spTgt spid="69"/>
                                        </p:tgtEl>
                                        <p:attrNameLst>
                                          <p:attrName>ppt_y</p:attrName>
                                        </p:attrNameLst>
                                      </p:cBhvr>
                                      <p:tavLst>
                                        <p:tav tm="0">
                                          <p:val>
                                            <p:strVal val="0-#ppt_h/2"/>
                                          </p:val>
                                        </p:tav>
                                        <p:tav tm="100000">
                                          <p:val>
                                            <p:strVal val="#ppt_y"/>
                                          </p:val>
                                        </p:tav>
                                      </p:tavLst>
                                    </p:anim>
                                  </p:childTnLst>
                                </p:cTn>
                              </p:par>
                              <p:par>
                                <p:cTn id="141" presetID="2" presetClass="entr" presetSubtype="1" accel="20000" decel="80000" fill="hold" grpId="0" nodeType="withEffect">
                                  <p:stCondLst>
                                    <p:cond delay="4750"/>
                                  </p:stCondLst>
                                  <p:childTnLst>
                                    <p:set>
                                      <p:cBhvr>
                                        <p:cTn id="142" dur="1" fill="hold">
                                          <p:stCondLst>
                                            <p:cond delay="0"/>
                                          </p:stCondLst>
                                        </p:cTn>
                                        <p:tgtEl>
                                          <p:spTgt spid="70"/>
                                        </p:tgtEl>
                                        <p:attrNameLst>
                                          <p:attrName>style.visibility</p:attrName>
                                        </p:attrNameLst>
                                      </p:cBhvr>
                                      <p:to>
                                        <p:strVal val="visible"/>
                                      </p:to>
                                    </p:set>
                                    <p:anim calcmode="lin" valueType="num">
                                      <p:cBhvr additive="base">
                                        <p:cTn id="143" dur="1000" fill="hold"/>
                                        <p:tgtEl>
                                          <p:spTgt spid="70"/>
                                        </p:tgtEl>
                                        <p:attrNameLst>
                                          <p:attrName>ppt_x</p:attrName>
                                        </p:attrNameLst>
                                      </p:cBhvr>
                                      <p:tavLst>
                                        <p:tav tm="0">
                                          <p:val>
                                            <p:strVal val="#ppt_x"/>
                                          </p:val>
                                        </p:tav>
                                        <p:tav tm="100000">
                                          <p:val>
                                            <p:strVal val="#ppt_x"/>
                                          </p:val>
                                        </p:tav>
                                      </p:tavLst>
                                    </p:anim>
                                    <p:anim calcmode="lin" valueType="num">
                                      <p:cBhvr additive="base">
                                        <p:cTn id="144" dur="1000" fill="hold"/>
                                        <p:tgtEl>
                                          <p:spTgt spid="70"/>
                                        </p:tgtEl>
                                        <p:attrNameLst>
                                          <p:attrName>ppt_y</p:attrName>
                                        </p:attrNameLst>
                                      </p:cBhvr>
                                      <p:tavLst>
                                        <p:tav tm="0">
                                          <p:val>
                                            <p:strVal val="0-#ppt_h/2"/>
                                          </p:val>
                                        </p:tav>
                                        <p:tav tm="100000">
                                          <p:val>
                                            <p:strVal val="#ppt_y"/>
                                          </p:val>
                                        </p:tav>
                                      </p:tavLst>
                                    </p:anim>
                                  </p:childTnLst>
                                </p:cTn>
                              </p:par>
                              <p:par>
                                <p:cTn id="145" presetID="10" presetClass="entr" presetSubtype="0" fill="hold" grpId="0" nodeType="withEffect">
                                  <p:stCondLst>
                                    <p:cond delay="500"/>
                                  </p:stCondLst>
                                  <p:childTnLst>
                                    <p:set>
                                      <p:cBhvr>
                                        <p:cTn id="146" dur="1" fill="hold">
                                          <p:stCondLst>
                                            <p:cond delay="0"/>
                                          </p:stCondLst>
                                        </p:cTn>
                                        <p:tgtEl>
                                          <p:spTgt spid="40"/>
                                        </p:tgtEl>
                                        <p:attrNameLst>
                                          <p:attrName>style.visibility</p:attrName>
                                        </p:attrNameLst>
                                      </p:cBhvr>
                                      <p:to>
                                        <p:strVal val="visible"/>
                                      </p:to>
                                    </p:set>
                                    <p:animEffect transition="in" filter="fade">
                                      <p:cBhvr>
                                        <p:cTn id="147" dur="500"/>
                                        <p:tgtEl>
                                          <p:spTgt spid="40"/>
                                        </p:tgtEl>
                                      </p:cBhvr>
                                    </p:animEffect>
                                  </p:childTnLst>
                                </p:cTn>
                              </p:par>
                              <p:par>
                                <p:cTn id="148" presetID="42" presetClass="path" presetSubtype="0" accel="20000" decel="80000" fill="hold" grpId="1" nodeType="withEffect">
                                  <p:stCondLst>
                                    <p:cond delay="500"/>
                                  </p:stCondLst>
                                  <p:childTnLst>
                                    <p:animMotion origin="layout" path="M 0 -0.03761 L 0 -1.38889E-6 " pathEditMode="relative" rAng="0" ptsTypes="AA">
                                      <p:cBhvr>
                                        <p:cTn id="149" dur="1000" fill="hold"/>
                                        <p:tgtEl>
                                          <p:spTgt spid="40"/>
                                        </p:tgtEl>
                                        <p:attrNameLst>
                                          <p:attrName>ppt_x</p:attrName>
                                          <p:attrName>ppt_y</p:attrName>
                                        </p:attrNameLst>
                                      </p:cBhvr>
                                      <p:rCtr x="0" y="1881"/>
                                    </p:animMotion>
                                  </p:childTnLst>
                                </p:cTn>
                              </p:par>
                              <p:par>
                                <p:cTn id="150" presetID="10" presetClass="entr" presetSubtype="0" fill="hold" grpId="0" nodeType="withEffect">
                                  <p:stCondLst>
                                    <p:cond delay="750"/>
                                  </p:stCondLst>
                                  <p:childTnLst>
                                    <p:set>
                                      <p:cBhvr>
                                        <p:cTn id="151" dur="1" fill="hold">
                                          <p:stCondLst>
                                            <p:cond delay="0"/>
                                          </p:stCondLst>
                                        </p:cTn>
                                        <p:tgtEl>
                                          <p:spTgt spid="41"/>
                                        </p:tgtEl>
                                        <p:attrNameLst>
                                          <p:attrName>style.visibility</p:attrName>
                                        </p:attrNameLst>
                                      </p:cBhvr>
                                      <p:to>
                                        <p:strVal val="visible"/>
                                      </p:to>
                                    </p:set>
                                    <p:animEffect transition="in" filter="fade">
                                      <p:cBhvr>
                                        <p:cTn id="152" dur="500"/>
                                        <p:tgtEl>
                                          <p:spTgt spid="41"/>
                                        </p:tgtEl>
                                      </p:cBhvr>
                                    </p:animEffect>
                                  </p:childTnLst>
                                </p:cTn>
                              </p:par>
                              <p:par>
                                <p:cTn id="153" presetID="42" presetClass="path" presetSubtype="0" accel="20000" decel="80000" fill="hold" grpId="1" nodeType="withEffect">
                                  <p:stCondLst>
                                    <p:cond delay="750"/>
                                  </p:stCondLst>
                                  <p:childTnLst>
                                    <p:animMotion origin="layout" path="M 0 -0.04138 L 0 2.17593E-6 " pathEditMode="relative" rAng="0" ptsTypes="AA">
                                      <p:cBhvr>
                                        <p:cTn id="154" dur="1000" fill="hold"/>
                                        <p:tgtEl>
                                          <p:spTgt spid="41"/>
                                        </p:tgtEl>
                                        <p:attrNameLst>
                                          <p:attrName>ppt_x</p:attrName>
                                          <p:attrName>ppt_y</p:attrName>
                                        </p:attrNameLst>
                                      </p:cBhvr>
                                      <p:rCtr x="0" y="2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24" grpId="0" animBg="1"/>
      <p:bldP spid="24" grpId="1" animBg="1"/>
      <p:bldP spid="24" grpId="2" animBg="1"/>
      <p:bldP spid="32" grpId="0" animBg="1"/>
      <p:bldP spid="32" grpId="1" animBg="1"/>
      <p:bldP spid="32" grpId="2" animBg="1"/>
      <p:bldP spid="32" grpId="3" animBg="1"/>
      <p:bldP spid="47" grpId="0" animBg="1"/>
      <p:bldP spid="47" grpId="1" animBg="1"/>
      <p:bldP spid="21" grpId="0" animBg="1"/>
      <p:bldP spid="21" grpId="1" animBg="1"/>
      <p:bldP spid="22" grpId="0" animBg="1"/>
      <p:bldP spid="22" grpId="1" animBg="1"/>
      <p:bldP spid="23" grpId="0" animBg="1"/>
      <p:bldP spid="23" grpId="1" animBg="1"/>
      <p:bldP spid="25" grpId="0" animBg="1"/>
      <p:bldP spid="25" grpId="1" animBg="1"/>
      <p:bldP spid="25" grpId="2" animBg="1"/>
      <p:bldP spid="26" grpId="0" animBg="1"/>
      <p:bldP spid="26" grpId="1" animBg="1"/>
      <p:bldP spid="26" grpId="2" animBg="1"/>
      <p:bldP spid="30" grpId="0" animBg="1"/>
      <p:bldP spid="30" grpId="1" animBg="1"/>
      <p:bldP spid="30" grpId="2" animBg="1"/>
      <p:bldP spid="31" grpId="0" animBg="1"/>
      <p:bldP spid="31" grpId="1" animBg="1"/>
      <p:bldP spid="31" grpId="2" animBg="1"/>
      <p:bldP spid="46" grpId="0" animBg="1"/>
      <p:bldP spid="46" grpId="1" animBg="1"/>
      <p:bldP spid="40" grpId="0"/>
      <p:bldP spid="40" grpId="1"/>
      <p:bldP spid="41" grpId="0"/>
      <p:bldP spid="41" grpId="1"/>
      <p:bldP spid="45" grpId="0"/>
      <p:bldP spid="48" grpId="0" animBg="1"/>
      <p:bldP spid="48" grpId="1" animBg="1"/>
      <p:bldP spid="48" grpId="2" animBg="1"/>
      <p:bldP spid="48" grpId="3" animBg="1"/>
      <p:bldP spid="49" grpId="0" animBg="1"/>
      <p:bldP spid="49" grpId="1" animBg="1"/>
      <p:bldP spid="49" grpId="2" animBg="1"/>
      <p:bldP spid="49" grpId="3" animBg="1"/>
      <p:bldP spid="50" grpId="0" animBg="1"/>
      <p:bldP spid="50" grpId="1" animBg="1"/>
      <p:bldP spid="50" grpId="2" animBg="1"/>
      <p:bldP spid="50" grpId="3" animBg="1"/>
      <p:bldP spid="69" grpId="0" animBg="1"/>
      <p:bldP spid="7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
            <a:extLst>
              <a:ext uri="{FF2B5EF4-FFF2-40B4-BE49-F238E27FC236}">
                <a16:creationId xmlns:a16="http://schemas.microsoft.com/office/drawing/2014/main" id="{C5B8B442-6F1E-462E-AABD-1CC78A8BF202}"/>
              </a:ext>
            </a:extLst>
          </p:cNvPr>
          <p:cNvSpPr/>
          <p:nvPr/>
        </p:nvSpPr>
        <p:spPr>
          <a:xfrm rot="10257142">
            <a:off x="-4535541" y="5857839"/>
            <a:ext cx="13962570" cy="10229921"/>
          </a:xfrm>
          <a:custGeom>
            <a:avLst/>
            <a:gdLst>
              <a:gd name="connsiteX0" fmla="*/ 9443910 w 10972065"/>
              <a:gd name="connsiteY0" fmla="*/ 7041427 h 8038875"/>
              <a:gd name="connsiteX1" fmla="*/ 10803792 w 10972065"/>
              <a:gd name="connsiteY1" fmla="*/ 5365652 h 8038875"/>
              <a:gd name="connsiteX2" fmla="*/ 10833969 w 10972065"/>
              <a:gd name="connsiteY2" fmla="*/ 3182007 h 8038875"/>
              <a:gd name="connsiteX3" fmla="*/ 10067349 w 10972065"/>
              <a:gd name="connsiteY3" fmla="*/ 1675735 h 8038875"/>
              <a:gd name="connsiteX4" fmla="*/ 8209871 w 10972065"/>
              <a:gd name="connsiteY4" fmla="*/ 582307 h 8038875"/>
              <a:gd name="connsiteX5" fmla="*/ 1527955 w 10972065"/>
              <a:gd name="connsiteY5" fmla="*/ 475083 h 8038875"/>
              <a:gd name="connsiteX6" fmla="*/ 284286 w 10972065"/>
              <a:gd name="connsiteY6" fmla="*/ 1198685 h 8038875"/>
              <a:gd name="connsiteX7" fmla="*/ 248331 w 10972065"/>
              <a:gd name="connsiteY7" fmla="*/ 2984895 h 8038875"/>
              <a:gd name="connsiteX8" fmla="*/ 1752676 w 10972065"/>
              <a:gd name="connsiteY8" fmla="*/ 4068049 h 8038875"/>
              <a:gd name="connsiteX9" fmla="*/ 3541455 w 10972065"/>
              <a:gd name="connsiteY9" fmla="*/ 4878329 h 8038875"/>
              <a:gd name="connsiteX10" fmla="*/ 3979981 w 10972065"/>
              <a:gd name="connsiteY10" fmla="*/ 6781393 h 8038875"/>
              <a:gd name="connsiteX11" fmla="*/ 5244197 w 10972065"/>
              <a:gd name="connsiteY11" fmla="*/ 7792637 h 8038875"/>
              <a:gd name="connsiteX12" fmla="*/ 9035559 w 10972065"/>
              <a:gd name="connsiteY12" fmla="*/ 7387498 h 8038875"/>
              <a:gd name="connsiteX13" fmla="*/ 9443910 w 10972065"/>
              <a:gd name="connsiteY13" fmla="*/ 7041427 h 803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2065" h="8038875">
                <a:moveTo>
                  <a:pt x="9443910" y="7041427"/>
                </a:moveTo>
                <a:cubicBezTo>
                  <a:pt x="10096884" y="6697925"/>
                  <a:pt x="10577145" y="6067423"/>
                  <a:pt x="10803792" y="5365652"/>
                </a:cubicBezTo>
                <a:cubicBezTo>
                  <a:pt x="11030439" y="4663881"/>
                  <a:pt x="11015671" y="3896619"/>
                  <a:pt x="10833969" y="3182007"/>
                </a:cubicBezTo>
                <a:cubicBezTo>
                  <a:pt x="10693358" y="2630478"/>
                  <a:pt x="10450017" y="2096926"/>
                  <a:pt x="10067349" y="1675735"/>
                </a:cubicBezTo>
                <a:cubicBezTo>
                  <a:pt x="9578742" y="1138331"/>
                  <a:pt x="8896874" y="818585"/>
                  <a:pt x="8209871" y="582307"/>
                </a:cubicBezTo>
                <a:cubicBezTo>
                  <a:pt x="6068602" y="-155419"/>
                  <a:pt x="3692339" y="-193301"/>
                  <a:pt x="1527955" y="475083"/>
                </a:cubicBezTo>
                <a:cubicBezTo>
                  <a:pt x="1062462" y="618905"/>
                  <a:pt x="581560" y="812165"/>
                  <a:pt x="284286" y="1198685"/>
                </a:cubicBezTo>
                <a:cubicBezTo>
                  <a:pt x="-101592" y="1700133"/>
                  <a:pt x="-75910" y="2441712"/>
                  <a:pt x="248331" y="2984895"/>
                </a:cubicBezTo>
                <a:cubicBezTo>
                  <a:pt x="572571" y="3528077"/>
                  <a:pt x="1147214" y="3886346"/>
                  <a:pt x="1752676" y="4068049"/>
                </a:cubicBezTo>
                <a:cubicBezTo>
                  <a:pt x="2394736" y="4260667"/>
                  <a:pt x="3163282" y="4325515"/>
                  <a:pt x="3541455" y="4878329"/>
                </a:cubicBezTo>
                <a:cubicBezTo>
                  <a:pt x="3912565" y="5420227"/>
                  <a:pt x="3716737" y="6179142"/>
                  <a:pt x="3979981" y="6781393"/>
                </a:cubicBezTo>
                <a:cubicBezTo>
                  <a:pt x="4202776" y="7289905"/>
                  <a:pt x="4720919" y="7607724"/>
                  <a:pt x="5244197" y="7792637"/>
                </a:cubicBezTo>
                <a:cubicBezTo>
                  <a:pt x="6483372" y="8230522"/>
                  <a:pt x="7917092" y="8077712"/>
                  <a:pt x="9035559" y="7387498"/>
                </a:cubicBezTo>
                <a:lnTo>
                  <a:pt x="9443910" y="7041427"/>
                </a:lnTo>
                <a:close/>
              </a:path>
            </a:pathLst>
          </a:custGeom>
          <a:solidFill>
            <a:schemeClr val="bg1">
              <a:alpha val="10000"/>
            </a:schemeClr>
          </a:solidFill>
          <a:ln w="6421" cap="flat">
            <a:noFill/>
            <a:prstDash val="solid"/>
            <a:miter/>
          </a:ln>
        </p:spPr>
        <p:txBody>
          <a:bodyPr rtlCol="0" anchor="ctr"/>
          <a:lstStyle/>
          <a:p>
            <a:endParaRPr lang="en-US"/>
          </a:p>
        </p:txBody>
      </p:sp>
      <p:sp>
        <p:nvSpPr>
          <p:cNvPr id="23" name="-">
            <a:extLst>
              <a:ext uri="{FF2B5EF4-FFF2-40B4-BE49-F238E27FC236}">
                <a16:creationId xmlns:a16="http://schemas.microsoft.com/office/drawing/2014/main" id="{B204B3C4-A160-4128-9ADC-34C0493E0214}"/>
              </a:ext>
            </a:extLst>
          </p:cNvPr>
          <p:cNvSpPr/>
          <p:nvPr/>
        </p:nvSpPr>
        <p:spPr>
          <a:xfrm rot="21351225" flipH="1" flipV="1">
            <a:off x="5884797" y="-1253688"/>
            <a:ext cx="12159126" cy="11460405"/>
          </a:xfrm>
          <a:custGeom>
            <a:avLst/>
            <a:gdLst>
              <a:gd name="connsiteX0" fmla="*/ 12159127 w 12159126"/>
              <a:gd name="connsiteY0" fmla="*/ 11293749 h 11460405"/>
              <a:gd name="connsiteX1" fmla="*/ 7635911 w 12159126"/>
              <a:gd name="connsiteY1" fmla="*/ 9184784 h 11460405"/>
              <a:gd name="connsiteX2" fmla="*/ 1549151 w 12159126"/>
              <a:gd name="connsiteY2" fmla="*/ 9129484 h 11460405"/>
              <a:gd name="connsiteX3" fmla="*/ 1437794 w 12159126"/>
              <a:gd name="connsiteY3" fmla="*/ 915577 h 11460405"/>
              <a:gd name="connsiteX4" fmla="*/ 0 w 12159126"/>
              <a:gd name="connsiteY4" fmla="*/ 130017 h 11460405"/>
              <a:gd name="connsiteX5" fmla="*/ 656022 w 12159126"/>
              <a:gd name="connsiteY5" fmla="*/ 11460406 h 11460405"/>
              <a:gd name="connsiteX6" fmla="*/ 12159127 w 12159126"/>
              <a:gd name="connsiteY6" fmla="*/ 11293749 h 1146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59126" h="11460405">
                <a:moveTo>
                  <a:pt x="12159127" y="11293749"/>
                </a:moveTo>
                <a:cubicBezTo>
                  <a:pt x="12159127" y="11293749"/>
                  <a:pt x="11377355" y="7519731"/>
                  <a:pt x="7635911" y="9184784"/>
                </a:cubicBezTo>
                <a:cubicBezTo>
                  <a:pt x="3894466" y="10849836"/>
                  <a:pt x="2101391" y="10461223"/>
                  <a:pt x="1549151" y="9129484"/>
                </a:cubicBezTo>
                <a:cubicBezTo>
                  <a:pt x="996911" y="7797744"/>
                  <a:pt x="2498337" y="2302616"/>
                  <a:pt x="1437794" y="915577"/>
                </a:cubicBezTo>
                <a:cubicBezTo>
                  <a:pt x="376493" y="-472220"/>
                  <a:pt x="0" y="130017"/>
                  <a:pt x="0" y="130017"/>
                </a:cubicBezTo>
                <a:lnTo>
                  <a:pt x="656022" y="11460406"/>
                </a:lnTo>
                <a:lnTo>
                  <a:pt x="12159127" y="11293749"/>
                </a:lnTo>
                <a:close/>
              </a:path>
            </a:pathLst>
          </a:custGeom>
          <a:solidFill>
            <a:srgbClr val="F9FDF2">
              <a:alpha val="10000"/>
            </a:srgbClr>
          </a:solidFill>
          <a:ln w="7571" cap="flat">
            <a:noFill/>
            <a:prstDash val="solid"/>
            <a:miter/>
          </a:ln>
        </p:spPr>
        <p:txBody>
          <a:bodyPr rtlCol="0" anchor="ctr"/>
          <a:lstStyle/>
          <a:p>
            <a:endParaRPr lang="en-US"/>
          </a:p>
        </p:txBody>
      </p:sp>
      <p:sp>
        <p:nvSpPr>
          <p:cNvPr id="28" name="-">
            <a:extLst>
              <a:ext uri="{FF2B5EF4-FFF2-40B4-BE49-F238E27FC236}">
                <a16:creationId xmlns:a16="http://schemas.microsoft.com/office/drawing/2014/main" id="{A1474DF9-2139-4D5D-9EF9-9799FE32B4F3}"/>
              </a:ext>
            </a:extLst>
          </p:cNvPr>
          <p:cNvSpPr/>
          <p:nvPr/>
        </p:nvSpPr>
        <p:spPr>
          <a:xfrm>
            <a:off x="-952479" y="6794919"/>
            <a:ext cx="2284712" cy="2263502"/>
          </a:xfrm>
          <a:custGeom>
            <a:avLst/>
            <a:gdLst>
              <a:gd name="connsiteX0" fmla="*/ 2284713 w 2284712"/>
              <a:gd name="connsiteY0" fmla="*/ 1131751 h 2263502"/>
              <a:gd name="connsiteX1" fmla="*/ 2274865 w 2284712"/>
              <a:gd name="connsiteY1" fmla="*/ 1281743 h 2263502"/>
              <a:gd name="connsiteX2" fmla="*/ 2015032 w 2284712"/>
              <a:gd name="connsiteY2" fmla="*/ 399219 h 2263502"/>
              <a:gd name="connsiteX3" fmla="*/ 2284713 w 2284712"/>
              <a:gd name="connsiteY3" fmla="*/ 1131751 h 2263502"/>
              <a:gd name="connsiteX4" fmla="*/ 1738533 w 2284712"/>
              <a:gd name="connsiteY4" fmla="*/ 162869 h 2263502"/>
              <a:gd name="connsiteX5" fmla="*/ 1603693 w 2284712"/>
              <a:gd name="connsiteY5" fmla="*/ 93934 h 2263502"/>
              <a:gd name="connsiteX6" fmla="*/ 2093815 w 2284712"/>
              <a:gd name="connsiteY6" fmla="*/ 1759745 h 2263502"/>
              <a:gd name="connsiteX7" fmla="*/ 2169568 w 2284712"/>
              <a:gd name="connsiteY7" fmla="*/ 1629450 h 2263502"/>
              <a:gd name="connsiteX8" fmla="*/ 1738533 w 2284712"/>
              <a:gd name="connsiteY8" fmla="*/ 162869 h 2263502"/>
              <a:gd name="connsiteX9" fmla="*/ 1375676 w 2284712"/>
              <a:gd name="connsiteY9" fmla="*/ 20454 h 2263502"/>
              <a:gd name="connsiteX10" fmla="*/ 1256744 w 2284712"/>
              <a:gd name="connsiteY10" fmla="*/ 2273 h 2263502"/>
              <a:gd name="connsiteX11" fmla="*/ 1850648 w 2284712"/>
              <a:gd name="connsiteY11" fmla="*/ 2022607 h 2263502"/>
              <a:gd name="connsiteX12" fmla="*/ 1941552 w 2284712"/>
              <a:gd name="connsiteY12" fmla="*/ 1943067 h 2263502"/>
              <a:gd name="connsiteX13" fmla="*/ 1375676 w 2284712"/>
              <a:gd name="connsiteY13" fmla="*/ 20454 h 2263502"/>
              <a:gd name="connsiteX14" fmla="*/ 1049180 w 2284712"/>
              <a:gd name="connsiteY14" fmla="*/ 0 h 2263502"/>
              <a:gd name="connsiteX15" fmla="*/ 939338 w 2284712"/>
              <a:gd name="connsiteY15" fmla="*/ 14393 h 2263502"/>
              <a:gd name="connsiteX16" fmla="*/ 1576422 w 2284712"/>
              <a:gd name="connsiteY16" fmla="*/ 2181689 h 2263502"/>
              <a:gd name="connsiteX17" fmla="*/ 1677173 w 2284712"/>
              <a:gd name="connsiteY17" fmla="*/ 2134722 h 2263502"/>
              <a:gd name="connsiteX18" fmla="*/ 1049180 w 2284712"/>
              <a:gd name="connsiteY18" fmla="*/ 0 h 2263502"/>
              <a:gd name="connsiteX19" fmla="*/ 747683 w 2284712"/>
              <a:gd name="connsiteY19" fmla="*/ 65148 h 2263502"/>
              <a:gd name="connsiteX20" fmla="*/ 646174 w 2284712"/>
              <a:gd name="connsiteY20" fmla="*/ 108327 h 2263502"/>
              <a:gd name="connsiteX21" fmla="*/ 1278712 w 2284712"/>
              <a:gd name="connsiteY21" fmla="*/ 2258200 h 2263502"/>
              <a:gd name="connsiteX22" fmla="*/ 1387039 w 2284712"/>
              <a:gd name="connsiteY22" fmla="*/ 2239262 h 2263502"/>
              <a:gd name="connsiteX23" fmla="*/ 747683 w 2284712"/>
              <a:gd name="connsiteY23" fmla="*/ 65148 h 2263502"/>
              <a:gd name="connsiteX24" fmla="*/ 469669 w 2284712"/>
              <a:gd name="connsiteY24" fmla="*/ 213624 h 2263502"/>
              <a:gd name="connsiteX25" fmla="*/ 378008 w 2284712"/>
              <a:gd name="connsiteY25" fmla="*/ 287104 h 2263502"/>
              <a:gd name="connsiteX26" fmla="*/ 955246 w 2284712"/>
              <a:gd name="connsiteY26" fmla="*/ 2250625 h 2263502"/>
              <a:gd name="connsiteX27" fmla="*/ 1073421 w 2284712"/>
              <a:gd name="connsiteY27" fmla="*/ 2263503 h 2263502"/>
              <a:gd name="connsiteX28" fmla="*/ 469669 w 2284712"/>
              <a:gd name="connsiteY28" fmla="*/ 213624 h 2263502"/>
              <a:gd name="connsiteX29" fmla="*/ 221199 w 2284712"/>
              <a:gd name="connsiteY29" fmla="*/ 459064 h 2263502"/>
              <a:gd name="connsiteX30" fmla="*/ 143173 w 2284712"/>
              <a:gd name="connsiteY30" fmla="*/ 580269 h 2263502"/>
              <a:gd name="connsiteX31" fmla="*/ 599207 w 2284712"/>
              <a:gd name="connsiteY31" fmla="*/ 2130177 h 2263502"/>
              <a:gd name="connsiteX32" fmla="*/ 731017 w 2284712"/>
              <a:gd name="connsiteY32" fmla="*/ 2190022 h 2263502"/>
              <a:gd name="connsiteX33" fmla="*/ 221199 w 2284712"/>
              <a:gd name="connsiteY33" fmla="*/ 459064 h 2263502"/>
              <a:gd name="connsiteX34" fmla="*/ 26514 w 2284712"/>
              <a:gd name="connsiteY34" fmla="*/ 887069 h 2263502"/>
              <a:gd name="connsiteX35" fmla="*/ 0 w 2284712"/>
              <a:gd name="connsiteY35" fmla="*/ 1130994 h 2263502"/>
              <a:gd name="connsiteX36" fmla="*/ 1515 w 2284712"/>
              <a:gd name="connsiteY36" fmla="*/ 1188566 h 2263502"/>
              <a:gd name="connsiteX37" fmla="*/ 1515 w 2284712"/>
              <a:gd name="connsiteY37" fmla="*/ 1189323 h 2263502"/>
              <a:gd name="connsiteX38" fmla="*/ 149991 w 2284712"/>
              <a:gd name="connsiteY38" fmla="*/ 1693840 h 2263502"/>
              <a:gd name="connsiteX39" fmla="*/ 334829 w 2284712"/>
              <a:gd name="connsiteY39" fmla="*/ 1934734 h 2263502"/>
              <a:gd name="connsiteX40" fmla="*/ 26514 w 2284712"/>
              <a:gd name="connsiteY40" fmla="*/ 887069 h 226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84712" h="2263502">
                <a:moveTo>
                  <a:pt x="2284713" y="1131751"/>
                </a:moveTo>
                <a:cubicBezTo>
                  <a:pt x="2284713" y="1182506"/>
                  <a:pt x="2281683" y="1232503"/>
                  <a:pt x="2274865" y="1281743"/>
                </a:cubicBezTo>
                <a:lnTo>
                  <a:pt x="2015032" y="399219"/>
                </a:lnTo>
                <a:cubicBezTo>
                  <a:pt x="2183204" y="596177"/>
                  <a:pt x="2284713" y="852222"/>
                  <a:pt x="2284713" y="1131751"/>
                </a:cubicBezTo>
                <a:close/>
                <a:moveTo>
                  <a:pt x="1738533" y="162869"/>
                </a:moveTo>
                <a:cubicBezTo>
                  <a:pt x="1695354" y="137114"/>
                  <a:pt x="1650660" y="113630"/>
                  <a:pt x="1603693" y="93934"/>
                </a:cubicBezTo>
                <a:lnTo>
                  <a:pt x="2093815" y="1759745"/>
                </a:lnTo>
                <a:cubicBezTo>
                  <a:pt x="2121844" y="1718080"/>
                  <a:pt x="2146842" y="1674901"/>
                  <a:pt x="2169568" y="1629450"/>
                </a:cubicBezTo>
                <a:lnTo>
                  <a:pt x="1738533" y="162869"/>
                </a:lnTo>
                <a:close/>
                <a:moveTo>
                  <a:pt x="1375676" y="20454"/>
                </a:moveTo>
                <a:cubicBezTo>
                  <a:pt x="1336284" y="12879"/>
                  <a:pt x="1296893" y="6061"/>
                  <a:pt x="1256744" y="2273"/>
                </a:cubicBezTo>
                <a:lnTo>
                  <a:pt x="1850648" y="2022607"/>
                </a:lnTo>
                <a:cubicBezTo>
                  <a:pt x="1882464" y="1998367"/>
                  <a:pt x="1912765" y="1971853"/>
                  <a:pt x="1941552" y="1943067"/>
                </a:cubicBezTo>
                <a:lnTo>
                  <a:pt x="1375676" y="20454"/>
                </a:lnTo>
                <a:close/>
                <a:moveTo>
                  <a:pt x="1049180" y="0"/>
                </a:moveTo>
                <a:cubicBezTo>
                  <a:pt x="1012061" y="3030"/>
                  <a:pt x="975700" y="7575"/>
                  <a:pt x="939338" y="14393"/>
                </a:cubicBezTo>
                <a:lnTo>
                  <a:pt x="1576422" y="2181689"/>
                </a:lnTo>
                <a:cubicBezTo>
                  <a:pt x="1611268" y="2167297"/>
                  <a:pt x="1644599" y="2152146"/>
                  <a:pt x="1677173" y="2134722"/>
                </a:cubicBezTo>
                <a:lnTo>
                  <a:pt x="1049180" y="0"/>
                </a:lnTo>
                <a:close/>
                <a:moveTo>
                  <a:pt x="747683" y="65148"/>
                </a:moveTo>
                <a:cubicBezTo>
                  <a:pt x="712836" y="77269"/>
                  <a:pt x="678748" y="92419"/>
                  <a:pt x="646174" y="108327"/>
                </a:cubicBezTo>
                <a:lnTo>
                  <a:pt x="1278712" y="2258200"/>
                </a:lnTo>
                <a:cubicBezTo>
                  <a:pt x="1315831" y="2253654"/>
                  <a:pt x="1352192" y="2247595"/>
                  <a:pt x="1387039" y="2239262"/>
                </a:cubicBezTo>
                <a:lnTo>
                  <a:pt x="747683" y="65148"/>
                </a:lnTo>
                <a:close/>
                <a:moveTo>
                  <a:pt x="469669" y="213624"/>
                </a:moveTo>
                <a:cubicBezTo>
                  <a:pt x="437095" y="236350"/>
                  <a:pt x="406794" y="260591"/>
                  <a:pt x="378008" y="287104"/>
                </a:cubicBezTo>
                <a:lnTo>
                  <a:pt x="955246" y="2250625"/>
                </a:lnTo>
                <a:cubicBezTo>
                  <a:pt x="993880" y="2256685"/>
                  <a:pt x="1033272" y="2261230"/>
                  <a:pt x="1073421" y="2263503"/>
                </a:cubicBezTo>
                <a:lnTo>
                  <a:pt x="469669" y="213624"/>
                </a:lnTo>
                <a:close/>
                <a:moveTo>
                  <a:pt x="221199" y="459064"/>
                </a:moveTo>
                <a:cubicBezTo>
                  <a:pt x="193170" y="497698"/>
                  <a:pt x="166657" y="537847"/>
                  <a:pt x="143173" y="580269"/>
                </a:cubicBezTo>
                <a:lnTo>
                  <a:pt x="599207" y="2130177"/>
                </a:lnTo>
                <a:cubicBezTo>
                  <a:pt x="640871" y="2152903"/>
                  <a:pt x="685565" y="2173356"/>
                  <a:pt x="731017" y="2190022"/>
                </a:cubicBezTo>
                <a:lnTo>
                  <a:pt x="221199" y="459064"/>
                </a:lnTo>
                <a:close/>
                <a:moveTo>
                  <a:pt x="26514" y="887069"/>
                </a:moveTo>
                <a:cubicBezTo>
                  <a:pt x="9090" y="965852"/>
                  <a:pt x="0" y="1046908"/>
                  <a:pt x="0" y="1130994"/>
                </a:cubicBezTo>
                <a:cubicBezTo>
                  <a:pt x="0" y="1149932"/>
                  <a:pt x="758" y="1168870"/>
                  <a:pt x="1515" y="1188566"/>
                </a:cubicBezTo>
                <a:cubicBezTo>
                  <a:pt x="1515" y="1189323"/>
                  <a:pt x="1515" y="1189323"/>
                  <a:pt x="1515" y="1189323"/>
                </a:cubicBezTo>
                <a:lnTo>
                  <a:pt x="149991" y="1693840"/>
                </a:lnTo>
                <a:cubicBezTo>
                  <a:pt x="200746" y="1781713"/>
                  <a:pt x="262863" y="1862769"/>
                  <a:pt x="334829" y="1934734"/>
                </a:cubicBezTo>
                <a:lnTo>
                  <a:pt x="26514" y="887069"/>
                </a:lnTo>
                <a:close/>
              </a:path>
            </a:pathLst>
          </a:custGeom>
          <a:gradFill>
            <a:gsLst>
              <a:gs pos="0">
                <a:srgbClr val="D6528B"/>
              </a:gs>
              <a:gs pos="100000">
                <a:srgbClr val="E8AB30"/>
              </a:gs>
            </a:gsLst>
            <a:lin ang="2700000" scaled="0"/>
          </a:gradFill>
          <a:ln w="7571" cap="flat">
            <a:noFill/>
            <a:prstDash val="solid"/>
            <a:miter/>
          </a:ln>
        </p:spPr>
        <p:txBody>
          <a:bodyPr rtlCol="0" anchor="ctr"/>
          <a:lstStyle/>
          <a:p>
            <a:endParaRPr lang="en-US"/>
          </a:p>
        </p:txBody>
      </p:sp>
      <p:sp>
        <p:nvSpPr>
          <p:cNvPr id="14" name="-">
            <a:extLst>
              <a:ext uri="{FF2B5EF4-FFF2-40B4-BE49-F238E27FC236}">
                <a16:creationId xmlns:a16="http://schemas.microsoft.com/office/drawing/2014/main" id="{1674EF0B-03B8-43E9-BBEB-A49EFF62B13A}"/>
              </a:ext>
            </a:extLst>
          </p:cNvPr>
          <p:cNvSpPr/>
          <p:nvPr/>
        </p:nvSpPr>
        <p:spPr>
          <a:xfrm>
            <a:off x="6415130" y="4266449"/>
            <a:ext cx="4099876" cy="2985982"/>
          </a:xfrm>
          <a:prstGeom prst="round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
            <a:extLst>
              <a:ext uri="{FF2B5EF4-FFF2-40B4-BE49-F238E27FC236}">
                <a16:creationId xmlns:a16="http://schemas.microsoft.com/office/drawing/2014/main" id="{D2352BE0-198B-40F2-8C5E-F8623A41C26D}"/>
              </a:ext>
            </a:extLst>
          </p:cNvPr>
          <p:cNvSpPr/>
          <p:nvPr/>
        </p:nvSpPr>
        <p:spPr>
          <a:xfrm>
            <a:off x="6217577" y="-1095838"/>
            <a:ext cx="2152952" cy="2139868"/>
          </a:xfrm>
          <a:custGeom>
            <a:avLst/>
            <a:gdLst>
              <a:gd name="connsiteX0" fmla="*/ 1371131 w 2742261"/>
              <a:gd name="connsiteY0" fmla="*/ 53785 h 2725596"/>
              <a:gd name="connsiteX1" fmla="*/ 2687720 w 2742261"/>
              <a:gd name="connsiteY1" fmla="*/ 1362798 h 2725596"/>
              <a:gd name="connsiteX2" fmla="*/ 1371131 w 2742261"/>
              <a:gd name="connsiteY2" fmla="*/ 2671812 h 2725596"/>
              <a:gd name="connsiteX3" fmla="*/ 54542 w 2742261"/>
              <a:gd name="connsiteY3" fmla="*/ 1362798 h 2725596"/>
              <a:gd name="connsiteX4" fmla="*/ 1371131 w 2742261"/>
              <a:gd name="connsiteY4" fmla="*/ 53785 h 2725596"/>
              <a:gd name="connsiteX5" fmla="*/ 1371131 w 2742261"/>
              <a:gd name="connsiteY5" fmla="*/ 0 h 2725596"/>
              <a:gd name="connsiteX6" fmla="*/ 0 w 2742261"/>
              <a:gd name="connsiteY6" fmla="*/ 1362798 h 2725596"/>
              <a:gd name="connsiteX7" fmla="*/ 1371131 w 2742261"/>
              <a:gd name="connsiteY7" fmla="*/ 2725596 h 2725596"/>
              <a:gd name="connsiteX8" fmla="*/ 2742262 w 2742261"/>
              <a:gd name="connsiteY8" fmla="*/ 1362798 h 2725596"/>
              <a:gd name="connsiteX9" fmla="*/ 1371131 w 2742261"/>
              <a:gd name="connsiteY9" fmla="*/ 0 h 2725596"/>
              <a:gd name="connsiteX10" fmla="*/ 1371131 w 2742261"/>
              <a:gd name="connsiteY10" fmla="*/ 219684 h 2725596"/>
              <a:gd name="connsiteX11" fmla="*/ 2521063 w 2742261"/>
              <a:gd name="connsiteY11" fmla="*/ 1362798 h 2725596"/>
              <a:gd name="connsiteX12" fmla="*/ 1371131 w 2742261"/>
              <a:gd name="connsiteY12" fmla="*/ 2505912 h 2725596"/>
              <a:gd name="connsiteX13" fmla="*/ 221199 w 2742261"/>
              <a:gd name="connsiteY13" fmla="*/ 1362798 h 2725596"/>
              <a:gd name="connsiteX14" fmla="*/ 1371131 w 2742261"/>
              <a:gd name="connsiteY14" fmla="*/ 219684 h 2725596"/>
              <a:gd name="connsiteX15" fmla="*/ 1371131 w 2742261"/>
              <a:gd name="connsiteY15" fmla="*/ 165142 h 2725596"/>
              <a:gd name="connsiteX16" fmla="*/ 166657 w 2742261"/>
              <a:gd name="connsiteY16" fmla="*/ 1362041 h 2725596"/>
              <a:gd name="connsiteX17" fmla="*/ 1371131 w 2742261"/>
              <a:gd name="connsiteY17" fmla="*/ 2558940 h 2725596"/>
              <a:gd name="connsiteX18" fmla="*/ 2575605 w 2742261"/>
              <a:gd name="connsiteY18" fmla="*/ 1362041 h 2725596"/>
              <a:gd name="connsiteX19" fmla="*/ 1371131 w 2742261"/>
              <a:gd name="connsiteY19" fmla="*/ 165142 h 2725596"/>
              <a:gd name="connsiteX20" fmla="*/ 1371131 w 2742261"/>
              <a:gd name="connsiteY20" fmla="*/ 385583 h 2725596"/>
              <a:gd name="connsiteX21" fmla="*/ 2354406 w 2742261"/>
              <a:gd name="connsiteY21" fmla="*/ 1362798 h 2725596"/>
              <a:gd name="connsiteX22" fmla="*/ 1371131 w 2742261"/>
              <a:gd name="connsiteY22" fmla="*/ 2340013 h 2725596"/>
              <a:gd name="connsiteX23" fmla="*/ 387856 w 2742261"/>
              <a:gd name="connsiteY23" fmla="*/ 1362798 h 2725596"/>
              <a:gd name="connsiteX24" fmla="*/ 1371131 w 2742261"/>
              <a:gd name="connsiteY24" fmla="*/ 385583 h 2725596"/>
              <a:gd name="connsiteX25" fmla="*/ 1371131 w 2742261"/>
              <a:gd name="connsiteY25" fmla="*/ 331041 h 2725596"/>
              <a:gd name="connsiteX26" fmla="*/ 334071 w 2742261"/>
              <a:gd name="connsiteY26" fmla="*/ 1362041 h 2725596"/>
              <a:gd name="connsiteX27" fmla="*/ 1371131 w 2742261"/>
              <a:gd name="connsiteY27" fmla="*/ 2393040 h 2725596"/>
              <a:gd name="connsiteX28" fmla="*/ 2408948 w 2742261"/>
              <a:gd name="connsiteY28" fmla="*/ 1362041 h 2725596"/>
              <a:gd name="connsiteX29" fmla="*/ 1371131 w 2742261"/>
              <a:gd name="connsiteY29" fmla="*/ 331041 h 2725596"/>
              <a:gd name="connsiteX30" fmla="*/ 1371131 w 2742261"/>
              <a:gd name="connsiteY30" fmla="*/ 551483 h 2725596"/>
              <a:gd name="connsiteX31" fmla="*/ 2187749 w 2742261"/>
              <a:gd name="connsiteY31" fmla="*/ 1362798 h 2725596"/>
              <a:gd name="connsiteX32" fmla="*/ 1371131 w 2742261"/>
              <a:gd name="connsiteY32" fmla="*/ 2174114 h 2725596"/>
              <a:gd name="connsiteX33" fmla="*/ 554512 w 2742261"/>
              <a:gd name="connsiteY33" fmla="*/ 1362798 h 2725596"/>
              <a:gd name="connsiteX34" fmla="*/ 1371131 w 2742261"/>
              <a:gd name="connsiteY34" fmla="*/ 551483 h 2725596"/>
              <a:gd name="connsiteX35" fmla="*/ 1371131 w 2742261"/>
              <a:gd name="connsiteY35" fmla="*/ 496941 h 2725596"/>
              <a:gd name="connsiteX36" fmla="*/ 500728 w 2742261"/>
              <a:gd name="connsiteY36" fmla="*/ 1362041 h 2725596"/>
              <a:gd name="connsiteX37" fmla="*/ 1371131 w 2742261"/>
              <a:gd name="connsiteY37" fmla="*/ 2227141 h 2725596"/>
              <a:gd name="connsiteX38" fmla="*/ 2241534 w 2742261"/>
              <a:gd name="connsiteY38" fmla="*/ 1362041 h 2725596"/>
              <a:gd name="connsiteX39" fmla="*/ 1371131 w 2742261"/>
              <a:gd name="connsiteY39" fmla="*/ 496941 h 2725596"/>
              <a:gd name="connsiteX40" fmla="*/ 1371131 w 2742261"/>
              <a:gd name="connsiteY40" fmla="*/ 717382 h 2725596"/>
              <a:gd name="connsiteX41" fmla="*/ 2020335 w 2742261"/>
              <a:gd name="connsiteY41" fmla="*/ 1362798 h 2725596"/>
              <a:gd name="connsiteX42" fmla="*/ 1371131 w 2742261"/>
              <a:gd name="connsiteY42" fmla="*/ 2008215 h 2725596"/>
              <a:gd name="connsiteX43" fmla="*/ 721927 w 2742261"/>
              <a:gd name="connsiteY43" fmla="*/ 1362798 h 2725596"/>
              <a:gd name="connsiteX44" fmla="*/ 1371131 w 2742261"/>
              <a:gd name="connsiteY44" fmla="*/ 717382 h 2725596"/>
              <a:gd name="connsiteX45" fmla="*/ 1371131 w 2742261"/>
              <a:gd name="connsiteY45" fmla="*/ 662839 h 2725596"/>
              <a:gd name="connsiteX46" fmla="*/ 667385 w 2742261"/>
              <a:gd name="connsiteY46" fmla="*/ 1362041 h 2725596"/>
              <a:gd name="connsiteX47" fmla="*/ 1371131 w 2742261"/>
              <a:gd name="connsiteY47" fmla="*/ 2061242 h 2725596"/>
              <a:gd name="connsiteX48" fmla="*/ 2074877 w 2742261"/>
              <a:gd name="connsiteY48" fmla="*/ 1362041 h 2725596"/>
              <a:gd name="connsiteX49" fmla="*/ 1371131 w 2742261"/>
              <a:gd name="connsiteY49" fmla="*/ 662839 h 272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42261" h="2725596">
                <a:moveTo>
                  <a:pt x="1371131" y="53785"/>
                </a:moveTo>
                <a:cubicBezTo>
                  <a:pt x="2097603" y="53785"/>
                  <a:pt x="2687720" y="640871"/>
                  <a:pt x="2687720" y="1362798"/>
                </a:cubicBezTo>
                <a:cubicBezTo>
                  <a:pt x="2687720" y="2084725"/>
                  <a:pt x="2096845" y="2671812"/>
                  <a:pt x="1371131" y="2671812"/>
                </a:cubicBezTo>
                <a:cubicBezTo>
                  <a:pt x="645416" y="2671812"/>
                  <a:pt x="54542" y="2084725"/>
                  <a:pt x="54542" y="1362798"/>
                </a:cubicBezTo>
                <a:cubicBezTo>
                  <a:pt x="54542" y="640871"/>
                  <a:pt x="645416" y="53785"/>
                  <a:pt x="1371131" y="53785"/>
                </a:cubicBezTo>
                <a:moveTo>
                  <a:pt x="1371131" y="0"/>
                </a:moveTo>
                <a:cubicBezTo>
                  <a:pt x="613600" y="0"/>
                  <a:pt x="0" y="609812"/>
                  <a:pt x="0" y="1362798"/>
                </a:cubicBezTo>
                <a:cubicBezTo>
                  <a:pt x="0" y="2115784"/>
                  <a:pt x="613600" y="2725596"/>
                  <a:pt x="1371131" y="2725596"/>
                </a:cubicBezTo>
                <a:cubicBezTo>
                  <a:pt x="2128662" y="2725596"/>
                  <a:pt x="2742262" y="2115026"/>
                  <a:pt x="2742262" y="1362798"/>
                </a:cubicBezTo>
                <a:cubicBezTo>
                  <a:pt x="2742262" y="610570"/>
                  <a:pt x="2128662" y="0"/>
                  <a:pt x="1371131" y="0"/>
                </a:cubicBezTo>
                <a:moveTo>
                  <a:pt x="1371131" y="219684"/>
                </a:moveTo>
                <a:cubicBezTo>
                  <a:pt x="2005184" y="219684"/>
                  <a:pt x="2521063" y="732532"/>
                  <a:pt x="2521063" y="1362798"/>
                </a:cubicBezTo>
                <a:cubicBezTo>
                  <a:pt x="2521063" y="1993064"/>
                  <a:pt x="2005184" y="2505912"/>
                  <a:pt x="1371131" y="2505912"/>
                </a:cubicBezTo>
                <a:cubicBezTo>
                  <a:pt x="737078" y="2505912"/>
                  <a:pt x="221199" y="1993064"/>
                  <a:pt x="221199" y="1362798"/>
                </a:cubicBezTo>
                <a:cubicBezTo>
                  <a:pt x="221199" y="732532"/>
                  <a:pt x="737078" y="219684"/>
                  <a:pt x="1371131" y="219684"/>
                </a:cubicBezTo>
                <a:moveTo>
                  <a:pt x="1371131" y="165142"/>
                </a:moveTo>
                <a:cubicBezTo>
                  <a:pt x="706019" y="165142"/>
                  <a:pt x="166657" y="700716"/>
                  <a:pt x="166657" y="1362041"/>
                </a:cubicBezTo>
                <a:cubicBezTo>
                  <a:pt x="166657" y="2023365"/>
                  <a:pt x="706019" y="2558940"/>
                  <a:pt x="1371131" y="2558940"/>
                </a:cubicBezTo>
                <a:cubicBezTo>
                  <a:pt x="2036243" y="2558940"/>
                  <a:pt x="2575605" y="2023365"/>
                  <a:pt x="2575605" y="1362041"/>
                </a:cubicBezTo>
                <a:cubicBezTo>
                  <a:pt x="2575605" y="701474"/>
                  <a:pt x="2036243" y="165142"/>
                  <a:pt x="1371131" y="165142"/>
                </a:cubicBezTo>
                <a:moveTo>
                  <a:pt x="1371131" y="385583"/>
                </a:moveTo>
                <a:cubicBezTo>
                  <a:pt x="1913523" y="385583"/>
                  <a:pt x="2354406" y="824194"/>
                  <a:pt x="2354406" y="1362798"/>
                </a:cubicBezTo>
                <a:cubicBezTo>
                  <a:pt x="2354406" y="1901402"/>
                  <a:pt x="1913523" y="2340013"/>
                  <a:pt x="1371131" y="2340013"/>
                </a:cubicBezTo>
                <a:cubicBezTo>
                  <a:pt x="828739" y="2340013"/>
                  <a:pt x="387856" y="1901402"/>
                  <a:pt x="387856" y="1362798"/>
                </a:cubicBezTo>
                <a:cubicBezTo>
                  <a:pt x="387856" y="823436"/>
                  <a:pt x="829496" y="385583"/>
                  <a:pt x="1371131" y="385583"/>
                </a:cubicBezTo>
                <a:moveTo>
                  <a:pt x="1371131" y="331041"/>
                </a:moveTo>
                <a:cubicBezTo>
                  <a:pt x="798437" y="331041"/>
                  <a:pt x="334071" y="792378"/>
                  <a:pt x="334071" y="1362041"/>
                </a:cubicBezTo>
                <a:cubicBezTo>
                  <a:pt x="334071" y="1931704"/>
                  <a:pt x="798437" y="2393040"/>
                  <a:pt x="1371131" y="2393040"/>
                </a:cubicBezTo>
                <a:cubicBezTo>
                  <a:pt x="1943824" y="2393040"/>
                  <a:pt x="2408948" y="1931704"/>
                  <a:pt x="2408948" y="1362041"/>
                </a:cubicBezTo>
                <a:cubicBezTo>
                  <a:pt x="2408948" y="793135"/>
                  <a:pt x="1943824" y="331041"/>
                  <a:pt x="1371131" y="331041"/>
                </a:cubicBezTo>
                <a:moveTo>
                  <a:pt x="1371131" y="551483"/>
                </a:moveTo>
                <a:cubicBezTo>
                  <a:pt x="1821104" y="551483"/>
                  <a:pt x="2187749" y="915098"/>
                  <a:pt x="2187749" y="1362798"/>
                </a:cubicBezTo>
                <a:cubicBezTo>
                  <a:pt x="2187749" y="1810499"/>
                  <a:pt x="1821862" y="2174114"/>
                  <a:pt x="1371131" y="2174114"/>
                </a:cubicBezTo>
                <a:cubicBezTo>
                  <a:pt x="921158" y="2174114"/>
                  <a:pt x="554512" y="1810499"/>
                  <a:pt x="554512" y="1362798"/>
                </a:cubicBezTo>
                <a:cubicBezTo>
                  <a:pt x="555270" y="915098"/>
                  <a:pt x="921158" y="551483"/>
                  <a:pt x="1371131" y="551483"/>
                </a:cubicBezTo>
                <a:moveTo>
                  <a:pt x="1371131" y="496941"/>
                </a:moveTo>
                <a:cubicBezTo>
                  <a:pt x="890099" y="496941"/>
                  <a:pt x="500728" y="884039"/>
                  <a:pt x="500728" y="1362041"/>
                </a:cubicBezTo>
                <a:cubicBezTo>
                  <a:pt x="500728" y="1840043"/>
                  <a:pt x="890856" y="2227141"/>
                  <a:pt x="1371131" y="2227141"/>
                </a:cubicBezTo>
                <a:cubicBezTo>
                  <a:pt x="1851405" y="2227141"/>
                  <a:pt x="2241534" y="1840043"/>
                  <a:pt x="2241534" y="1362041"/>
                </a:cubicBezTo>
                <a:cubicBezTo>
                  <a:pt x="2241534" y="884796"/>
                  <a:pt x="1852163" y="496941"/>
                  <a:pt x="1371131" y="496941"/>
                </a:cubicBezTo>
                <a:moveTo>
                  <a:pt x="1371131" y="717382"/>
                </a:moveTo>
                <a:cubicBezTo>
                  <a:pt x="1729443" y="717382"/>
                  <a:pt x="2020335" y="1006759"/>
                  <a:pt x="2020335" y="1362798"/>
                </a:cubicBezTo>
                <a:cubicBezTo>
                  <a:pt x="2020335" y="1718838"/>
                  <a:pt x="1728685" y="2008215"/>
                  <a:pt x="1371131" y="2008215"/>
                </a:cubicBezTo>
                <a:cubicBezTo>
                  <a:pt x="1012819" y="2008215"/>
                  <a:pt x="721927" y="1718838"/>
                  <a:pt x="721927" y="1362798"/>
                </a:cubicBezTo>
                <a:cubicBezTo>
                  <a:pt x="721927" y="1006759"/>
                  <a:pt x="1012819" y="717382"/>
                  <a:pt x="1371131" y="717382"/>
                </a:cubicBezTo>
                <a:moveTo>
                  <a:pt x="1371131" y="662839"/>
                </a:moveTo>
                <a:cubicBezTo>
                  <a:pt x="982517" y="662839"/>
                  <a:pt x="667385" y="975700"/>
                  <a:pt x="667385" y="1362041"/>
                </a:cubicBezTo>
                <a:cubicBezTo>
                  <a:pt x="667385" y="1748382"/>
                  <a:pt x="982517" y="2061242"/>
                  <a:pt x="1371131" y="2061242"/>
                </a:cubicBezTo>
                <a:cubicBezTo>
                  <a:pt x="1759744" y="2061242"/>
                  <a:pt x="2074877" y="1748382"/>
                  <a:pt x="2074877" y="1362041"/>
                </a:cubicBezTo>
                <a:cubicBezTo>
                  <a:pt x="2074877" y="976457"/>
                  <a:pt x="1759744" y="662839"/>
                  <a:pt x="1371131" y="662839"/>
                </a:cubicBezTo>
              </a:path>
            </a:pathLst>
          </a:custGeom>
          <a:solidFill>
            <a:srgbClr val="F9FDF2">
              <a:alpha val="20000"/>
            </a:srgbClr>
          </a:solidFill>
          <a:ln w="7571" cap="flat">
            <a:noFill/>
            <a:prstDash val="solid"/>
            <a:miter/>
          </a:ln>
        </p:spPr>
        <p:txBody>
          <a:bodyPr rtlCol="0" anchor="ctr"/>
          <a:lstStyle/>
          <a:p>
            <a:endParaRPr lang="en-US" dirty="0"/>
          </a:p>
        </p:txBody>
      </p:sp>
      <p:sp>
        <p:nvSpPr>
          <p:cNvPr id="24" name="-">
            <a:extLst>
              <a:ext uri="{FF2B5EF4-FFF2-40B4-BE49-F238E27FC236}">
                <a16:creationId xmlns:a16="http://schemas.microsoft.com/office/drawing/2014/main" id="{468B3F2F-7D60-4631-A913-0036DBE65535}"/>
              </a:ext>
            </a:extLst>
          </p:cNvPr>
          <p:cNvSpPr/>
          <p:nvPr/>
        </p:nvSpPr>
        <p:spPr>
          <a:xfrm>
            <a:off x="8245232" y="10478513"/>
            <a:ext cx="780256" cy="775710"/>
          </a:xfrm>
          <a:custGeom>
            <a:avLst/>
            <a:gdLst>
              <a:gd name="connsiteX0" fmla="*/ 390128 w 780256"/>
              <a:gd name="connsiteY0" fmla="*/ 58330 h 775710"/>
              <a:gd name="connsiteX1" fmla="*/ 721169 w 780256"/>
              <a:gd name="connsiteY1" fmla="*/ 387855 h 775710"/>
              <a:gd name="connsiteX2" fmla="*/ 390128 w 780256"/>
              <a:gd name="connsiteY2" fmla="*/ 717381 h 775710"/>
              <a:gd name="connsiteX3" fmla="*/ 59087 w 780256"/>
              <a:gd name="connsiteY3" fmla="*/ 387855 h 775710"/>
              <a:gd name="connsiteX4" fmla="*/ 390128 w 780256"/>
              <a:gd name="connsiteY4" fmla="*/ 58330 h 775710"/>
              <a:gd name="connsiteX5" fmla="*/ 390128 w 780256"/>
              <a:gd name="connsiteY5" fmla="*/ 0 h 775710"/>
              <a:gd name="connsiteX6" fmla="*/ 0 w 780256"/>
              <a:gd name="connsiteY6" fmla="*/ 387855 h 775710"/>
              <a:gd name="connsiteX7" fmla="*/ 390128 w 780256"/>
              <a:gd name="connsiteY7" fmla="*/ 775711 h 775710"/>
              <a:gd name="connsiteX8" fmla="*/ 780257 w 780256"/>
              <a:gd name="connsiteY8" fmla="*/ 387855 h 775710"/>
              <a:gd name="connsiteX9" fmla="*/ 390128 w 780256"/>
              <a:gd name="connsiteY9" fmla="*/ 0 h 77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0">
                <a:moveTo>
                  <a:pt x="390128" y="58330"/>
                </a:moveTo>
                <a:cubicBezTo>
                  <a:pt x="572693" y="58330"/>
                  <a:pt x="721169" y="206048"/>
                  <a:pt x="721169" y="387855"/>
                </a:cubicBezTo>
                <a:cubicBezTo>
                  <a:pt x="721169" y="569663"/>
                  <a:pt x="572693" y="717381"/>
                  <a:pt x="390128" y="717381"/>
                </a:cubicBezTo>
                <a:cubicBezTo>
                  <a:pt x="207564" y="717381"/>
                  <a:pt x="59087" y="569663"/>
                  <a:pt x="59087" y="387855"/>
                </a:cubicBezTo>
                <a:cubicBezTo>
                  <a:pt x="59087" y="206048"/>
                  <a:pt x="207564" y="58330"/>
                  <a:pt x="390128" y="58330"/>
                </a:cubicBezTo>
                <a:moveTo>
                  <a:pt x="390128" y="0"/>
                </a:moveTo>
                <a:cubicBezTo>
                  <a:pt x="174989" y="0"/>
                  <a:pt x="0" y="173474"/>
                  <a:pt x="0" y="387855"/>
                </a:cubicBezTo>
                <a:cubicBezTo>
                  <a:pt x="0" y="602237"/>
                  <a:pt x="174989" y="775711"/>
                  <a:pt x="390128" y="775711"/>
                </a:cubicBezTo>
                <a:cubicBezTo>
                  <a:pt x="605267" y="775711"/>
                  <a:pt x="780257" y="602237"/>
                  <a:pt x="780257" y="387855"/>
                </a:cubicBezTo>
                <a:cubicBezTo>
                  <a:pt x="780257" y="173474"/>
                  <a:pt x="606025" y="0"/>
                  <a:pt x="390128" y="0"/>
                </a:cubicBezTo>
              </a:path>
            </a:pathLst>
          </a:custGeom>
          <a:solidFill>
            <a:srgbClr val="F9FDF2"/>
          </a:solidFill>
          <a:ln w="7571" cap="flat">
            <a:noFill/>
            <a:prstDash val="solid"/>
            <a:miter/>
          </a:ln>
        </p:spPr>
        <p:txBody>
          <a:bodyPr rtlCol="0" anchor="ctr"/>
          <a:lstStyle/>
          <a:p>
            <a:endParaRPr lang="en-US"/>
          </a:p>
        </p:txBody>
      </p:sp>
      <p:grpSp>
        <p:nvGrpSpPr>
          <p:cNvPr id="29" name="-">
            <a:extLst>
              <a:ext uri="{FF2B5EF4-FFF2-40B4-BE49-F238E27FC236}">
                <a16:creationId xmlns:a16="http://schemas.microsoft.com/office/drawing/2014/main" id="{7A9FBC52-DA90-4ED1-B6E4-9EC2F0757BAD}"/>
              </a:ext>
            </a:extLst>
          </p:cNvPr>
          <p:cNvGrpSpPr/>
          <p:nvPr/>
        </p:nvGrpSpPr>
        <p:grpSpPr>
          <a:xfrm>
            <a:off x="-1390986" y="11287176"/>
            <a:ext cx="4468372" cy="815174"/>
            <a:chOff x="-3163680" y="4127153"/>
            <a:chExt cx="4468372" cy="815174"/>
          </a:xfrm>
        </p:grpSpPr>
        <p:sp>
          <p:nvSpPr>
            <p:cNvPr id="30" name="-">
              <a:extLst>
                <a:ext uri="{FF2B5EF4-FFF2-40B4-BE49-F238E27FC236}">
                  <a16:creationId xmlns:a16="http://schemas.microsoft.com/office/drawing/2014/main" id="{9B6C3C9A-48DB-402D-B7C8-1C0DA844314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
              <a:extLst>
                <a:ext uri="{FF2B5EF4-FFF2-40B4-BE49-F238E27FC236}">
                  <a16:creationId xmlns:a16="http://schemas.microsoft.com/office/drawing/2014/main" id="{72259136-73DA-433A-920B-9B3D570165B0}"/>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
            <a:extLst>
              <a:ext uri="{FF2B5EF4-FFF2-40B4-BE49-F238E27FC236}">
                <a16:creationId xmlns:a16="http://schemas.microsoft.com/office/drawing/2014/main" id="{A1B305DF-C7D1-48D3-9636-365CCBAC39C5}"/>
              </a:ext>
            </a:extLst>
          </p:cNvPr>
          <p:cNvGrpSpPr/>
          <p:nvPr/>
        </p:nvGrpSpPr>
        <p:grpSpPr>
          <a:xfrm>
            <a:off x="673415" y="11287176"/>
            <a:ext cx="4468372" cy="815174"/>
            <a:chOff x="-3163680" y="4127153"/>
            <a:chExt cx="4468372" cy="815174"/>
          </a:xfrm>
        </p:grpSpPr>
        <p:sp>
          <p:nvSpPr>
            <p:cNvPr id="33" name="-">
              <a:extLst>
                <a:ext uri="{FF2B5EF4-FFF2-40B4-BE49-F238E27FC236}">
                  <a16:creationId xmlns:a16="http://schemas.microsoft.com/office/drawing/2014/main" id="{555D1C1F-6A03-4A57-83A6-93F07C791A11}"/>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
              <a:extLst>
                <a:ext uri="{FF2B5EF4-FFF2-40B4-BE49-F238E27FC236}">
                  <a16:creationId xmlns:a16="http://schemas.microsoft.com/office/drawing/2014/main" id="{F510DFCF-9A02-4823-ACA9-8CA3D93A9725}"/>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5" name="-">
            <a:extLst>
              <a:ext uri="{FF2B5EF4-FFF2-40B4-BE49-F238E27FC236}">
                <a16:creationId xmlns:a16="http://schemas.microsoft.com/office/drawing/2014/main" id="{9B939F9F-B549-4928-97E6-0E6D7187084D}"/>
              </a:ext>
            </a:extLst>
          </p:cNvPr>
          <p:cNvGrpSpPr/>
          <p:nvPr/>
        </p:nvGrpSpPr>
        <p:grpSpPr>
          <a:xfrm>
            <a:off x="2737816" y="11287176"/>
            <a:ext cx="4468372" cy="815174"/>
            <a:chOff x="-3163680" y="4127153"/>
            <a:chExt cx="4468372" cy="815174"/>
          </a:xfrm>
        </p:grpSpPr>
        <p:sp>
          <p:nvSpPr>
            <p:cNvPr id="36" name="-">
              <a:extLst>
                <a:ext uri="{FF2B5EF4-FFF2-40B4-BE49-F238E27FC236}">
                  <a16:creationId xmlns:a16="http://schemas.microsoft.com/office/drawing/2014/main" id="{88706D66-8A67-41CB-BED5-68047C419BF2}"/>
                </a:ext>
              </a:extLst>
            </p:cNvPr>
            <p:cNvSpPr/>
            <p:nvPr/>
          </p:nvSpPr>
          <p:spPr>
            <a:xfrm rot="18971892">
              <a:off x="-2939384" y="4297477"/>
              <a:ext cx="4064000" cy="450145"/>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
              <a:extLst>
                <a:ext uri="{FF2B5EF4-FFF2-40B4-BE49-F238E27FC236}">
                  <a16:creationId xmlns:a16="http://schemas.microsoft.com/office/drawing/2014/main" id="{C78FF6DD-FAF8-4A79-BBC7-79BCAE7E5F8A}"/>
                </a:ext>
              </a:extLst>
            </p:cNvPr>
            <p:cNvSpPr/>
            <p:nvPr/>
          </p:nvSpPr>
          <p:spPr>
            <a:xfrm rot="18971892">
              <a:off x="-3163680" y="4127153"/>
              <a:ext cx="4468372" cy="815174"/>
            </a:xfrm>
            <a:prstGeom prst="roundRect">
              <a:avLst>
                <a:gd name="adj" fmla="val 50000"/>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Picture">
            <a:extLst>
              <a:ext uri="{FF2B5EF4-FFF2-40B4-BE49-F238E27FC236}">
                <a16:creationId xmlns:a16="http://schemas.microsoft.com/office/drawing/2014/main" id="{9FA40732-0663-4959-8490-1BFE9A788330}"/>
              </a:ext>
            </a:extLst>
          </p:cNvPr>
          <p:cNvSpPr/>
          <p:nvPr/>
        </p:nvSpPr>
        <p:spPr>
          <a:xfrm rot="5400000">
            <a:off x="-3546521" y="-555289"/>
            <a:ext cx="12309547" cy="6477000"/>
          </a:xfrm>
          <a:prstGeom prst="roundRect">
            <a:avLst>
              <a:gd name="adj" fmla="val 50000"/>
            </a:avLst>
          </a:prstGeom>
          <a:blipFill dpi="0" rotWithShape="0">
            <a:blip r:embed="rId2"/>
            <a:srcRect/>
            <a:stretch>
              <a:fillRect l="676" t="5303" r="-27440" b="-5303"/>
            </a:stretch>
          </a:blipFill>
          <a:ln w="113522" cap="flat">
            <a:solidFill>
              <a:srgbClr val="FFFFFF"/>
            </a:solidFill>
            <a:prstDash val="solid"/>
            <a:miter/>
          </a:ln>
        </p:spPr>
        <p:txBody>
          <a:bodyPr rtlCol="0" anchor="ctr"/>
          <a:lstStyle/>
          <a:p>
            <a:endParaRPr lang="en-US"/>
          </a:p>
        </p:txBody>
      </p:sp>
      <p:sp>
        <p:nvSpPr>
          <p:cNvPr id="19" name="-">
            <a:extLst>
              <a:ext uri="{FF2B5EF4-FFF2-40B4-BE49-F238E27FC236}">
                <a16:creationId xmlns:a16="http://schemas.microsoft.com/office/drawing/2014/main" id="{6325A6DB-CDD7-4CCC-8EFA-24D7D9F055C4}"/>
              </a:ext>
            </a:extLst>
          </p:cNvPr>
          <p:cNvSpPr/>
          <p:nvPr/>
        </p:nvSpPr>
        <p:spPr>
          <a:xfrm rot="5400000">
            <a:off x="-5584521" y="-4365344"/>
            <a:ext cx="10084845" cy="3657600"/>
          </a:xfrm>
          <a:prstGeom prst="roundRect">
            <a:avLst>
              <a:gd name="adj" fmla="val 50000"/>
            </a:avLst>
          </a:prstGeom>
          <a:solidFill>
            <a:schemeClr val="tx2">
              <a:lumMod val="50000"/>
            </a:schemeClr>
          </a:solidFill>
          <a:ln w="113522" cap="flat">
            <a:gradFill>
              <a:gsLst>
                <a:gs pos="0">
                  <a:srgbClr val="E28F76"/>
                </a:gs>
                <a:gs pos="100000">
                  <a:srgbClr val="D6528B"/>
                </a:gs>
              </a:gsLst>
              <a:lin ang="5400000" scaled="1"/>
            </a:gradFill>
            <a:prstDash val="solid"/>
            <a:miter/>
          </a:ln>
        </p:spPr>
        <p:txBody>
          <a:bodyPr rtlCol="0" anchor="ctr"/>
          <a:lstStyle/>
          <a:p>
            <a:endParaRPr lang="en-US"/>
          </a:p>
        </p:txBody>
      </p:sp>
      <p:sp>
        <p:nvSpPr>
          <p:cNvPr id="5" name="-">
            <a:extLst>
              <a:ext uri="{FF2B5EF4-FFF2-40B4-BE49-F238E27FC236}">
                <a16:creationId xmlns:a16="http://schemas.microsoft.com/office/drawing/2014/main" id="{D8DB786A-5284-40B3-9BC4-E1B0A26AEE6B}"/>
              </a:ext>
            </a:extLst>
          </p:cNvPr>
          <p:cNvSpPr/>
          <p:nvPr/>
        </p:nvSpPr>
        <p:spPr>
          <a:xfrm>
            <a:off x="6912083" y="3834737"/>
            <a:ext cx="2593633" cy="862457"/>
          </a:xfrm>
          <a:prstGeom prst="roundRect">
            <a:avLst>
              <a:gd name="adj" fmla="val 50000"/>
            </a:avLst>
          </a:prstGeom>
          <a:gradFill>
            <a:gsLst>
              <a:gs pos="0">
                <a:srgbClr val="D6528B"/>
              </a:gs>
              <a:gs pos="100000">
                <a:srgbClr val="E8AB3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
            <a:extLst>
              <a:ext uri="{FF2B5EF4-FFF2-40B4-BE49-F238E27FC236}">
                <a16:creationId xmlns:a16="http://schemas.microsoft.com/office/drawing/2014/main" id="{0C915546-7EB9-4A93-9AB0-841F6B0C3ED8}"/>
              </a:ext>
            </a:extLst>
          </p:cNvPr>
          <p:cNvSpPr/>
          <p:nvPr/>
        </p:nvSpPr>
        <p:spPr>
          <a:xfrm>
            <a:off x="9622824" y="2245622"/>
            <a:ext cx="463608" cy="460582"/>
          </a:xfrm>
          <a:custGeom>
            <a:avLst/>
            <a:gdLst>
              <a:gd name="connsiteX0" fmla="*/ 0 w 463608"/>
              <a:gd name="connsiteY0" fmla="*/ 230293 h 460582"/>
              <a:gd name="connsiteX1" fmla="*/ 231804 w 463608"/>
              <a:gd name="connsiteY1" fmla="*/ 460583 h 460582"/>
              <a:gd name="connsiteX2" fmla="*/ 463609 w 463608"/>
              <a:gd name="connsiteY2" fmla="*/ 230293 h 460582"/>
              <a:gd name="connsiteX3" fmla="*/ 231804 w 463608"/>
              <a:gd name="connsiteY3" fmla="*/ 4 h 460582"/>
              <a:gd name="connsiteX4" fmla="*/ 0 w 463608"/>
              <a:gd name="connsiteY4" fmla="*/ 230293 h 46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608" h="460582">
                <a:moveTo>
                  <a:pt x="0" y="230293"/>
                </a:moveTo>
                <a:cubicBezTo>
                  <a:pt x="0" y="357559"/>
                  <a:pt x="103782" y="460583"/>
                  <a:pt x="231804" y="460583"/>
                </a:cubicBezTo>
                <a:cubicBezTo>
                  <a:pt x="359827" y="460583"/>
                  <a:pt x="463609" y="357559"/>
                  <a:pt x="463609" y="230293"/>
                </a:cubicBezTo>
                <a:cubicBezTo>
                  <a:pt x="463609" y="103028"/>
                  <a:pt x="359827" y="4"/>
                  <a:pt x="231804" y="4"/>
                </a:cubicBezTo>
                <a:cubicBezTo>
                  <a:pt x="103782" y="-754"/>
                  <a:pt x="0" y="102271"/>
                  <a:pt x="0" y="230293"/>
                </a:cubicBezTo>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6" name="Grab It">
            <a:extLst>
              <a:ext uri="{FF2B5EF4-FFF2-40B4-BE49-F238E27FC236}">
                <a16:creationId xmlns:a16="http://schemas.microsoft.com/office/drawing/2014/main" id="{9F6F3066-8BBB-47FE-89B5-161FED868317}"/>
              </a:ext>
            </a:extLst>
          </p:cNvPr>
          <p:cNvSpPr txBox="1"/>
          <p:nvPr/>
        </p:nvSpPr>
        <p:spPr>
          <a:xfrm>
            <a:off x="6967028" y="2730280"/>
            <a:ext cx="3547978" cy="1015663"/>
          </a:xfrm>
          <a:prstGeom prst="rect">
            <a:avLst/>
          </a:prstGeom>
          <a:noFill/>
        </p:spPr>
        <p:txBody>
          <a:bodyPr wrap="square" rtlCol="0">
            <a:spAutoFit/>
          </a:bodyPr>
          <a:lstStyle/>
          <a:p>
            <a:r>
              <a:rPr lang="en-US" sz="6000" dirty="0">
                <a:solidFill>
                  <a:schemeClr val="bg1"/>
                </a:solidFill>
                <a:latin typeface="Montserrat ExtraBold" panose="00000900000000000000" pitchFamily="50" charset="0"/>
              </a:rPr>
              <a:t>Grab It</a:t>
            </a:r>
          </a:p>
        </p:txBody>
      </p:sp>
      <p:sp>
        <p:nvSpPr>
          <p:cNvPr id="7" name="Now">
            <a:extLst>
              <a:ext uri="{FF2B5EF4-FFF2-40B4-BE49-F238E27FC236}">
                <a16:creationId xmlns:a16="http://schemas.microsoft.com/office/drawing/2014/main" id="{9D3A4771-B349-4E36-BF6B-D1FD11B66543}"/>
              </a:ext>
            </a:extLst>
          </p:cNvPr>
          <p:cNvSpPr txBox="1"/>
          <p:nvPr/>
        </p:nvSpPr>
        <p:spPr>
          <a:xfrm>
            <a:off x="7144596" y="3745943"/>
            <a:ext cx="2361119" cy="1015663"/>
          </a:xfrm>
          <a:prstGeom prst="rect">
            <a:avLst/>
          </a:prstGeom>
          <a:noFill/>
        </p:spPr>
        <p:txBody>
          <a:bodyPr wrap="square" rtlCol="0">
            <a:spAutoFit/>
          </a:bodyPr>
          <a:lstStyle/>
          <a:p>
            <a:r>
              <a:rPr lang="en-US" sz="6000" dirty="0">
                <a:solidFill>
                  <a:schemeClr val="tx2">
                    <a:lumMod val="50000"/>
                  </a:schemeClr>
                </a:solidFill>
                <a:latin typeface="Montserrat ExtraBold" panose="00000900000000000000" pitchFamily="50" charset="0"/>
              </a:rPr>
              <a:t>Now </a:t>
            </a:r>
          </a:p>
        </p:txBody>
      </p:sp>
      <p:sp>
        <p:nvSpPr>
          <p:cNvPr id="8"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DF5824F6-E1A1-4049-AD9F-DB5CA7407F73}"/>
              </a:ext>
            </a:extLst>
          </p:cNvPr>
          <p:cNvSpPr txBox="1"/>
          <p:nvPr/>
        </p:nvSpPr>
        <p:spPr>
          <a:xfrm>
            <a:off x="6866618" y="4936709"/>
            <a:ext cx="3733121" cy="1815882"/>
          </a:xfrm>
          <a:prstGeom prst="rect">
            <a:avLst/>
          </a:prstGeom>
          <a:noFill/>
        </p:spPr>
        <p:txBody>
          <a:bodyPr wrap="square" rtlCol="0">
            <a:spAutoFit/>
          </a:bodyPr>
          <a:lstStyle/>
          <a:p>
            <a:r>
              <a:rPr lang="en-US" sz="1600" dirty="0">
                <a:solidFill>
                  <a:schemeClr val="bg1"/>
                </a:solidFill>
                <a:latin typeface="Montserrat Light" panose="00000400000000000000" pitchFamily="50" charset="0"/>
              </a:rPr>
              <a:t>Lorem ipsum dolor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consectetur</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adipiscing</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elit</a:t>
            </a:r>
            <a:r>
              <a:rPr lang="en-US" sz="1600" dirty="0">
                <a:solidFill>
                  <a:schemeClr val="bg1"/>
                </a:solidFill>
                <a:latin typeface="Montserrat Light" panose="00000400000000000000" pitchFamily="50" charset="0"/>
              </a:rPr>
              <a:t>. Ut </a:t>
            </a:r>
            <a:r>
              <a:rPr lang="en-US" sz="1600" dirty="0" err="1">
                <a:solidFill>
                  <a:schemeClr val="bg1"/>
                </a:solidFill>
                <a:latin typeface="Montserrat Light" panose="00000400000000000000" pitchFamily="50" charset="0"/>
              </a:rPr>
              <a:t>posuere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est</a:t>
            </a:r>
            <a:r>
              <a:rPr lang="en-US" sz="1600" dirty="0">
                <a:solidFill>
                  <a:schemeClr val="bg1"/>
                </a:solidFill>
                <a:latin typeface="Montserrat Light" panose="00000400000000000000" pitchFamily="50" charset="0"/>
              </a:rPr>
              <a:t> et </a:t>
            </a:r>
            <a:r>
              <a:rPr lang="en-US" sz="1600" dirty="0" err="1">
                <a:solidFill>
                  <a:schemeClr val="bg1"/>
                </a:solidFill>
                <a:latin typeface="Montserrat Light" panose="00000400000000000000" pitchFamily="50" charset="0"/>
              </a:rPr>
              <a:t>ornare</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dapibus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risus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odio</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iaculis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sit </a:t>
            </a:r>
            <a:r>
              <a:rPr lang="en-US" sz="1600" dirty="0" err="1">
                <a:solidFill>
                  <a:schemeClr val="bg1"/>
                </a:solidFill>
                <a:latin typeface="Montserrat Light" panose="00000400000000000000" pitchFamily="50" charset="0"/>
              </a:rPr>
              <a:t>amet</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euismod</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arcu</a:t>
            </a:r>
            <a:r>
              <a:rPr lang="en-US" sz="1600" dirty="0">
                <a:solidFill>
                  <a:schemeClr val="bg1"/>
                </a:solidFill>
                <a:latin typeface="Montserrat Light" panose="00000400000000000000" pitchFamily="50" charset="0"/>
              </a:rPr>
              <a:t> ipsum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 In pharetra lacinia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pulvinar </a:t>
            </a:r>
            <a:r>
              <a:rPr lang="en-US" sz="1600" dirty="0" err="1">
                <a:solidFill>
                  <a:schemeClr val="bg1"/>
                </a:solidFill>
                <a:latin typeface="Montserrat Light" panose="00000400000000000000" pitchFamily="50" charset="0"/>
              </a:rPr>
              <a:t>suscipit</a:t>
            </a:r>
            <a:r>
              <a:rPr lang="en-US" sz="1600" dirty="0">
                <a:solidFill>
                  <a:schemeClr val="bg1"/>
                </a:solidFill>
                <a:latin typeface="Montserrat Light" panose="00000400000000000000" pitchFamily="50" charset="0"/>
              </a:rPr>
              <a:t>. Aenean </a:t>
            </a:r>
            <a:r>
              <a:rPr lang="en-US" sz="1600" dirty="0" err="1">
                <a:solidFill>
                  <a:schemeClr val="bg1"/>
                </a:solidFill>
                <a:latin typeface="Montserrat Light" panose="00000400000000000000" pitchFamily="50" charset="0"/>
              </a:rPr>
              <a:t>eu</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metus</a:t>
            </a:r>
            <a:r>
              <a:rPr lang="en-US" sz="1600" dirty="0">
                <a:solidFill>
                  <a:schemeClr val="bg1"/>
                </a:solidFill>
                <a:latin typeface="Montserrat Light" panose="00000400000000000000" pitchFamily="50" charset="0"/>
              </a:rPr>
              <a:t> </a:t>
            </a:r>
            <a:r>
              <a:rPr lang="en-US" sz="1600" dirty="0" err="1">
                <a:solidFill>
                  <a:schemeClr val="bg1"/>
                </a:solidFill>
                <a:latin typeface="Montserrat Light" panose="00000400000000000000" pitchFamily="50" charset="0"/>
              </a:rPr>
              <a:t>leo</a:t>
            </a:r>
            <a:r>
              <a:rPr lang="en-US" sz="1600" dirty="0">
                <a:solidFill>
                  <a:schemeClr val="bg1"/>
                </a:solidFill>
                <a:latin typeface="Montserrat Light" panose="00000400000000000000" pitchFamily="50" charset="0"/>
              </a:rPr>
              <a:t>.</a:t>
            </a:r>
          </a:p>
        </p:txBody>
      </p:sp>
      <p:pic>
        <p:nvPicPr>
          <p:cNvPr id="15" name="Brand Logo">
            <a:extLst>
              <a:ext uri="{FF2B5EF4-FFF2-40B4-BE49-F238E27FC236}">
                <a16:creationId xmlns:a16="http://schemas.microsoft.com/office/drawing/2014/main" id="{827BEE28-9B91-4319-A12C-8B44083C2F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9642" y="672738"/>
            <a:ext cx="1998689" cy="318631"/>
          </a:xfrm>
          <a:prstGeom prst="rect">
            <a:avLst/>
          </a:prstGeom>
        </p:spPr>
      </p:pic>
      <p:grpSp>
        <p:nvGrpSpPr>
          <p:cNvPr id="16" name="-">
            <a:extLst>
              <a:ext uri="{FF2B5EF4-FFF2-40B4-BE49-F238E27FC236}">
                <a16:creationId xmlns:a16="http://schemas.microsoft.com/office/drawing/2014/main" id="{13CDB7EE-42B3-4F39-94F3-17E86BDE4EC0}"/>
              </a:ext>
            </a:extLst>
          </p:cNvPr>
          <p:cNvGrpSpPr/>
          <p:nvPr/>
        </p:nvGrpSpPr>
        <p:grpSpPr>
          <a:xfrm>
            <a:off x="8370529" y="6982599"/>
            <a:ext cx="1819460" cy="422071"/>
            <a:chOff x="1552119" y="4571742"/>
            <a:chExt cx="1357119" cy="314820"/>
          </a:xfrm>
        </p:grpSpPr>
        <p:sp>
          <p:nvSpPr>
            <p:cNvPr id="17" name="-">
              <a:extLst>
                <a:ext uri="{FF2B5EF4-FFF2-40B4-BE49-F238E27FC236}">
                  <a16:creationId xmlns:a16="http://schemas.microsoft.com/office/drawing/2014/main" id="{6C1E717B-8F31-4182-A246-EBE76C0D15D1}"/>
                </a:ext>
              </a:extLst>
            </p:cNvPr>
            <p:cNvSpPr/>
            <p:nvPr/>
          </p:nvSpPr>
          <p:spPr>
            <a:xfrm rot="5400000">
              <a:off x="2073269" y="4050592"/>
              <a:ext cx="314820" cy="1357119"/>
            </a:xfrm>
            <a:prstGeom prst="roundRect">
              <a:avLst>
                <a:gd name="adj" fmla="val 50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JOIN NOW">
              <a:extLst>
                <a:ext uri="{FF2B5EF4-FFF2-40B4-BE49-F238E27FC236}">
                  <a16:creationId xmlns:a16="http://schemas.microsoft.com/office/drawing/2014/main" id="{05372C30-7693-4E71-AA9A-00F7D85484FF}"/>
                </a:ext>
              </a:extLst>
            </p:cNvPr>
            <p:cNvSpPr txBox="1"/>
            <p:nvPr/>
          </p:nvSpPr>
          <p:spPr>
            <a:xfrm>
              <a:off x="1742727" y="4584741"/>
              <a:ext cx="975902" cy="275482"/>
            </a:xfrm>
            <a:prstGeom prst="rect">
              <a:avLst/>
            </a:prstGeom>
            <a:noFill/>
          </p:spPr>
          <p:txBody>
            <a:bodyPr wrap="none" rtlCol="0">
              <a:spAutoFit/>
            </a:bodyPr>
            <a:lstStyle/>
            <a:p>
              <a:pPr algn="ctr"/>
              <a:r>
                <a:rPr lang="en-US" b="1" dirty="0">
                  <a:gradFill>
                    <a:gsLst>
                      <a:gs pos="0">
                        <a:srgbClr val="D6528B"/>
                      </a:gs>
                      <a:gs pos="45100">
                        <a:srgbClr val="DB6E82"/>
                      </a:gs>
                      <a:gs pos="100000">
                        <a:srgbClr val="E28F76"/>
                      </a:gs>
                    </a:gsLst>
                    <a:lin ang="2700000" scaled="0"/>
                  </a:gradFill>
                  <a:latin typeface="Montserrat" panose="00000500000000000000" pitchFamily="50" charset="0"/>
                </a:rPr>
                <a:t>Join Now</a:t>
              </a:r>
            </a:p>
          </p:txBody>
        </p:sp>
      </p:grpSp>
      <p:sp>
        <p:nvSpPr>
          <p:cNvPr id="22" name="-">
            <a:extLst>
              <a:ext uri="{FF2B5EF4-FFF2-40B4-BE49-F238E27FC236}">
                <a16:creationId xmlns:a16="http://schemas.microsoft.com/office/drawing/2014/main" id="{A9F8BFE7-A8B2-461B-B816-18FD61B1B8A8}"/>
              </a:ext>
            </a:extLst>
          </p:cNvPr>
          <p:cNvSpPr/>
          <p:nvPr/>
        </p:nvSpPr>
        <p:spPr>
          <a:xfrm>
            <a:off x="9053173" y="9503377"/>
            <a:ext cx="1100055" cy="372725"/>
          </a:xfrm>
          <a:custGeom>
            <a:avLst/>
            <a:gdLst>
              <a:gd name="connsiteX0" fmla="*/ 1446127 w 1609752"/>
              <a:gd name="connsiteY0" fmla="*/ 462851 h 545422"/>
              <a:gd name="connsiteX1" fmla="*/ 1446127 w 1609752"/>
              <a:gd name="connsiteY1" fmla="*/ 81813 h 545422"/>
              <a:gd name="connsiteX2" fmla="*/ 1527939 w 1609752"/>
              <a:gd name="connsiteY2" fmla="*/ 0 h 545422"/>
              <a:gd name="connsiteX3" fmla="*/ 1609753 w 1609752"/>
              <a:gd name="connsiteY3" fmla="*/ 81813 h 545422"/>
              <a:gd name="connsiteX4" fmla="*/ 1609753 w 1609752"/>
              <a:gd name="connsiteY4" fmla="*/ 463609 h 545422"/>
              <a:gd name="connsiteX5" fmla="*/ 1527939 w 1609752"/>
              <a:gd name="connsiteY5" fmla="*/ 545422 h 545422"/>
              <a:gd name="connsiteX6" fmla="*/ 1446127 w 1609752"/>
              <a:gd name="connsiteY6" fmla="*/ 462851 h 545422"/>
              <a:gd name="connsiteX7" fmla="*/ 1084784 w 1609752"/>
              <a:gd name="connsiteY7" fmla="*/ 462851 h 545422"/>
              <a:gd name="connsiteX8" fmla="*/ 1166597 w 1609752"/>
              <a:gd name="connsiteY8" fmla="*/ 544665 h 545422"/>
              <a:gd name="connsiteX9" fmla="*/ 1248411 w 1609752"/>
              <a:gd name="connsiteY9" fmla="*/ 462851 h 545422"/>
              <a:gd name="connsiteX10" fmla="*/ 1248411 w 1609752"/>
              <a:gd name="connsiteY10" fmla="*/ 81813 h 545422"/>
              <a:gd name="connsiteX11" fmla="*/ 1166597 w 1609752"/>
              <a:gd name="connsiteY11" fmla="*/ 0 h 545422"/>
              <a:gd name="connsiteX12" fmla="*/ 1084784 w 1609752"/>
              <a:gd name="connsiteY12" fmla="*/ 81813 h 545422"/>
              <a:gd name="connsiteX13" fmla="*/ 1084784 w 1609752"/>
              <a:gd name="connsiteY13" fmla="*/ 462851 h 545422"/>
              <a:gd name="connsiteX14" fmla="*/ 723442 w 1609752"/>
              <a:gd name="connsiteY14" fmla="*/ 462851 h 545422"/>
              <a:gd name="connsiteX15" fmla="*/ 805256 w 1609752"/>
              <a:gd name="connsiteY15" fmla="*/ 544665 h 545422"/>
              <a:gd name="connsiteX16" fmla="*/ 887068 w 1609752"/>
              <a:gd name="connsiteY16" fmla="*/ 462851 h 545422"/>
              <a:gd name="connsiteX17" fmla="*/ 887068 w 1609752"/>
              <a:gd name="connsiteY17" fmla="*/ 81813 h 545422"/>
              <a:gd name="connsiteX18" fmla="*/ 805256 w 1609752"/>
              <a:gd name="connsiteY18" fmla="*/ 0 h 545422"/>
              <a:gd name="connsiteX19" fmla="*/ 723442 w 1609752"/>
              <a:gd name="connsiteY19" fmla="*/ 81813 h 545422"/>
              <a:gd name="connsiteX20" fmla="*/ 723442 w 1609752"/>
              <a:gd name="connsiteY20" fmla="*/ 462851 h 545422"/>
              <a:gd name="connsiteX21" fmla="*/ 361342 w 1609752"/>
              <a:gd name="connsiteY21" fmla="*/ 462851 h 545422"/>
              <a:gd name="connsiteX22" fmla="*/ 443156 w 1609752"/>
              <a:gd name="connsiteY22" fmla="*/ 544665 h 545422"/>
              <a:gd name="connsiteX23" fmla="*/ 524969 w 1609752"/>
              <a:gd name="connsiteY23" fmla="*/ 462851 h 545422"/>
              <a:gd name="connsiteX24" fmla="*/ 524969 w 1609752"/>
              <a:gd name="connsiteY24" fmla="*/ 81813 h 545422"/>
              <a:gd name="connsiteX25" fmla="*/ 443156 w 1609752"/>
              <a:gd name="connsiteY25" fmla="*/ 0 h 545422"/>
              <a:gd name="connsiteX26" fmla="*/ 361342 w 1609752"/>
              <a:gd name="connsiteY26" fmla="*/ 81813 h 545422"/>
              <a:gd name="connsiteX27" fmla="*/ 361342 w 1609752"/>
              <a:gd name="connsiteY27" fmla="*/ 462851 h 545422"/>
              <a:gd name="connsiteX28" fmla="*/ 0 w 1609752"/>
              <a:gd name="connsiteY28" fmla="*/ 462851 h 545422"/>
              <a:gd name="connsiteX29" fmla="*/ 81814 w 1609752"/>
              <a:gd name="connsiteY29" fmla="*/ 544665 h 545422"/>
              <a:gd name="connsiteX30" fmla="*/ 81814 w 1609752"/>
              <a:gd name="connsiteY30" fmla="*/ 544665 h 545422"/>
              <a:gd name="connsiteX31" fmla="*/ 163626 w 1609752"/>
              <a:gd name="connsiteY31" fmla="*/ 462851 h 545422"/>
              <a:gd name="connsiteX32" fmla="*/ 163626 w 1609752"/>
              <a:gd name="connsiteY32" fmla="*/ 81813 h 545422"/>
              <a:gd name="connsiteX33" fmla="*/ 81814 w 1609752"/>
              <a:gd name="connsiteY33" fmla="*/ 0 h 545422"/>
              <a:gd name="connsiteX34" fmla="*/ 81814 w 1609752"/>
              <a:gd name="connsiteY34" fmla="*/ 0 h 545422"/>
              <a:gd name="connsiteX35" fmla="*/ 0 w 1609752"/>
              <a:gd name="connsiteY35" fmla="*/ 81813 h 545422"/>
              <a:gd name="connsiteX36" fmla="*/ 0 w 1609752"/>
              <a:gd name="connsiteY36" fmla="*/ 462851 h 54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09752" h="545422">
                <a:moveTo>
                  <a:pt x="1446127" y="462851"/>
                </a:moveTo>
                <a:lnTo>
                  <a:pt x="1446127" y="81813"/>
                </a:lnTo>
                <a:cubicBezTo>
                  <a:pt x="1446127" y="36362"/>
                  <a:pt x="1482487" y="0"/>
                  <a:pt x="1527939" y="0"/>
                </a:cubicBezTo>
                <a:cubicBezTo>
                  <a:pt x="1573391" y="0"/>
                  <a:pt x="1609753" y="36362"/>
                  <a:pt x="1609753" y="81813"/>
                </a:cubicBezTo>
                <a:lnTo>
                  <a:pt x="1609753" y="463609"/>
                </a:lnTo>
                <a:cubicBezTo>
                  <a:pt x="1609753" y="509061"/>
                  <a:pt x="1573391" y="545422"/>
                  <a:pt x="1527939" y="545422"/>
                </a:cubicBezTo>
                <a:cubicBezTo>
                  <a:pt x="1482487" y="544665"/>
                  <a:pt x="1446127" y="508303"/>
                  <a:pt x="1446127" y="462851"/>
                </a:cubicBezTo>
                <a:moveTo>
                  <a:pt x="1084784" y="462851"/>
                </a:moveTo>
                <a:cubicBezTo>
                  <a:pt x="1084784" y="508303"/>
                  <a:pt x="1121146" y="544665"/>
                  <a:pt x="1166597" y="544665"/>
                </a:cubicBezTo>
                <a:cubicBezTo>
                  <a:pt x="1212049" y="544665"/>
                  <a:pt x="1248411" y="508303"/>
                  <a:pt x="1248411" y="462851"/>
                </a:cubicBezTo>
                <a:lnTo>
                  <a:pt x="1248411" y="81813"/>
                </a:lnTo>
                <a:cubicBezTo>
                  <a:pt x="1248411" y="36362"/>
                  <a:pt x="1212049" y="0"/>
                  <a:pt x="1166597" y="0"/>
                </a:cubicBezTo>
                <a:cubicBezTo>
                  <a:pt x="1121903" y="0"/>
                  <a:pt x="1084784" y="36362"/>
                  <a:pt x="1084784" y="81813"/>
                </a:cubicBezTo>
                <a:lnTo>
                  <a:pt x="1084784" y="462851"/>
                </a:lnTo>
                <a:moveTo>
                  <a:pt x="723442" y="462851"/>
                </a:moveTo>
                <a:cubicBezTo>
                  <a:pt x="723442" y="508303"/>
                  <a:pt x="759804" y="544665"/>
                  <a:pt x="805256" y="544665"/>
                </a:cubicBezTo>
                <a:cubicBezTo>
                  <a:pt x="850707" y="544665"/>
                  <a:pt x="887068" y="508303"/>
                  <a:pt x="887068" y="462851"/>
                </a:cubicBezTo>
                <a:lnTo>
                  <a:pt x="887068" y="81813"/>
                </a:lnTo>
                <a:cubicBezTo>
                  <a:pt x="887068" y="36362"/>
                  <a:pt x="850707" y="0"/>
                  <a:pt x="805256" y="0"/>
                </a:cubicBezTo>
                <a:cubicBezTo>
                  <a:pt x="759804" y="0"/>
                  <a:pt x="723442" y="36362"/>
                  <a:pt x="723442" y="81813"/>
                </a:cubicBezTo>
                <a:lnTo>
                  <a:pt x="723442" y="462851"/>
                </a:lnTo>
                <a:moveTo>
                  <a:pt x="361342" y="462851"/>
                </a:moveTo>
                <a:cubicBezTo>
                  <a:pt x="361342" y="508303"/>
                  <a:pt x="397704" y="544665"/>
                  <a:pt x="443156" y="544665"/>
                </a:cubicBezTo>
                <a:cubicBezTo>
                  <a:pt x="488607" y="544665"/>
                  <a:pt x="524969" y="508303"/>
                  <a:pt x="524969" y="462851"/>
                </a:cubicBezTo>
                <a:lnTo>
                  <a:pt x="524969" y="81813"/>
                </a:lnTo>
                <a:cubicBezTo>
                  <a:pt x="524969" y="36362"/>
                  <a:pt x="488607" y="0"/>
                  <a:pt x="443156" y="0"/>
                </a:cubicBezTo>
                <a:cubicBezTo>
                  <a:pt x="397704" y="0"/>
                  <a:pt x="361342" y="36362"/>
                  <a:pt x="361342" y="81813"/>
                </a:cubicBezTo>
                <a:lnTo>
                  <a:pt x="361342" y="462851"/>
                </a:lnTo>
                <a:moveTo>
                  <a:pt x="0" y="462851"/>
                </a:moveTo>
                <a:cubicBezTo>
                  <a:pt x="0" y="508303"/>
                  <a:pt x="36362" y="544665"/>
                  <a:pt x="81814" y="544665"/>
                </a:cubicBezTo>
                <a:lnTo>
                  <a:pt x="81814" y="544665"/>
                </a:lnTo>
                <a:cubicBezTo>
                  <a:pt x="127266" y="544665"/>
                  <a:pt x="163626" y="508303"/>
                  <a:pt x="163626" y="462851"/>
                </a:cubicBezTo>
                <a:lnTo>
                  <a:pt x="163626" y="81813"/>
                </a:lnTo>
                <a:cubicBezTo>
                  <a:pt x="163626" y="36362"/>
                  <a:pt x="127266" y="0"/>
                  <a:pt x="81814" y="0"/>
                </a:cubicBezTo>
                <a:lnTo>
                  <a:pt x="81814" y="0"/>
                </a:lnTo>
                <a:cubicBezTo>
                  <a:pt x="36362" y="0"/>
                  <a:pt x="0" y="36362"/>
                  <a:pt x="0" y="81813"/>
                </a:cubicBezTo>
                <a:lnTo>
                  <a:pt x="0" y="462851"/>
                </a:lnTo>
              </a:path>
            </a:pathLst>
          </a:custGeom>
          <a:solidFill>
            <a:srgbClr val="F9FDF2"/>
          </a:solidFill>
          <a:ln w="7571" cap="flat">
            <a:noFill/>
            <a:prstDash val="solid"/>
            <a:miter/>
          </a:ln>
        </p:spPr>
        <p:txBody>
          <a:bodyPr rtlCol="0" anchor="ctr"/>
          <a:lstStyle/>
          <a:p>
            <a:endParaRPr lang="en-US"/>
          </a:p>
        </p:txBody>
      </p:sp>
      <p:sp>
        <p:nvSpPr>
          <p:cNvPr id="25" name="-">
            <a:extLst>
              <a:ext uri="{FF2B5EF4-FFF2-40B4-BE49-F238E27FC236}">
                <a16:creationId xmlns:a16="http://schemas.microsoft.com/office/drawing/2014/main" id="{A06BADDC-B063-4A3E-AE32-07C9DF9C4899}"/>
              </a:ext>
            </a:extLst>
          </p:cNvPr>
          <p:cNvSpPr/>
          <p:nvPr/>
        </p:nvSpPr>
        <p:spPr>
          <a:xfrm>
            <a:off x="6183255" y="1462279"/>
            <a:ext cx="372819" cy="370647"/>
          </a:xfrm>
          <a:custGeom>
            <a:avLst/>
            <a:gdLst>
              <a:gd name="connsiteX0" fmla="*/ 390128 w 780256"/>
              <a:gd name="connsiteY0" fmla="*/ 58330 h 775711"/>
              <a:gd name="connsiteX1" fmla="*/ 721169 w 780256"/>
              <a:gd name="connsiteY1" fmla="*/ 387856 h 775711"/>
              <a:gd name="connsiteX2" fmla="*/ 390128 w 780256"/>
              <a:gd name="connsiteY2" fmla="*/ 717382 h 775711"/>
              <a:gd name="connsiteX3" fmla="*/ 59087 w 780256"/>
              <a:gd name="connsiteY3" fmla="*/ 387856 h 775711"/>
              <a:gd name="connsiteX4" fmla="*/ 390128 w 780256"/>
              <a:gd name="connsiteY4" fmla="*/ 58330 h 775711"/>
              <a:gd name="connsiteX5" fmla="*/ 390128 w 780256"/>
              <a:gd name="connsiteY5" fmla="*/ 0 h 775711"/>
              <a:gd name="connsiteX6" fmla="*/ 0 w 780256"/>
              <a:gd name="connsiteY6" fmla="*/ 387856 h 775711"/>
              <a:gd name="connsiteX7" fmla="*/ 390128 w 780256"/>
              <a:gd name="connsiteY7" fmla="*/ 775712 h 775711"/>
              <a:gd name="connsiteX8" fmla="*/ 780257 w 780256"/>
              <a:gd name="connsiteY8" fmla="*/ 387856 h 775711"/>
              <a:gd name="connsiteX9" fmla="*/ 390128 w 780256"/>
              <a:gd name="connsiteY9" fmla="*/ 0 h 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256" h="775711">
                <a:moveTo>
                  <a:pt x="390128" y="58330"/>
                </a:moveTo>
                <a:cubicBezTo>
                  <a:pt x="572693" y="58330"/>
                  <a:pt x="721169" y="206048"/>
                  <a:pt x="721169" y="387856"/>
                </a:cubicBezTo>
                <a:cubicBezTo>
                  <a:pt x="721169" y="569663"/>
                  <a:pt x="572693" y="717382"/>
                  <a:pt x="390128" y="717382"/>
                </a:cubicBezTo>
                <a:cubicBezTo>
                  <a:pt x="207563" y="717382"/>
                  <a:pt x="59087" y="569663"/>
                  <a:pt x="59087" y="387856"/>
                </a:cubicBezTo>
                <a:cubicBezTo>
                  <a:pt x="59087" y="206048"/>
                  <a:pt x="207563" y="58330"/>
                  <a:pt x="390128" y="58330"/>
                </a:cubicBezTo>
                <a:moveTo>
                  <a:pt x="390128" y="0"/>
                </a:moveTo>
                <a:cubicBezTo>
                  <a:pt x="174989" y="0"/>
                  <a:pt x="0" y="173475"/>
                  <a:pt x="0" y="387856"/>
                </a:cubicBezTo>
                <a:cubicBezTo>
                  <a:pt x="0" y="602237"/>
                  <a:pt x="174989" y="775712"/>
                  <a:pt x="390128" y="775712"/>
                </a:cubicBezTo>
                <a:cubicBezTo>
                  <a:pt x="605267" y="775712"/>
                  <a:pt x="780257" y="602237"/>
                  <a:pt x="780257" y="387856"/>
                </a:cubicBezTo>
                <a:cubicBezTo>
                  <a:pt x="780257" y="173475"/>
                  <a:pt x="606025" y="0"/>
                  <a:pt x="390128" y="0"/>
                </a:cubicBezTo>
              </a:path>
            </a:pathLst>
          </a:custGeom>
          <a:solidFill>
            <a:srgbClr val="F9FDF2"/>
          </a:solidFill>
          <a:ln w="7571" cap="flat">
            <a:noFill/>
            <a:prstDash val="solid"/>
            <a:miter/>
          </a:ln>
        </p:spPr>
        <p:txBody>
          <a:bodyPr rtlCol="0" anchor="ctr"/>
          <a:lstStyle/>
          <a:p>
            <a:endParaRPr lang="en-US"/>
          </a:p>
        </p:txBody>
      </p:sp>
      <p:sp>
        <p:nvSpPr>
          <p:cNvPr id="27" name="-">
            <a:extLst>
              <a:ext uri="{FF2B5EF4-FFF2-40B4-BE49-F238E27FC236}">
                <a16:creationId xmlns:a16="http://schemas.microsoft.com/office/drawing/2014/main" id="{0A2F3190-9A1B-4098-89B9-E2D2C74C2D68}"/>
              </a:ext>
            </a:extLst>
          </p:cNvPr>
          <p:cNvSpPr/>
          <p:nvPr/>
        </p:nvSpPr>
        <p:spPr>
          <a:xfrm rot="16200000" flipV="1">
            <a:off x="9198985" y="8361080"/>
            <a:ext cx="2639237" cy="1327951"/>
          </a:xfrm>
          <a:custGeom>
            <a:avLst/>
            <a:gdLst>
              <a:gd name="connsiteX0" fmla="*/ 2293045 w 2639237"/>
              <a:gd name="connsiteY0" fmla="*/ 0 h 1327951"/>
              <a:gd name="connsiteX1" fmla="*/ 1319618 w 2639237"/>
              <a:gd name="connsiteY1" fmla="*/ 979487 h 1327951"/>
              <a:gd name="connsiteX2" fmla="*/ 346191 w 2639237"/>
              <a:gd name="connsiteY2" fmla="*/ 0 h 1327951"/>
              <a:gd name="connsiteX3" fmla="*/ 0 w 2639237"/>
              <a:gd name="connsiteY3" fmla="*/ 0 h 1327951"/>
              <a:gd name="connsiteX4" fmla="*/ 1319618 w 2639237"/>
              <a:gd name="connsiteY4" fmla="*/ 1327952 h 1327951"/>
              <a:gd name="connsiteX5" fmla="*/ 2639237 w 2639237"/>
              <a:gd name="connsiteY5" fmla="*/ 0 h 1327951"/>
              <a:gd name="connsiteX6" fmla="*/ 2293045 w 2639237"/>
              <a:gd name="connsiteY6" fmla="*/ 0 h 132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9237" h="1327951">
                <a:moveTo>
                  <a:pt x="2293045" y="0"/>
                </a:moveTo>
                <a:cubicBezTo>
                  <a:pt x="2293045" y="540120"/>
                  <a:pt x="1855951" y="979487"/>
                  <a:pt x="1319618" y="979487"/>
                </a:cubicBezTo>
                <a:cubicBezTo>
                  <a:pt x="782529" y="979487"/>
                  <a:pt x="346191" y="540120"/>
                  <a:pt x="346191" y="0"/>
                </a:cubicBezTo>
                <a:lnTo>
                  <a:pt x="0" y="0"/>
                </a:lnTo>
                <a:cubicBezTo>
                  <a:pt x="0" y="733290"/>
                  <a:pt x="590874" y="1327952"/>
                  <a:pt x="1319618" y="1327952"/>
                </a:cubicBezTo>
                <a:cubicBezTo>
                  <a:pt x="2048363" y="1327952"/>
                  <a:pt x="2639237" y="733290"/>
                  <a:pt x="2639237" y="0"/>
                </a:cubicBezTo>
                <a:lnTo>
                  <a:pt x="2293045" y="0"/>
                </a:lnTo>
                <a:close/>
              </a:path>
            </a:pathLst>
          </a:custGeom>
          <a:gradFill>
            <a:gsLst>
              <a:gs pos="58400">
                <a:srgbClr val="E18656"/>
              </a:gs>
              <a:gs pos="0">
                <a:srgbClr val="D6528B"/>
              </a:gs>
              <a:gs pos="100000">
                <a:srgbClr val="E8AB30"/>
              </a:gs>
            </a:gsLst>
            <a:lin ang="2700000" scaled="0"/>
          </a:gradFill>
          <a:ln w="7571" cap="flat">
            <a:noFill/>
            <a:prstDash val="solid"/>
            <a:miter/>
          </a:ln>
        </p:spPr>
        <p:txBody>
          <a:bodyPr rtlCol="0" anchor="ctr"/>
          <a:lstStyle/>
          <a:p>
            <a:endParaRPr lang="en-US"/>
          </a:p>
        </p:txBody>
      </p:sp>
      <p:sp>
        <p:nvSpPr>
          <p:cNvPr id="38" name="-">
            <a:extLst>
              <a:ext uri="{FF2B5EF4-FFF2-40B4-BE49-F238E27FC236}">
                <a16:creationId xmlns:a16="http://schemas.microsoft.com/office/drawing/2014/main" id="{194FC98D-21EF-4EC0-8969-1C1B64E0667C}"/>
              </a:ext>
            </a:extLst>
          </p:cNvPr>
          <p:cNvSpPr/>
          <p:nvPr/>
        </p:nvSpPr>
        <p:spPr>
          <a:xfrm>
            <a:off x="5630683" y="8376009"/>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39" name="-">
            <a:extLst>
              <a:ext uri="{FF2B5EF4-FFF2-40B4-BE49-F238E27FC236}">
                <a16:creationId xmlns:a16="http://schemas.microsoft.com/office/drawing/2014/main" id="{01753E81-C695-4491-A099-AEBCCA268485}"/>
              </a:ext>
            </a:extLst>
          </p:cNvPr>
          <p:cNvSpPr/>
          <p:nvPr/>
        </p:nvSpPr>
        <p:spPr>
          <a:xfrm>
            <a:off x="6254913" y="8376009"/>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gradFill>
              <a:gsLst>
                <a:gs pos="0">
                  <a:srgbClr val="D6528B"/>
                </a:gs>
                <a:gs pos="45100">
                  <a:srgbClr val="DB6E82"/>
                </a:gs>
                <a:gs pos="100000">
                  <a:srgbClr val="E28F76"/>
                </a:gs>
              </a:gsLst>
              <a:lin ang="2700000" scaled="0"/>
            </a:gradFill>
            <a:prstDash val="solid"/>
            <a:miter/>
          </a:ln>
        </p:spPr>
        <p:txBody>
          <a:bodyPr rtlCol="0" anchor="ctr"/>
          <a:lstStyle/>
          <a:p>
            <a:endParaRPr lang="en-US"/>
          </a:p>
        </p:txBody>
      </p:sp>
      <p:sp>
        <p:nvSpPr>
          <p:cNvPr id="40" name="-">
            <a:extLst>
              <a:ext uri="{FF2B5EF4-FFF2-40B4-BE49-F238E27FC236}">
                <a16:creationId xmlns:a16="http://schemas.microsoft.com/office/drawing/2014/main" id="{3E1835AA-FC97-468F-9027-CABA21688E45}"/>
              </a:ext>
            </a:extLst>
          </p:cNvPr>
          <p:cNvSpPr/>
          <p:nvPr/>
        </p:nvSpPr>
        <p:spPr>
          <a:xfrm>
            <a:off x="6879143" y="8376009"/>
            <a:ext cx="404371" cy="394921"/>
          </a:xfrm>
          <a:custGeom>
            <a:avLst/>
            <a:gdLst>
              <a:gd name="connsiteX0" fmla="*/ 178605 w 186446"/>
              <a:gd name="connsiteY0" fmla="*/ 138528 h 182089"/>
              <a:gd name="connsiteX1" fmla="*/ 178605 w 186446"/>
              <a:gd name="connsiteY1" fmla="*/ 175120 h 182089"/>
              <a:gd name="connsiteX2" fmla="*/ 159437 w 186446"/>
              <a:gd name="connsiteY2" fmla="*/ 182090 h 182089"/>
              <a:gd name="connsiteX3" fmla="*/ 140270 w 186446"/>
              <a:gd name="connsiteY3" fmla="*/ 175120 h 182089"/>
              <a:gd name="connsiteX4" fmla="*/ 93223 w 186446"/>
              <a:gd name="connsiteY4" fmla="*/ 128073 h 182089"/>
              <a:gd name="connsiteX5" fmla="*/ 46176 w 186446"/>
              <a:gd name="connsiteY5" fmla="*/ 175120 h 182089"/>
              <a:gd name="connsiteX6" fmla="*/ 27009 w 186446"/>
              <a:gd name="connsiteY6" fmla="*/ 182090 h 182089"/>
              <a:gd name="connsiteX7" fmla="*/ 7841 w 186446"/>
              <a:gd name="connsiteY7" fmla="*/ 175120 h 182089"/>
              <a:gd name="connsiteX8" fmla="*/ 7841 w 186446"/>
              <a:gd name="connsiteY8" fmla="*/ 138528 h 182089"/>
              <a:gd name="connsiteX9" fmla="*/ 54888 w 186446"/>
              <a:gd name="connsiteY9" fmla="*/ 91481 h 182089"/>
              <a:gd name="connsiteX10" fmla="*/ 7841 w 186446"/>
              <a:gd name="connsiteY10" fmla="*/ 44433 h 182089"/>
              <a:gd name="connsiteX11" fmla="*/ 7841 w 186446"/>
              <a:gd name="connsiteY11" fmla="*/ 7841 h 182089"/>
              <a:gd name="connsiteX12" fmla="*/ 44434 w 186446"/>
              <a:gd name="connsiteY12" fmla="*/ 7841 h 182089"/>
              <a:gd name="connsiteX13" fmla="*/ 91480 w 186446"/>
              <a:gd name="connsiteY13" fmla="*/ 54888 h 182089"/>
              <a:gd name="connsiteX14" fmla="*/ 138527 w 186446"/>
              <a:gd name="connsiteY14" fmla="*/ 7841 h 182089"/>
              <a:gd name="connsiteX15" fmla="*/ 175120 w 186446"/>
              <a:gd name="connsiteY15" fmla="*/ 7841 h 182089"/>
              <a:gd name="connsiteX16" fmla="*/ 175120 w 186446"/>
              <a:gd name="connsiteY16" fmla="*/ 44433 h 182089"/>
              <a:gd name="connsiteX17" fmla="*/ 128073 w 186446"/>
              <a:gd name="connsiteY17" fmla="*/ 91481 h 182089"/>
              <a:gd name="connsiteX18" fmla="*/ 178605 w 186446"/>
              <a:gd name="connsiteY18" fmla="*/ 138528 h 18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446" h="182089">
                <a:moveTo>
                  <a:pt x="178605" y="138528"/>
                </a:moveTo>
                <a:cubicBezTo>
                  <a:pt x="189060" y="148983"/>
                  <a:pt x="189060" y="164665"/>
                  <a:pt x="178605" y="175120"/>
                </a:cubicBezTo>
                <a:cubicBezTo>
                  <a:pt x="173377" y="180348"/>
                  <a:pt x="166408" y="182090"/>
                  <a:pt x="159437" y="182090"/>
                </a:cubicBezTo>
                <a:cubicBezTo>
                  <a:pt x="152468" y="182090"/>
                  <a:pt x="145498" y="180348"/>
                  <a:pt x="140270" y="175120"/>
                </a:cubicBezTo>
                <a:lnTo>
                  <a:pt x="93223" y="128073"/>
                </a:lnTo>
                <a:lnTo>
                  <a:pt x="46176" y="175120"/>
                </a:lnTo>
                <a:cubicBezTo>
                  <a:pt x="40948" y="180348"/>
                  <a:pt x="33979" y="182090"/>
                  <a:pt x="27009" y="182090"/>
                </a:cubicBezTo>
                <a:cubicBezTo>
                  <a:pt x="20038" y="182090"/>
                  <a:pt x="13069" y="180348"/>
                  <a:pt x="7841" y="175120"/>
                </a:cubicBezTo>
                <a:cubicBezTo>
                  <a:pt x="-2614" y="164665"/>
                  <a:pt x="-2614" y="148983"/>
                  <a:pt x="7841" y="138528"/>
                </a:cubicBezTo>
                <a:lnTo>
                  <a:pt x="54888" y="91481"/>
                </a:lnTo>
                <a:lnTo>
                  <a:pt x="7841" y="44433"/>
                </a:lnTo>
                <a:cubicBezTo>
                  <a:pt x="-2614" y="33979"/>
                  <a:pt x="-2614" y="18296"/>
                  <a:pt x="7841" y="7841"/>
                </a:cubicBezTo>
                <a:cubicBezTo>
                  <a:pt x="18296" y="-2614"/>
                  <a:pt x="33979" y="-2614"/>
                  <a:pt x="44434" y="7841"/>
                </a:cubicBezTo>
                <a:lnTo>
                  <a:pt x="91480" y="54888"/>
                </a:lnTo>
                <a:lnTo>
                  <a:pt x="138527" y="7841"/>
                </a:lnTo>
                <a:cubicBezTo>
                  <a:pt x="148983" y="-2614"/>
                  <a:pt x="164665" y="-2614"/>
                  <a:pt x="175120" y="7841"/>
                </a:cubicBezTo>
                <a:cubicBezTo>
                  <a:pt x="185575" y="18296"/>
                  <a:pt x="185575" y="33979"/>
                  <a:pt x="175120" y="44433"/>
                </a:cubicBezTo>
                <a:lnTo>
                  <a:pt x="128073" y="91481"/>
                </a:lnTo>
                <a:lnTo>
                  <a:pt x="178605" y="138528"/>
                </a:lnTo>
                <a:close/>
              </a:path>
            </a:pathLst>
          </a:custGeom>
          <a:noFill/>
          <a:ln w="17414" cap="flat">
            <a:solidFill>
              <a:schemeClr val="bg1"/>
            </a:solidFill>
            <a:prstDash val="solid"/>
            <a:miter/>
          </a:ln>
        </p:spPr>
        <p:txBody>
          <a:bodyPr rtlCol="0" anchor="ctr"/>
          <a:lstStyle/>
          <a:p>
            <a:endParaRPr lang="en-US"/>
          </a:p>
        </p:txBody>
      </p:sp>
      <p:sp>
        <p:nvSpPr>
          <p:cNvPr id="41" name="Transition">
            <a:extLst>
              <a:ext uri="{FF2B5EF4-FFF2-40B4-BE49-F238E27FC236}">
                <a16:creationId xmlns:a16="http://schemas.microsoft.com/office/drawing/2014/main" id="{BD470CFF-1516-4223-A603-0F54E4F13479}"/>
              </a:ext>
            </a:extLst>
          </p:cNvPr>
          <p:cNvSpPr/>
          <p:nvPr/>
        </p:nvSpPr>
        <p:spPr>
          <a:xfrm>
            <a:off x="-5634349" y="0"/>
            <a:ext cx="22241499" cy="10972800"/>
          </a:xfrm>
          <a:prstGeom prst="roundRect">
            <a:avLst>
              <a:gd name="adj" fmla="val 50000"/>
            </a:avLst>
          </a:prstGeom>
          <a:gradFill>
            <a:gsLst>
              <a:gs pos="0">
                <a:srgbClr val="D6528B"/>
              </a:gs>
              <a:gs pos="100000">
                <a:srgbClr val="E8AB30"/>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2" name="Transition">
            <a:extLst>
              <a:ext uri="{FF2B5EF4-FFF2-40B4-BE49-F238E27FC236}">
                <a16:creationId xmlns:a16="http://schemas.microsoft.com/office/drawing/2014/main" id="{28123DEE-EEFD-4D58-92F6-FAE8F452B1A3}"/>
              </a:ext>
            </a:extLst>
          </p:cNvPr>
          <p:cNvSpPr/>
          <p:nvPr/>
        </p:nvSpPr>
        <p:spPr>
          <a:xfrm>
            <a:off x="-5634349" y="0"/>
            <a:ext cx="22241499" cy="109728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4623512"/>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accel="20000" decel="80000" fill="hold" grpId="1" nodeType="withEffect">
                                  <p:stCondLst>
                                    <p:cond delay="750"/>
                                  </p:stCondLst>
                                  <p:childTnLst>
                                    <p:animMotion origin="layout" path="M -0.0013 0.04746 L 7.87037E-7 -4.21296E-6 " pathEditMode="relative" rAng="0" ptsTypes="AA">
                                      <p:cBhvr>
                                        <p:cTn id="9" dur="1000" fill="hold"/>
                                        <p:tgtEl>
                                          <p:spTgt spid="5"/>
                                        </p:tgtEl>
                                        <p:attrNameLst>
                                          <p:attrName>ppt_x</p:attrName>
                                          <p:attrName>ppt_y</p:attrName>
                                        </p:attrNameLst>
                                      </p:cBhvr>
                                      <p:rCtr x="58" y="-2373"/>
                                    </p:animMotion>
                                  </p:childTnLst>
                                </p:cTn>
                              </p:par>
                              <p:par>
                                <p:cTn id="10" presetID="22" presetClass="entr" presetSubtype="1" fill="hold" grpId="0" nodeType="withEffect">
                                  <p:stCondLst>
                                    <p:cond delay="120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par>
                                <p:cTn id="13" presetID="2" presetClass="entr" presetSubtype="1" accel="20000" decel="8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42" presetClass="path" presetSubtype="0" decel="3000" fill="hold" grpId="1" nodeType="withEffect">
                                  <p:stCondLst>
                                    <p:cond delay="1000"/>
                                  </p:stCondLst>
                                  <p:childTnLst>
                                    <p:animMotion origin="layout" path="M -2.5463E-6 -2.31481E-6 L 0.00015 0.05527 " pathEditMode="relative" rAng="0" ptsTypes="AA">
                                      <p:cBhvr>
                                        <p:cTn id="18" dur="4000" fill="hold"/>
                                        <p:tgtEl>
                                          <p:spTgt spid="4"/>
                                        </p:tgtEl>
                                        <p:attrNameLst>
                                          <p:attrName>ppt_x</p:attrName>
                                          <p:attrName>ppt_y</p:attrName>
                                        </p:attrNameLst>
                                      </p:cBhvr>
                                      <p:rCtr x="0" y="2763"/>
                                    </p:animMotion>
                                  </p:childTnLst>
                                </p:cTn>
                              </p:par>
                              <p:par>
                                <p:cTn id="19" presetID="10" presetClass="entr" presetSubtype="0" fill="hold" grpId="0" nodeType="withEffect">
                                  <p:stCondLst>
                                    <p:cond delay="75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42" presetClass="path" presetSubtype="0" accel="20000" decel="80000" fill="hold" grpId="1" nodeType="withEffect">
                                  <p:stCondLst>
                                    <p:cond delay="750"/>
                                  </p:stCondLst>
                                  <p:childTnLst>
                                    <p:animMotion origin="layout" path="M -0.00072 0.04861 L -5.55556E-7 3.19444E-6 " pathEditMode="relative" rAng="0" ptsTypes="AA">
                                      <p:cBhvr>
                                        <p:cTn id="23" dur="1000" fill="hold"/>
                                        <p:tgtEl>
                                          <p:spTgt spid="7"/>
                                        </p:tgtEl>
                                        <p:attrNameLst>
                                          <p:attrName>ppt_x</p:attrName>
                                          <p:attrName>ppt_y</p:attrName>
                                        </p:attrNameLst>
                                      </p:cBhvr>
                                      <p:rCtr x="29" y="-2431"/>
                                    </p:animMotion>
                                  </p:childTnLst>
                                </p:cTn>
                              </p:par>
                              <p:par>
                                <p:cTn id="24" presetID="10" presetClass="entr" presetSubtype="0"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42" presetClass="path" presetSubtype="0" accel="20000" decel="80000" fill="hold" grpId="1" nodeType="withEffect">
                                  <p:stCondLst>
                                    <p:cond delay="500"/>
                                  </p:stCondLst>
                                  <p:childTnLst>
                                    <p:animMotion origin="layout" path="M 0.00029 0.04673 L 4.35185E-6 1.11111E-6 " pathEditMode="relative" rAng="0" ptsTypes="AA">
                                      <p:cBhvr>
                                        <p:cTn id="28" dur="1000" fill="hold"/>
                                        <p:tgtEl>
                                          <p:spTgt spid="6"/>
                                        </p:tgtEl>
                                        <p:attrNameLst>
                                          <p:attrName>ppt_x</p:attrName>
                                          <p:attrName>ppt_y</p:attrName>
                                        </p:attrNameLst>
                                      </p:cBhvr>
                                      <p:rCtr x="-14" y="-2344"/>
                                    </p:animMotion>
                                  </p:childTnLst>
                                </p:cTn>
                              </p:par>
                              <p:par>
                                <p:cTn id="29" presetID="2" presetClass="entr" presetSubtype="1" accel="20000" decel="80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0-#ppt_h/2"/>
                                          </p:val>
                                        </p:tav>
                                        <p:tav tm="100000">
                                          <p:val>
                                            <p:strVal val="#ppt_y"/>
                                          </p:val>
                                        </p:tav>
                                      </p:tavLst>
                                    </p:anim>
                                  </p:childTnLst>
                                </p:cTn>
                              </p:par>
                              <p:par>
                                <p:cTn id="33" presetID="10" presetClass="entr" presetSubtype="0" fill="hold" nodeType="withEffect">
                                  <p:stCondLst>
                                    <p:cond delay="2000"/>
                                  </p:stCondLst>
                                  <p:iterate type="wd">
                                    <p:tmPct val="10000"/>
                                  </p:iterate>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42" presetClass="path" presetSubtype="0" accel="20000" decel="80000" fill="hold" nodeType="withEffect">
                                  <p:stCondLst>
                                    <p:cond delay="2000"/>
                                  </p:stCondLst>
                                  <p:iterate type="wd">
                                    <p:tmPct val="10000"/>
                                  </p:iterate>
                                  <p:childTnLst>
                                    <p:animMotion origin="layout" path="M -0.04717 3.37963E-6 L 4.53704E-6 3.37963E-6 " pathEditMode="relative" rAng="0" ptsTypes="AA">
                                      <p:cBhvr>
                                        <p:cTn id="37" dur="1000" fill="hold"/>
                                        <p:tgtEl>
                                          <p:spTgt spid="16"/>
                                        </p:tgtEl>
                                        <p:attrNameLst>
                                          <p:attrName>ppt_x</p:attrName>
                                          <p:attrName>ppt_y</p:attrName>
                                        </p:attrNameLst>
                                      </p:cBhvr>
                                      <p:rCtr x="2358" y="0"/>
                                    </p:animMotion>
                                  </p:childTnLst>
                                </p:cTn>
                              </p:par>
                              <p:par>
                                <p:cTn id="38" presetID="10" presetClass="entr" presetSubtype="0" fill="hold" grpId="0" nodeType="withEffect">
                                  <p:stCondLst>
                                    <p:cond delay="25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42" presetClass="path" presetSubtype="0" accel="20000" decel="80000" fill="hold" grpId="1" nodeType="withEffect">
                                  <p:stCondLst>
                                    <p:cond delay="250"/>
                                  </p:stCondLst>
                                  <p:childTnLst>
                                    <p:animMotion origin="layout" path="M 0.00058 0.03646 L -2.03704E-6 -4.25926E-6 " pathEditMode="relative" rAng="0" ptsTypes="AA">
                                      <p:cBhvr>
                                        <p:cTn id="42" dur="1000" fill="hold"/>
                                        <p:tgtEl>
                                          <p:spTgt spid="14"/>
                                        </p:tgtEl>
                                        <p:attrNameLst>
                                          <p:attrName>ppt_x</p:attrName>
                                          <p:attrName>ppt_y</p:attrName>
                                        </p:attrNameLst>
                                      </p:cBhvr>
                                      <p:rCtr x="-29" y="-1823"/>
                                    </p:animMotion>
                                  </p:childTnLst>
                                </p:cTn>
                              </p:par>
                              <p:par>
                                <p:cTn id="43" presetID="2" presetClass="entr" presetSubtype="1" accel="20000" decel="80000" fill="hold" grpId="0" nodeType="withEffect">
                                  <p:stCondLst>
                                    <p:cond delay="2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1000" fill="hold"/>
                                        <p:tgtEl>
                                          <p:spTgt spid="19"/>
                                        </p:tgtEl>
                                        <p:attrNameLst>
                                          <p:attrName>ppt_x</p:attrName>
                                        </p:attrNameLst>
                                      </p:cBhvr>
                                      <p:tavLst>
                                        <p:tav tm="0">
                                          <p:val>
                                            <p:strVal val="#ppt_x"/>
                                          </p:val>
                                        </p:tav>
                                        <p:tav tm="100000">
                                          <p:val>
                                            <p:strVal val="#ppt_x"/>
                                          </p:val>
                                        </p:tav>
                                      </p:tavLst>
                                    </p:anim>
                                    <p:anim calcmode="lin" valueType="num">
                                      <p:cBhvr additive="base">
                                        <p:cTn id="46" dur="1000" fill="hold"/>
                                        <p:tgtEl>
                                          <p:spTgt spid="19"/>
                                        </p:tgtEl>
                                        <p:attrNameLst>
                                          <p:attrName>ppt_y</p:attrName>
                                        </p:attrNameLst>
                                      </p:cBhvr>
                                      <p:tavLst>
                                        <p:tav tm="0">
                                          <p:val>
                                            <p:strVal val="0-#ppt_h/2"/>
                                          </p:val>
                                        </p:tav>
                                        <p:tav tm="100000">
                                          <p:val>
                                            <p:strVal val="#ppt_y"/>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42" presetClass="path" presetSubtype="0" accel="20000" decel="80000" fill="hold" grpId="1" nodeType="withEffect">
                                  <p:stCondLst>
                                    <p:cond delay="700"/>
                                  </p:stCondLst>
                                  <p:childTnLst>
                                    <p:animMotion origin="layout" path="M 6.48148E-7 0.06916 L 6.48148E-7 0 " pathEditMode="relative" rAng="0" ptsTypes="AA">
                                      <p:cBhvr>
                                        <p:cTn id="51" dur="750" fill="hold"/>
                                        <p:tgtEl>
                                          <p:spTgt spid="38"/>
                                        </p:tgtEl>
                                        <p:attrNameLst>
                                          <p:attrName>ppt_x</p:attrName>
                                          <p:attrName>ppt_y</p:attrName>
                                        </p:attrNameLst>
                                      </p:cBhvr>
                                      <p:rCtr x="0" y="-3458"/>
                                    </p:animMotion>
                                  </p:childTnLst>
                                </p:cTn>
                              </p:par>
                              <p:par>
                                <p:cTn id="52" presetID="8" presetClass="emph" presetSubtype="0" accel="20000" decel="80000" fill="hold" grpId="2" nodeType="withEffect">
                                  <p:stCondLst>
                                    <p:cond delay="1500"/>
                                  </p:stCondLst>
                                  <p:childTnLst>
                                    <p:animRot by="-5400000">
                                      <p:cBhvr>
                                        <p:cTn id="53" dur="1600" fill="hold"/>
                                        <p:tgtEl>
                                          <p:spTgt spid="38"/>
                                        </p:tgtEl>
                                        <p:attrNameLst>
                                          <p:attrName>r</p:attrName>
                                        </p:attrNameLst>
                                      </p:cBhvr>
                                    </p:animRot>
                                  </p:childTnLst>
                                </p:cTn>
                              </p:par>
                              <p:par>
                                <p:cTn id="54" presetID="8" presetClass="emph" presetSubtype="0" accel="20000" decel="80000" fill="hold" grpId="3" nodeType="withEffect">
                                  <p:stCondLst>
                                    <p:cond delay="3300"/>
                                  </p:stCondLst>
                                  <p:childTnLst>
                                    <p:animRot by="5400000">
                                      <p:cBhvr>
                                        <p:cTn id="55" dur="1600" fill="hold"/>
                                        <p:tgtEl>
                                          <p:spTgt spid="38"/>
                                        </p:tgtEl>
                                        <p:attrNameLst>
                                          <p:attrName>r</p:attrName>
                                        </p:attrNameLst>
                                      </p:cBhvr>
                                    </p:animRot>
                                  </p:childTnLst>
                                </p:cTn>
                              </p:par>
                              <p:par>
                                <p:cTn id="56" presetID="10" presetClass="entr" presetSubtype="0" fill="hold" grpId="0" nodeType="withEffect">
                                  <p:stCondLst>
                                    <p:cond delay="7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42" presetClass="path" presetSubtype="0" accel="20000" decel="80000" fill="hold" grpId="1" nodeType="withEffect">
                                  <p:stCondLst>
                                    <p:cond delay="700"/>
                                  </p:stCondLst>
                                  <p:childTnLst>
                                    <p:animMotion origin="layout" path="M 3.00926E-6 0.06916 L 3.00926E-6 0 " pathEditMode="relative" rAng="0" ptsTypes="AA">
                                      <p:cBhvr>
                                        <p:cTn id="60" dur="750" fill="hold"/>
                                        <p:tgtEl>
                                          <p:spTgt spid="39"/>
                                        </p:tgtEl>
                                        <p:attrNameLst>
                                          <p:attrName>ppt_x</p:attrName>
                                          <p:attrName>ppt_y</p:attrName>
                                        </p:attrNameLst>
                                      </p:cBhvr>
                                      <p:rCtr x="0" y="-3458"/>
                                    </p:animMotion>
                                  </p:childTnLst>
                                </p:cTn>
                              </p:par>
                              <p:par>
                                <p:cTn id="61" presetID="8" presetClass="emph" presetSubtype="0" accel="20000" decel="80000" fill="hold" grpId="2" nodeType="withEffect">
                                  <p:stCondLst>
                                    <p:cond delay="1500"/>
                                  </p:stCondLst>
                                  <p:childTnLst>
                                    <p:animRot by="-5400000">
                                      <p:cBhvr>
                                        <p:cTn id="62" dur="1600" fill="hold"/>
                                        <p:tgtEl>
                                          <p:spTgt spid="39"/>
                                        </p:tgtEl>
                                        <p:attrNameLst>
                                          <p:attrName>r</p:attrName>
                                        </p:attrNameLst>
                                      </p:cBhvr>
                                    </p:animRot>
                                  </p:childTnLst>
                                </p:cTn>
                              </p:par>
                              <p:par>
                                <p:cTn id="63" presetID="8" presetClass="emph" presetSubtype="0" accel="20000" decel="80000" fill="hold" grpId="3" nodeType="withEffect">
                                  <p:stCondLst>
                                    <p:cond delay="3300"/>
                                  </p:stCondLst>
                                  <p:childTnLst>
                                    <p:animRot by="5400000">
                                      <p:cBhvr>
                                        <p:cTn id="64" dur="1600" fill="hold"/>
                                        <p:tgtEl>
                                          <p:spTgt spid="39"/>
                                        </p:tgtEl>
                                        <p:attrNameLst>
                                          <p:attrName>r</p:attrName>
                                        </p:attrNameLst>
                                      </p:cBhvr>
                                    </p:animRot>
                                  </p:childTnLst>
                                </p:cTn>
                              </p:par>
                              <p:par>
                                <p:cTn id="65" presetID="10" presetClass="entr" presetSubtype="0" fill="hold" grpId="0" nodeType="withEffect">
                                  <p:stCondLst>
                                    <p:cond delay="7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42" presetClass="path" presetSubtype="0" accel="20000" decel="80000" fill="hold" grpId="1" nodeType="withEffect">
                                  <p:stCondLst>
                                    <p:cond delay="700"/>
                                  </p:stCondLst>
                                  <p:childTnLst>
                                    <p:animMotion origin="layout" path="M -4.62963E-6 0.06916 L -4.62963E-6 0 " pathEditMode="relative" rAng="0" ptsTypes="AA">
                                      <p:cBhvr>
                                        <p:cTn id="69" dur="750" fill="hold"/>
                                        <p:tgtEl>
                                          <p:spTgt spid="40"/>
                                        </p:tgtEl>
                                        <p:attrNameLst>
                                          <p:attrName>ppt_x</p:attrName>
                                          <p:attrName>ppt_y</p:attrName>
                                        </p:attrNameLst>
                                      </p:cBhvr>
                                      <p:rCtr x="0" y="-3458"/>
                                    </p:animMotion>
                                  </p:childTnLst>
                                </p:cTn>
                              </p:par>
                              <p:par>
                                <p:cTn id="70" presetID="8" presetClass="emph" presetSubtype="0" accel="20000" decel="80000" fill="hold" grpId="2" nodeType="withEffect">
                                  <p:stCondLst>
                                    <p:cond delay="1500"/>
                                  </p:stCondLst>
                                  <p:childTnLst>
                                    <p:animRot by="-5400000">
                                      <p:cBhvr>
                                        <p:cTn id="71" dur="1600" fill="hold"/>
                                        <p:tgtEl>
                                          <p:spTgt spid="40"/>
                                        </p:tgtEl>
                                        <p:attrNameLst>
                                          <p:attrName>r</p:attrName>
                                        </p:attrNameLst>
                                      </p:cBhvr>
                                    </p:animRot>
                                  </p:childTnLst>
                                </p:cTn>
                              </p:par>
                              <p:par>
                                <p:cTn id="72" presetID="8" presetClass="emph" presetSubtype="0" accel="20000" decel="80000" fill="hold" grpId="3" nodeType="withEffect">
                                  <p:stCondLst>
                                    <p:cond delay="3300"/>
                                  </p:stCondLst>
                                  <p:childTnLst>
                                    <p:animRot by="5400000">
                                      <p:cBhvr>
                                        <p:cTn id="73" dur="1600" fill="hold"/>
                                        <p:tgtEl>
                                          <p:spTgt spid="40"/>
                                        </p:tgtEl>
                                        <p:attrNameLst>
                                          <p:attrName>r</p:attrName>
                                        </p:attrNameLst>
                                      </p:cBhvr>
                                    </p:animRot>
                                  </p:childTnLst>
                                </p:cTn>
                              </p:par>
                              <p:par>
                                <p:cTn id="74" presetID="2" presetClass="entr" presetSubtype="1" accel="20000" decel="80000" fill="hold" grpId="0" nodeType="withEffect">
                                  <p:stCondLst>
                                    <p:cond delay="20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1000" fill="hold"/>
                                        <p:tgtEl>
                                          <p:spTgt spid="23"/>
                                        </p:tgtEl>
                                        <p:attrNameLst>
                                          <p:attrName>ppt_x</p:attrName>
                                        </p:attrNameLst>
                                      </p:cBhvr>
                                      <p:tavLst>
                                        <p:tav tm="0">
                                          <p:val>
                                            <p:strVal val="#ppt_x"/>
                                          </p:val>
                                        </p:tav>
                                        <p:tav tm="100000">
                                          <p:val>
                                            <p:strVal val="#ppt_x"/>
                                          </p:val>
                                        </p:tav>
                                      </p:tavLst>
                                    </p:anim>
                                    <p:anim calcmode="lin" valueType="num">
                                      <p:cBhvr additive="base">
                                        <p:cTn id="77" dur="1000" fill="hold"/>
                                        <p:tgtEl>
                                          <p:spTgt spid="23"/>
                                        </p:tgtEl>
                                        <p:attrNameLst>
                                          <p:attrName>ppt_y</p:attrName>
                                        </p:attrNameLst>
                                      </p:cBhvr>
                                      <p:tavLst>
                                        <p:tav tm="0">
                                          <p:val>
                                            <p:strVal val="0-#ppt_h/2"/>
                                          </p:val>
                                        </p:tav>
                                        <p:tav tm="100000">
                                          <p:val>
                                            <p:strVal val="#ppt_y"/>
                                          </p:val>
                                        </p:tav>
                                      </p:tavLst>
                                    </p:anim>
                                  </p:childTnLst>
                                </p:cTn>
                              </p:par>
                              <p:par>
                                <p:cTn id="78" presetID="6" presetClass="emph" presetSubtype="0" accel="45000" decel="45000" autoRev="1" fill="hold" grpId="1" nodeType="withEffect">
                                  <p:stCondLst>
                                    <p:cond delay="1100"/>
                                  </p:stCondLst>
                                  <p:childTnLst>
                                    <p:animScale>
                                      <p:cBhvr>
                                        <p:cTn id="79" dur="1950" fill="hold"/>
                                        <p:tgtEl>
                                          <p:spTgt spid="23"/>
                                        </p:tgtEl>
                                      </p:cBhvr>
                                      <p:by x="110000" y="110000"/>
                                    </p:animScale>
                                  </p:childTnLst>
                                </p:cTn>
                              </p:par>
                              <p:par>
                                <p:cTn id="80" presetID="10" presetClass="entr" presetSubtype="0" fill="hold" grpId="0" nodeType="withEffect">
                                  <p:stCondLst>
                                    <p:cond delay="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42" presetClass="path" presetSubtype="0" accel="20000" decel="80000" fill="hold" grpId="1" nodeType="withEffect">
                                  <p:stCondLst>
                                    <p:cond delay="500"/>
                                  </p:stCondLst>
                                  <p:childTnLst>
                                    <p:animMotion origin="layout" path="M 4.12037E-6 -0.08869 L 4.12037E-6 4.81481E-6 " pathEditMode="relative" rAng="0" ptsTypes="AA">
                                      <p:cBhvr>
                                        <p:cTn id="84" dur="1000" fill="hold"/>
                                        <p:tgtEl>
                                          <p:spTgt spid="21"/>
                                        </p:tgtEl>
                                        <p:attrNameLst>
                                          <p:attrName>ppt_x</p:attrName>
                                          <p:attrName>ppt_y</p:attrName>
                                        </p:attrNameLst>
                                      </p:cBhvr>
                                      <p:rCtr x="0" y="4442"/>
                                    </p:animMotion>
                                  </p:childTnLst>
                                </p:cTn>
                              </p:par>
                              <p:par>
                                <p:cTn id="85" presetID="42" presetClass="path" presetSubtype="0" accel="50000" decel="50000" autoRev="1" fill="hold" grpId="2" nodeType="withEffect">
                                  <p:stCondLst>
                                    <p:cond delay="1600"/>
                                  </p:stCondLst>
                                  <p:childTnLst>
                                    <p:animMotion origin="layout" path="M 4.12037E-6 4.81481E-6 L 4.12037E-6 -0.03314 " pathEditMode="relative" rAng="0" ptsTypes="AA">
                                      <p:cBhvr>
                                        <p:cTn id="86" dur="1700" fill="hold"/>
                                        <p:tgtEl>
                                          <p:spTgt spid="21"/>
                                        </p:tgtEl>
                                        <p:attrNameLst>
                                          <p:attrName>ppt_x</p:attrName>
                                          <p:attrName>ppt_y</p:attrName>
                                        </p:attrNameLst>
                                      </p:cBhvr>
                                      <p:rCtr x="0" y="-1649"/>
                                    </p:animMotion>
                                  </p:childTnLst>
                                </p:cTn>
                              </p:par>
                              <p:par>
                                <p:cTn id="87" presetID="10" presetClass="entr" presetSubtype="0" fill="hold" grpId="0" nodeType="withEffect">
                                  <p:stCondLst>
                                    <p:cond delay="50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par>
                                <p:cTn id="90" presetID="42" presetClass="path" presetSubtype="0" accel="20000" decel="80000" fill="hold" grpId="1" nodeType="withEffect">
                                  <p:stCondLst>
                                    <p:cond delay="500"/>
                                  </p:stCondLst>
                                  <p:childTnLst>
                                    <p:animMotion origin="layout" path="M 0.02141 -4.44444E-6 L 1.85185E-6 -4.44444E-6 " pathEditMode="relative" rAng="0" ptsTypes="AA">
                                      <p:cBhvr>
                                        <p:cTn id="91" dur="1000" fill="hold"/>
                                        <p:tgtEl>
                                          <p:spTgt spid="26"/>
                                        </p:tgtEl>
                                        <p:attrNameLst>
                                          <p:attrName>ppt_x</p:attrName>
                                          <p:attrName>ppt_y</p:attrName>
                                        </p:attrNameLst>
                                      </p:cBhvr>
                                      <p:rCtr x="-1071" y="0"/>
                                    </p:animMotion>
                                  </p:childTnLst>
                                </p:cTn>
                              </p:par>
                              <p:par>
                                <p:cTn id="92" presetID="42" presetClass="path" presetSubtype="0" accel="50000" decel="50000" autoRev="1" fill="hold" grpId="2" nodeType="withEffect">
                                  <p:stCondLst>
                                    <p:cond delay="1600"/>
                                  </p:stCondLst>
                                  <p:childTnLst>
                                    <p:animMotion origin="layout" path="M 1.85185E-6 -4.44444E-6 L 0.00752 -4.44444E-6 " pathEditMode="relative" rAng="0" ptsTypes="AA">
                                      <p:cBhvr>
                                        <p:cTn id="93" dur="1700" fill="hold"/>
                                        <p:tgtEl>
                                          <p:spTgt spid="26"/>
                                        </p:tgtEl>
                                        <p:attrNameLst>
                                          <p:attrName>ppt_x</p:attrName>
                                          <p:attrName>ppt_y</p:attrName>
                                        </p:attrNameLst>
                                      </p:cBhvr>
                                      <p:rCtr x="376" y="0"/>
                                    </p:animMotion>
                                  </p:childTnLst>
                                </p:cTn>
                              </p:par>
                              <p:par>
                                <p:cTn id="94" presetID="10" presetClass="entr" presetSubtype="0" fill="hold" grpId="0" nodeType="withEffect">
                                  <p:stCondLst>
                                    <p:cond delay="75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childTnLst>
                                </p:cTn>
                              </p:par>
                              <p:par>
                                <p:cTn id="97" presetID="42" presetClass="path" presetSubtype="0" accel="20000" decel="80000" fill="hold" grpId="1" nodeType="withEffect">
                                  <p:stCondLst>
                                    <p:cond delay="750"/>
                                  </p:stCondLst>
                                  <p:childTnLst>
                                    <p:animMotion origin="layout" path="M -0.04369 -0.00029 L 1.85185E-7 -3.61111E-6 " pathEditMode="relative" rAng="0" ptsTypes="AA">
                                      <p:cBhvr>
                                        <p:cTn id="98" dur="1000" fill="hold"/>
                                        <p:tgtEl>
                                          <p:spTgt spid="25"/>
                                        </p:tgtEl>
                                        <p:attrNameLst>
                                          <p:attrName>ppt_x</p:attrName>
                                          <p:attrName>ppt_y</p:attrName>
                                        </p:attrNameLst>
                                      </p:cBhvr>
                                      <p:rCtr x="2185" y="14"/>
                                    </p:animMotion>
                                  </p:childTnLst>
                                </p:cTn>
                              </p:par>
                              <p:par>
                                <p:cTn id="99" presetID="42" presetClass="path" presetSubtype="0" accel="50000" decel="50000" autoRev="1" fill="hold" grpId="2" nodeType="withEffect">
                                  <p:stCondLst>
                                    <p:cond delay="1750"/>
                                  </p:stCondLst>
                                  <p:childTnLst>
                                    <p:animMotion origin="layout" path="M 1.85185E-7 -3.61111E-6 L -0.01693 -0.00029 " pathEditMode="relative" rAng="0" ptsTypes="AA">
                                      <p:cBhvr>
                                        <p:cTn id="100" dur="1625" fill="hold"/>
                                        <p:tgtEl>
                                          <p:spTgt spid="25"/>
                                        </p:tgtEl>
                                        <p:attrNameLst>
                                          <p:attrName>ppt_x</p:attrName>
                                          <p:attrName>ppt_y</p:attrName>
                                        </p:attrNameLst>
                                      </p:cBhvr>
                                      <p:rCtr x="-854" y="-14"/>
                                    </p:animMotion>
                                  </p:childTnLst>
                                </p:cTn>
                              </p:par>
                              <p:par>
                                <p:cTn id="101" presetID="10" presetClass="entr" presetSubtype="0" fill="hold" grpId="0" nodeType="withEffect">
                                  <p:stCondLst>
                                    <p:cond delay="100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42" presetClass="path" presetSubtype="0" accel="20000" decel="80000" fill="hold" grpId="1" nodeType="withEffect">
                                  <p:stCondLst>
                                    <p:cond delay="1000"/>
                                  </p:stCondLst>
                                  <p:childTnLst>
                                    <p:animMotion origin="layout" path="M 0.07031 -0.00029 L -2.36111E-6 3.28704E-6 " pathEditMode="relative" rAng="0" ptsTypes="AA">
                                      <p:cBhvr>
                                        <p:cTn id="105" dur="1000" fill="hold"/>
                                        <p:tgtEl>
                                          <p:spTgt spid="24"/>
                                        </p:tgtEl>
                                        <p:attrNameLst>
                                          <p:attrName>ppt_x</p:attrName>
                                          <p:attrName>ppt_y</p:attrName>
                                        </p:attrNameLst>
                                      </p:cBhvr>
                                      <p:rCtr x="-3516" y="14"/>
                                    </p:animMotion>
                                  </p:childTnLst>
                                </p:cTn>
                              </p:par>
                              <p:par>
                                <p:cTn id="106" presetID="42" presetClass="path" presetSubtype="0" accel="50000" decel="50000" autoRev="1" fill="hold" grpId="2" nodeType="withEffect">
                                  <p:stCondLst>
                                    <p:cond delay="2000"/>
                                  </p:stCondLst>
                                  <p:childTnLst>
                                    <p:animMotion origin="layout" path="M -2.36111E-6 3.28704E-6 L 0.02995 0.00014 " pathEditMode="relative" rAng="0" ptsTypes="AA">
                                      <p:cBhvr>
                                        <p:cTn id="107" dur="1500" fill="hold"/>
                                        <p:tgtEl>
                                          <p:spTgt spid="24"/>
                                        </p:tgtEl>
                                        <p:attrNameLst>
                                          <p:attrName>ppt_x</p:attrName>
                                          <p:attrName>ppt_y</p:attrName>
                                        </p:attrNameLst>
                                      </p:cBhvr>
                                      <p:rCtr x="1490" y="0"/>
                                    </p:animMotion>
                                  </p:childTnLst>
                                </p:cTn>
                              </p:par>
                              <p:par>
                                <p:cTn id="108" presetID="10" presetClass="entr" presetSubtype="0" fill="hold" grpId="0" nodeType="withEffect">
                                  <p:stCondLst>
                                    <p:cond delay="5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par>
                                <p:cTn id="111" presetID="42" presetClass="path" presetSubtype="0" accel="20000" decel="80000" fill="hold" grpId="1" nodeType="withEffect">
                                  <p:stCondLst>
                                    <p:cond delay="500"/>
                                  </p:stCondLst>
                                  <p:childTnLst>
                                    <p:animMotion origin="layout" path="M 0.00058 -0.05989 L -2.68519E-6 -2.63889E-6 " pathEditMode="relative" rAng="0" ptsTypes="AA">
                                      <p:cBhvr>
                                        <p:cTn id="112" dur="1000" fill="hold"/>
                                        <p:tgtEl>
                                          <p:spTgt spid="27"/>
                                        </p:tgtEl>
                                        <p:attrNameLst>
                                          <p:attrName>ppt_x</p:attrName>
                                          <p:attrName>ppt_y</p:attrName>
                                        </p:attrNameLst>
                                      </p:cBhvr>
                                      <p:rCtr x="-29" y="2995"/>
                                    </p:animMotion>
                                  </p:childTnLst>
                                </p:cTn>
                              </p:par>
                              <p:par>
                                <p:cTn id="113" presetID="42" presetClass="path" presetSubtype="0" accel="50000" decel="50000" autoRev="1" fill="hold" grpId="2" nodeType="withEffect">
                                  <p:stCondLst>
                                    <p:cond delay="1500"/>
                                  </p:stCondLst>
                                  <p:childTnLst>
                                    <p:animMotion origin="layout" path="M -2.68519E-6 -2.63889E-6 L 0.00015 0.02604 " pathEditMode="relative" rAng="0" ptsTypes="AA">
                                      <p:cBhvr>
                                        <p:cTn id="114" dur="1750" fill="hold"/>
                                        <p:tgtEl>
                                          <p:spTgt spid="27"/>
                                        </p:tgtEl>
                                        <p:attrNameLst>
                                          <p:attrName>ppt_x</p:attrName>
                                          <p:attrName>ppt_y</p:attrName>
                                        </p:attrNameLst>
                                      </p:cBhvr>
                                      <p:rCtr x="0" y="1302"/>
                                    </p:animMotion>
                                  </p:childTnLst>
                                </p:cTn>
                              </p:par>
                              <p:par>
                                <p:cTn id="115" presetID="10" presetClass="entr" presetSubtype="0" fill="hold" grpId="0" nodeType="withEffect">
                                  <p:stCondLst>
                                    <p:cond delay="100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42" presetClass="path" presetSubtype="0" accel="20000" decel="80000" fill="hold" grpId="1" nodeType="withEffect">
                                  <p:stCondLst>
                                    <p:cond delay="1000"/>
                                  </p:stCondLst>
                                  <p:childTnLst>
                                    <p:animMotion origin="layout" path="M 0.05411 -0.00304 L 3.56481E-6 3.10185E-6 " pathEditMode="relative" rAng="0" ptsTypes="AA">
                                      <p:cBhvr>
                                        <p:cTn id="119" dur="1000" fill="hold"/>
                                        <p:tgtEl>
                                          <p:spTgt spid="28"/>
                                        </p:tgtEl>
                                        <p:attrNameLst>
                                          <p:attrName>ppt_x</p:attrName>
                                          <p:attrName>ppt_y</p:attrName>
                                        </p:attrNameLst>
                                      </p:cBhvr>
                                      <p:rCtr x="-2705" y="145"/>
                                    </p:animMotion>
                                  </p:childTnLst>
                                </p:cTn>
                              </p:par>
                              <p:par>
                                <p:cTn id="120" presetID="8" presetClass="emph" presetSubtype="0" accel="20000" decel="80000" fill="hold" grpId="2" nodeType="withEffect">
                                  <p:stCondLst>
                                    <p:cond delay="1000"/>
                                  </p:stCondLst>
                                  <p:childTnLst>
                                    <p:animRot by="-5400000">
                                      <p:cBhvr>
                                        <p:cTn id="121" dur="1300" fill="hold"/>
                                        <p:tgtEl>
                                          <p:spTgt spid="28"/>
                                        </p:tgtEl>
                                        <p:attrNameLst>
                                          <p:attrName>r</p:attrName>
                                        </p:attrNameLst>
                                      </p:cBhvr>
                                    </p:animRot>
                                  </p:childTnLst>
                                </p:cTn>
                              </p:par>
                              <p:par>
                                <p:cTn id="122" presetID="10" presetClass="entr" presetSubtype="0" fill="hold" nodeType="withEffect">
                                  <p:stCondLst>
                                    <p:cond delay="1000"/>
                                  </p:stCondLst>
                                  <p:childTnLst>
                                    <p:set>
                                      <p:cBhvr>
                                        <p:cTn id="123" dur="1" fill="hold">
                                          <p:stCondLst>
                                            <p:cond delay="0"/>
                                          </p:stCondLst>
                                        </p:cTn>
                                        <p:tgtEl>
                                          <p:spTgt spid="29"/>
                                        </p:tgtEl>
                                        <p:attrNameLst>
                                          <p:attrName>style.visibility</p:attrName>
                                        </p:attrNameLst>
                                      </p:cBhvr>
                                      <p:to>
                                        <p:strVal val="visible"/>
                                      </p:to>
                                    </p:set>
                                    <p:animEffect transition="in" filter="fade">
                                      <p:cBhvr>
                                        <p:cTn id="124" dur="500"/>
                                        <p:tgtEl>
                                          <p:spTgt spid="29"/>
                                        </p:tgtEl>
                                      </p:cBhvr>
                                    </p:animEffect>
                                  </p:childTnLst>
                                </p:cTn>
                              </p:par>
                              <p:par>
                                <p:cTn id="125" presetID="42" presetClass="path" presetSubtype="0" accel="20000" decel="80000" fill="hold" nodeType="withEffect">
                                  <p:stCondLst>
                                    <p:cond delay="1000"/>
                                  </p:stCondLst>
                                  <p:childTnLst>
                                    <p:animMotion origin="layout" path="M -2.91667E-6 0.06018 L -2.91667E-6 2.4537E-6 " pathEditMode="relative" rAng="0" ptsTypes="AA">
                                      <p:cBhvr>
                                        <p:cTn id="126" dur="1000" fill="hold"/>
                                        <p:tgtEl>
                                          <p:spTgt spid="29"/>
                                        </p:tgtEl>
                                        <p:attrNameLst>
                                          <p:attrName>ppt_x</p:attrName>
                                          <p:attrName>ppt_y</p:attrName>
                                        </p:attrNameLst>
                                      </p:cBhvr>
                                      <p:rCtr x="0" y="-3009"/>
                                    </p:animMotion>
                                  </p:childTnLst>
                                </p:cTn>
                              </p:par>
                              <p:par>
                                <p:cTn id="127" presetID="10" presetClass="entr" presetSubtype="0" fill="hold" nodeType="withEffect">
                                  <p:stCondLst>
                                    <p:cond delay="125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42" presetClass="path" presetSubtype="0" accel="20000" decel="80000" fill="hold" nodeType="withEffect">
                                  <p:stCondLst>
                                    <p:cond delay="1250"/>
                                  </p:stCondLst>
                                  <p:childTnLst>
                                    <p:animMotion origin="layout" path="M -1.62037E-6 0.06018 L -1.62037E-6 2.4537E-6 " pathEditMode="relative" rAng="0" ptsTypes="AA">
                                      <p:cBhvr>
                                        <p:cTn id="131" dur="1000" fill="hold"/>
                                        <p:tgtEl>
                                          <p:spTgt spid="32"/>
                                        </p:tgtEl>
                                        <p:attrNameLst>
                                          <p:attrName>ppt_x</p:attrName>
                                          <p:attrName>ppt_y</p:attrName>
                                        </p:attrNameLst>
                                      </p:cBhvr>
                                      <p:rCtr x="0" y="-3009"/>
                                    </p:animMotion>
                                  </p:childTnLst>
                                </p:cTn>
                              </p:par>
                              <p:par>
                                <p:cTn id="132" presetID="10" presetClass="entr" presetSubtype="0" fill="hold" nodeType="withEffect">
                                  <p:stCondLst>
                                    <p:cond delay="1500"/>
                                  </p:stCondLst>
                                  <p:childTnLst>
                                    <p:set>
                                      <p:cBhvr>
                                        <p:cTn id="133" dur="1" fill="hold">
                                          <p:stCondLst>
                                            <p:cond delay="0"/>
                                          </p:stCondLst>
                                        </p:cTn>
                                        <p:tgtEl>
                                          <p:spTgt spid="35"/>
                                        </p:tgtEl>
                                        <p:attrNameLst>
                                          <p:attrName>style.visibility</p:attrName>
                                        </p:attrNameLst>
                                      </p:cBhvr>
                                      <p:to>
                                        <p:strVal val="visible"/>
                                      </p:to>
                                    </p:set>
                                    <p:animEffect transition="in" filter="fade">
                                      <p:cBhvr>
                                        <p:cTn id="134" dur="500"/>
                                        <p:tgtEl>
                                          <p:spTgt spid="35"/>
                                        </p:tgtEl>
                                      </p:cBhvr>
                                    </p:animEffect>
                                  </p:childTnLst>
                                </p:cTn>
                              </p:par>
                              <p:par>
                                <p:cTn id="135" presetID="42" presetClass="path" presetSubtype="0" accel="20000" decel="80000" fill="hold" nodeType="withEffect">
                                  <p:stCondLst>
                                    <p:cond delay="1500"/>
                                  </p:stCondLst>
                                  <p:childTnLst>
                                    <p:animMotion origin="layout" path="M 5E-6 0.06018 L 5E-6 2.4537E-6 " pathEditMode="relative" rAng="0" ptsTypes="AA">
                                      <p:cBhvr>
                                        <p:cTn id="136" dur="1000" fill="hold"/>
                                        <p:tgtEl>
                                          <p:spTgt spid="35"/>
                                        </p:tgtEl>
                                        <p:attrNameLst>
                                          <p:attrName>ppt_x</p:attrName>
                                          <p:attrName>ppt_y</p:attrName>
                                        </p:attrNameLst>
                                      </p:cBhvr>
                                      <p:rCtr x="0" y="-3009"/>
                                    </p:animMotion>
                                  </p:childTnLst>
                                </p:cTn>
                              </p:par>
                              <p:par>
                                <p:cTn id="137" presetID="8" presetClass="emph" presetSubtype="0" accel="20000" decel="40000" fill="hold" grpId="3" nodeType="withEffect">
                                  <p:stCondLst>
                                    <p:cond delay="2400"/>
                                  </p:stCondLst>
                                  <p:childTnLst>
                                    <p:animRot by="7200000">
                                      <p:cBhvr>
                                        <p:cTn id="138" dur="2600" fill="hold"/>
                                        <p:tgtEl>
                                          <p:spTgt spid="28"/>
                                        </p:tgtEl>
                                        <p:attrNameLst>
                                          <p:attrName>r</p:attrName>
                                        </p:attrNameLst>
                                      </p:cBhvr>
                                    </p:animRot>
                                  </p:childTnLst>
                                </p:cTn>
                              </p:par>
                              <p:par>
                                <p:cTn id="139" presetID="2" presetClass="entr" presetSubtype="4" accel="20000" decel="80000" fill="hold" grpId="0" nodeType="withEffect">
                                  <p:stCondLst>
                                    <p:cond delay="200"/>
                                  </p:stCondLst>
                                  <p:childTnLst>
                                    <p:set>
                                      <p:cBhvr>
                                        <p:cTn id="140" dur="1" fill="hold">
                                          <p:stCondLst>
                                            <p:cond delay="0"/>
                                          </p:stCondLst>
                                        </p:cTn>
                                        <p:tgtEl>
                                          <p:spTgt spid="20"/>
                                        </p:tgtEl>
                                        <p:attrNameLst>
                                          <p:attrName>style.visibility</p:attrName>
                                        </p:attrNameLst>
                                      </p:cBhvr>
                                      <p:to>
                                        <p:strVal val="visible"/>
                                      </p:to>
                                    </p:set>
                                    <p:anim calcmode="lin" valueType="num">
                                      <p:cBhvr additive="base">
                                        <p:cTn id="141" dur="1250" fill="hold"/>
                                        <p:tgtEl>
                                          <p:spTgt spid="20"/>
                                        </p:tgtEl>
                                        <p:attrNameLst>
                                          <p:attrName>ppt_x</p:attrName>
                                        </p:attrNameLst>
                                      </p:cBhvr>
                                      <p:tavLst>
                                        <p:tav tm="0">
                                          <p:val>
                                            <p:strVal val="#ppt_x"/>
                                          </p:val>
                                        </p:tav>
                                        <p:tav tm="100000">
                                          <p:val>
                                            <p:strVal val="#ppt_x"/>
                                          </p:val>
                                        </p:tav>
                                      </p:tavLst>
                                    </p:anim>
                                    <p:anim calcmode="lin" valueType="num">
                                      <p:cBhvr additive="base">
                                        <p:cTn id="142" dur="1250" fill="hold"/>
                                        <p:tgtEl>
                                          <p:spTgt spid="20"/>
                                        </p:tgtEl>
                                        <p:attrNameLst>
                                          <p:attrName>ppt_y</p:attrName>
                                        </p:attrNameLst>
                                      </p:cBhvr>
                                      <p:tavLst>
                                        <p:tav tm="0">
                                          <p:val>
                                            <p:strVal val="1+#ppt_h/2"/>
                                          </p:val>
                                        </p:tav>
                                        <p:tav tm="100000">
                                          <p:val>
                                            <p:strVal val="#ppt_y"/>
                                          </p:val>
                                        </p:tav>
                                      </p:tavLst>
                                    </p:anim>
                                  </p:childTnLst>
                                </p:cTn>
                              </p:par>
                              <p:par>
                                <p:cTn id="143" presetID="6" presetClass="emph" presetSubtype="0" accel="45000" decel="45000" autoRev="1" fill="hold" grpId="1" nodeType="withEffect">
                                  <p:stCondLst>
                                    <p:cond delay="1100"/>
                                  </p:stCondLst>
                                  <p:childTnLst>
                                    <p:animScale>
                                      <p:cBhvr>
                                        <p:cTn id="144" dur="1950" fill="hold"/>
                                        <p:tgtEl>
                                          <p:spTgt spid="20"/>
                                        </p:tgtEl>
                                      </p:cBhvr>
                                      <p:by x="95000" y="95000"/>
                                    </p:animScale>
                                  </p:childTnLst>
                                </p:cTn>
                              </p:par>
                              <p:par>
                                <p:cTn id="145" presetID="10" presetClass="entr" presetSubtype="0" fill="hold" grpId="0" nodeType="withEffect">
                                  <p:stCondLst>
                                    <p:cond delay="1000"/>
                                  </p:stCondLst>
                                  <p:childTnLst>
                                    <p:set>
                                      <p:cBhvr>
                                        <p:cTn id="146" dur="1" fill="hold">
                                          <p:stCondLst>
                                            <p:cond delay="0"/>
                                          </p:stCondLst>
                                        </p:cTn>
                                        <p:tgtEl>
                                          <p:spTgt spid="22"/>
                                        </p:tgtEl>
                                        <p:attrNameLst>
                                          <p:attrName>style.visibility</p:attrName>
                                        </p:attrNameLst>
                                      </p:cBhvr>
                                      <p:to>
                                        <p:strVal val="visible"/>
                                      </p:to>
                                    </p:set>
                                    <p:animEffect transition="in" filter="fade">
                                      <p:cBhvr>
                                        <p:cTn id="147" dur="500"/>
                                        <p:tgtEl>
                                          <p:spTgt spid="22"/>
                                        </p:tgtEl>
                                      </p:cBhvr>
                                    </p:animEffect>
                                  </p:childTnLst>
                                </p:cTn>
                              </p:par>
                              <p:par>
                                <p:cTn id="148" presetID="42" presetClass="path" presetSubtype="0" accel="50000" decel="50000" fill="hold" grpId="1" nodeType="withEffect">
                                  <p:stCondLst>
                                    <p:cond delay="1000"/>
                                  </p:stCondLst>
                                  <p:childTnLst>
                                    <p:animMotion origin="layout" path="M -4.67593E-6 2.82407E-6 L -0.07118 2.82407E-6 " pathEditMode="relative" rAng="0" ptsTypes="AA">
                                      <p:cBhvr>
                                        <p:cTn id="149" dur="1000" spd="-100000" fill="hold"/>
                                        <p:tgtEl>
                                          <p:spTgt spid="22"/>
                                        </p:tgtEl>
                                        <p:attrNameLst>
                                          <p:attrName>ppt_x</p:attrName>
                                          <p:attrName>ppt_y</p:attrName>
                                        </p:attrNameLst>
                                      </p:cBhvr>
                                      <p:rCtr x="-3559" y="0"/>
                                    </p:animMotion>
                                  </p:childTnLst>
                                </p:cTn>
                              </p:par>
                              <p:par>
                                <p:cTn id="150" presetID="42" presetClass="path" presetSubtype="0" decel="3000" fill="hold" grpId="2" nodeType="withEffect">
                                  <p:stCondLst>
                                    <p:cond delay="2000"/>
                                  </p:stCondLst>
                                  <p:childTnLst>
                                    <p:animMotion origin="layout" path="M -4.67593E-6 2.82407E-6 L 0.02373 0.00029 " pathEditMode="relative" rAng="0" ptsTypes="AA">
                                      <p:cBhvr>
                                        <p:cTn id="151" dur="3000" fill="hold"/>
                                        <p:tgtEl>
                                          <p:spTgt spid="22"/>
                                        </p:tgtEl>
                                        <p:attrNameLst>
                                          <p:attrName>ppt_x</p:attrName>
                                          <p:attrName>ppt_y</p:attrName>
                                        </p:attrNameLst>
                                      </p:cBhvr>
                                      <p:rCtr x="1186" y="14"/>
                                    </p:animMotion>
                                  </p:childTnLst>
                                </p:cTn>
                              </p:par>
                              <p:par>
                                <p:cTn id="152" presetID="2" presetClass="entr" presetSubtype="2" accel="20000" decel="80000" fill="hold" grpId="0" nodeType="withEffect">
                                  <p:stCondLst>
                                    <p:cond delay="4700"/>
                                  </p:stCondLst>
                                  <p:childTnLst>
                                    <p:set>
                                      <p:cBhvr>
                                        <p:cTn id="153" dur="1" fill="hold">
                                          <p:stCondLst>
                                            <p:cond delay="0"/>
                                          </p:stCondLst>
                                        </p:cTn>
                                        <p:tgtEl>
                                          <p:spTgt spid="41"/>
                                        </p:tgtEl>
                                        <p:attrNameLst>
                                          <p:attrName>style.visibility</p:attrName>
                                        </p:attrNameLst>
                                      </p:cBhvr>
                                      <p:to>
                                        <p:strVal val="visible"/>
                                      </p:to>
                                    </p:set>
                                    <p:anim calcmode="lin" valueType="num">
                                      <p:cBhvr additive="base">
                                        <p:cTn id="154" dur="1000" fill="hold"/>
                                        <p:tgtEl>
                                          <p:spTgt spid="41"/>
                                        </p:tgtEl>
                                        <p:attrNameLst>
                                          <p:attrName>ppt_x</p:attrName>
                                        </p:attrNameLst>
                                      </p:cBhvr>
                                      <p:tavLst>
                                        <p:tav tm="0">
                                          <p:val>
                                            <p:strVal val="1+#ppt_w/2"/>
                                          </p:val>
                                        </p:tav>
                                        <p:tav tm="100000">
                                          <p:val>
                                            <p:strVal val="#ppt_x"/>
                                          </p:val>
                                        </p:tav>
                                      </p:tavLst>
                                    </p:anim>
                                    <p:anim calcmode="lin" valueType="num">
                                      <p:cBhvr additive="base">
                                        <p:cTn id="155" dur="1000" fill="hold"/>
                                        <p:tgtEl>
                                          <p:spTgt spid="41"/>
                                        </p:tgtEl>
                                        <p:attrNameLst>
                                          <p:attrName>ppt_y</p:attrName>
                                        </p:attrNameLst>
                                      </p:cBhvr>
                                      <p:tavLst>
                                        <p:tav tm="0">
                                          <p:val>
                                            <p:strVal val="#ppt_y"/>
                                          </p:val>
                                        </p:tav>
                                        <p:tav tm="100000">
                                          <p:val>
                                            <p:strVal val="#ppt_y"/>
                                          </p:val>
                                        </p:tav>
                                      </p:tavLst>
                                    </p:anim>
                                  </p:childTnLst>
                                </p:cTn>
                              </p:par>
                              <p:par>
                                <p:cTn id="156" presetID="2" presetClass="entr" presetSubtype="2" accel="20000" decel="80000" fill="hold" grpId="0" nodeType="withEffect">
                                  <p:stCondLst>
                                    <p:cond delay="4750"/>
                                  </p:stCondLst>
                                  <p:childTnLst>
                                    <p:set>
                                      <p:cBhvr>
                                        <p:cTn id="157" dur="1" fill="hold">
                                          <p:stCondLst>
                                            <p:cond delay="0"/>
                                          </p:stCondLst>
                                        </p:cTn>
                                        <p:tgtEl>
                                          <p:spTgt spid="42"/>
                                        </p:tgtEl>
                                        <p:attrNameLst>
                                          <p:attrName>style.visibility</p:attrName>
                                        </p:attrNameLst>
                                      </p:cBhvr>
                                      <p:to>
                                        <p:strVal val="visible"/>
                                      </p:to>
                                    </p:set>
                                    <p:anim calcmode="lin" valueType="num">
                                      <p:cBhvr additive="base">
                                        <p:cTn id="158" dur="1000" fill="hold"/>
                                        <p:tgtEl>
                                          <p:spTgt spid="42"/>
                                        </p:tgtEl>
                                        <p:attrNameLst>
                                          <p:attrName>ppt_x</p:attrName>
                                        </p:attrNameLst>
                                      </p:cBhvr>
                                      <p:tavLst>
                                        <p:tav tm="0">
                                          <p:val>
                                            <p:strVal val="1+#ppt_w/2"/>
                                          </p:val>
                                        </p:tav>
                                        <p:tav tm="100000">
                                          <p:val>
                                            <p:strVal val="#ppt_x"/>
                                          </p:val>
                                        </p:tav>
                                      </p:tavLst>
                                    </p:anim>
                                    <p:anim calcmode="lin" valueType="num">
                                      <p:cBhvr additive="base">
                                        <p:cTn id="15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3" grpId="0" animBg="1"/>
      <p:bldP spid="23" grpId="1" animBg="1"/>
      <p:bldP spid="28" grpId="0" animBg="1"/>
      <p:bldP spid="28" grpId="1" animBg="1"/>
      <p:bldP spid="28" grpId="2" animBg="1"/>
      <p:bldP spid="28" grpId="3" animBg="1"/>
      <p:bldP spid="14" grpId="0" animBg="1"/>
      <p:bldP spid="14" grpId="1" animBg="1"/>
      <p:bldP spid="21" grpId="0" animBg="1"/>
      <p:bldP spid="21" grpId="1" animBg="1"/>
      <p:bldP spid="21" grpId="2" animBg="1"/>
      <p:bldP spid="24" grpId="0" animBg="1"/>
      <p:bldP spid="24" grpId="1" animBg="1"/>
      <p:bldP spid="24" grpId="2" animBg="1"/>
      <p:bldP spid="4" grpId="0" animBg="1"/>
      <p:bldP spid="4" grpId="1" animBg="1"/>
      <p:bldP spid="19" grpId="0" animBg="1"/>
      <p:bldP spid="5" grpId="0" animBg="1"/>
      <p:bldP spid="5" grpId="1" animBg="1"/>
      <p:bldP spid="26" grpId="0" animBg="1"/>
      <p:bldP spid="26" grpId="1" animBg="1"/>
      <p:bldP spid="26" grpId="2" animBg="1"/>
      <p:bldP spid="6" grpId="0"/>
      <p:bldP spid="6" grpId="1"/>
      <p:bldP spid="7" grpId="0"/>
      <p:bldP spid="7" grpId="1"/>
      <p:bldP spid="8" grpId="0"/>
      <p:bldP spid="22" grpId="0" animBg="1"/>
      <p:bldP spid="22" grpId="1" animBg="1"/>
      <p:bldP spid="22" grpId="2" animBg="1"/>
      <p:bldP spid="25" grpId="0" animBg="1"/>
      <p:bldP spid="25" grpId="1" animBg="1"/>
      <p:bldP spid="25" grpId="2" animBg="1"/>
      <p:bldP spid="27" grpId="0" animBg="1"/>
      <p:bldP spid="27" grpId="1" animBg="1"/>
      <p:bldP spid="27" grpId="2" animBg="1"/>
      <p:bldP spid="38" grpId="0" animBg="1"/>
      <p:bldP spid="38" grpId="1" animBg="1"/>
      <p:bldP spid="38" grpId="2" animBg="1"/>
      <p:bldP spid="38" grpId="3" animBg="1"/>
      <p:bldP spid="39" grpId="0" animBg="1"/>
      <p:bldP spid="39" grpId="1" animBg="1"/>
      <p:bldP spid="39" grpId="2" animBg="1"/>
      <p:bldP spid="39" grpId="3" animBg="1"/>
      <p:bldP spid="40" grpId="0" animBg="1"/>
      <p:bldP spid="40" grpId="1" animBg="1"/>
      <p:bldP spid="40" grpId="2" animBg="1"/>
      <p:bldP spid="40" grpId="3" animBg="1"/>
      <p:bldP spid="41" grpId="0" animBg="1"/>
      <p:bldP spid="42"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141</TotalTime>
  <Words>367</Words>
  <Application>Microsoft Office PowerPoint</Application>
  <PresentationFormat>Custom</PresentationFormat>
  <Paragraphs>37</Paragraphs>
  <Slides>11</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Calibri Light</vt:lpstr>
      <vt:lpstr>Montserrat</vt:lpstr>
      <vt:lpstr>Montserrat ExtraBold</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Arifianto Rahardi From Creative Studios Pro</dc:creator>
  <cp:lastModifiedBy>My Device is Awesome</cp:lastModifiedBy>
  <cp:revision>8</cp:revision>
  <dcterms:created xsi:type="dcterms:W3CDTF">2021-12-16T01:33:57Z</dcterms:created>
  <dcterms:modified xsi:type="dcterms:W3CDTF">2021-12-30T02:32:59Z</dcterms:modified>
</cp:coreProperties>
</file>