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893A-BE11-43D9-B0B9-E54DFFEC73B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882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893A-BE11-43D9-B0B9-E54DFFEC73B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72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893A-BE11-43D9-B0B9-E54DFFEC73B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002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893A-BE11-43D9-B0B9-E54DFFEC73B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982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893A-BE11-43D9-B0B9-E54DFFEC73B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794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893A-BE11-43D9-B0B9-E54DFFEC73B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353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893A-BE11-43D9-B0B9-E54DFFEC73B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121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893A-BE11-43D9-B0B9-E54DFFEC73B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251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893A-BE11-43D9-B0B9-E54DFFEC73B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323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893A-BE11-43D9-B0B9-E54DFFEC73B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214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C893A-BE11-43D9-B0B9-E54DFFEC73B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925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C893A-BE11-43D9-B0B9-E54DFFEC73B7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F8B24-528C-4D4B-BC5F-07ABC5932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69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dell laptop support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1" y="1143000"/>
            <a:ext cx="9134959" cy="500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lobaltechsquad.PNG"/>
          <p:cNvPicPr>
            <a:picLocks noChangeAspect="1"/>
          </p:cNvPicPr>
          <p:nvPr/>
        </p:nvPicPr>
        <p:blipFill>
          <a:blip r:embed="rId3" cstate="print">
            <a:lum bright="-4000" contrast="25000"/>
          </a:blip>
          <a:stretch>
            <a:fillRect/>
          </a:stretch>
        </p:blipFill>
        <p:spPr>
          <a:xfrm>
            <a:off x="304800" y="199834"/>
            <a:ext cx="1219200" cy="71456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33599" y="95452"/>
            <a:ext cx="54420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Global Tech Squad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042" y="6150114"/>
            <a:ext cx="9134958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Dell Laptop Support</a:t>
            </a:r>
            <a:endParaRPr lang="en-US" sz="4000" dirty="0"/>
          </a:p>
        </p:txBody>
      </p:sp>
      <p:sp>
        <p:nvSpPr>
          <p:cNvPr id="8" name="Rectangle 7"/>
          <p:cNvSpPr/>
          <p:nvPr/>
        </p:nvSpPr>
        <p:spPr>
          <a:xfrm>
            <a:off x="152400" y="3569776"/>
            <a:ext cx="566655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Toll Free : 1-800-294-5907</a:t>
            </a:r>
            <a:endParaRPr lang="en-US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30571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dell laptop support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832"/>
            <a:ext cx="9144000" cy="6883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28800" y="5257800"/>
            <a:ext cx="230279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18002945907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72485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dell laptop support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78278" y="3429000"/>
            <a:ext cx="4038600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1-800-294-5907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1" y="0"/>
            <a:ext cx="9116878" cy="76944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Dell Support Customer Care Help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060507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dell laptop support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7400" y="6248400"/>
            <a:ext cx="449580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1-800-294-5907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20365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dell laptop support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19600" y="5715000"/>
            <a:ext cx="4724400" cy="7694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1-800-294-5907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934946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dell laptop support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lobaltechsquad.PNG"/>
          <p:cNvPicPr>
            <a:picLocks noChangeAspect="1"/>
          </p:cNvPicPr>
          <p:nvPr/>
        </p:nvPicPr>
        <p:blipFill>
          <a:blip r:embed="rId3" cstate="print">
            <a:lum bright="-4000" contrast="25000"/>
          </a:blip>
          <a:stretch>
            <a:fillRect/>
          </a:stretch>
        </p:blipFill>
        <p:spPr>
          <a:xfrm>
            <a:off x="304800" y="245506"/>
            <a:ext cx="1219200" cy="87765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33599" y="199834"/>
            <a:ext cx="54420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Global Tech Squad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38600" y="5562600"/>
            <a:ext cx="4343400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1-800-294-5907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950910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lobaltechsquad.PNG"/>
          <p:cNvPicPr>
            <a:picLocks noChangeAspect="1"/>
          </p:cNvPicPr>
          <p:nvPr/>
        </p:nvPicPr>
        <p:blipFill>
          <a:blip r:embed="rId2" cstate="print">
            <a:lum bright="-4000" contrast="25000"/>
          </a:blip>
          <a:stretch>
            <a:fillRect/>
          </a:stretch>
        </p:blipFill>
        <p:spPr>
          <a:xfrm>
            <a:off x="304800" y="199834"/>
            <a:ext cx="1371600" cy="90993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31126" y="1326507"/>
            <a:ext cx="33310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Contact </a:t>
            </a:r>
            <a:r>
              <a:rPr lang="en-US" sz="5400" b="1" cap="none" spc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US</a:t>
            </a:r>
            <a:endParaRPr lang="en-US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2136339"/>
            <a:ext cx="6096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15323 Seven-L, Helotes,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Texas, 78023, USA.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Toll Free Numbers :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USA/Canada :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1-800-294-5907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 1-844-573-0859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UK : 0-808-189-0272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Australia : 1-300-326-128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support@globaltechsquad.com</a:t>
            </a:r>
          </a:p>
        </p:txBody>
      </p:sp>
      <p:sp>
        <p:nvSpPr>
          <p:cNvPr id="8" name="Rectangle 7"/>
          <p:cNvSpPr/>
          <p:nvPr/>
        </p:nvSpPr>
        <p:spPr>
          <a:xfrm>
            <a:off x="285427" y="5980836"/>
            <a:ext cx="8839200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http://www.globaltechsquad.com/dell-support/</a:t>
            </a:r>
            <a:endParaRPr lang="en-US" sz="32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2133599" y="95452"/>
            <a:ext cx="54420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Global Tech Squad</a:t>
            </a:r>
            <a:endParaRPr lang="en-US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0" name="Picture 2" descr="Image result for dell laptop support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814003"/>
            <a:ext cx="3352800" cy="362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524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59</Words>
  <Application>Microsoft Office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JBB</dc:creator>
  <cp:lastModifiedBy>JBB</cp:lastModifiedBy>
  <cp:revision>14</cp:revision>
  <dcterms:created xsi:type="dcterms:W3CDTF">2017-09-21T15:50:19Z</dcterms:created>
  <dcterms:modified xsi:type="dcterms:W3CDTF">2017-09-21T16:15:41Z</dcterms:modified>
</cp:coreProperties>
</file>