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59" r:id="rId10"/>
    <p:sldId id="260" r:id="rId11"/>
    <p:sldId id="261" r:id="rId12"/>
    <p:sldId id="262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4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07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402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497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897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620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10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05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4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66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95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0650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6469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686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3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7738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34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334D819-9F07-4261-B09B-9E467E5D9002}" type="datetimeFigureOut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9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2520565"/>
          </a:xfrm>
        </p:spPr>
        <p:txBody>
          <a:bodyPr/>
          <a:lstStyle/>
          <a:p>
            <a:r>
              <a:rPr lang="en-US" dirty="0" smtClean="0"/>
              <a:t>HIKMAH DI BALIK PANDEMI COVID-19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0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KEBIJAKAN YANG DIAMBIL PEMERINTAH NEGARA-NEGARA DI DUNIA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PSBB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Menetapkan</a:t>
            </a:r>
            <a:r>
              <a:rPr lang="en-US" dirty="0" smtClean="0"/>
              <a:t> Work From Home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Belajar</a:t>
            </a:r>
            <a:r>
              <a:rPr lang="en-US" dirty="0" smtClean="0"/>
              <a:t> di </a:t>
            </a:r>
            <a:r>
              <a:rPr lang="en-US" dirty="0" err="1" smtClean="0"/>
              <a:t>rumah</a:t>
            </a:r>
            <a:r>
              <a:rPr lang="en-US" dirty="0" smtClean="0"/>
              <a:t> (Home Learning)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Menyiapkan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Sakit</a:t>
            </a:r>
            <a:r>
              <a:rPr lang="en-US" dirty="0" smtClean="0"/>
              <a:t> </a:t>
            </a:r>
            <a:r>
              <a:rPr lang="en-US" dirty="0" err="1" smtClean="0"/>
              <a:t>Darurat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Pembatasan</a:t>
            </a:r>
            <a:r>
              <a:rPr lang="en-US" dirty="0" smtClean="0"/>
              <a:t> </a:t>
            </a:r>
            <a:r>
              <a:rPr lang="en-US" dirty="0" err="1" smtClean="0"/>
              <a:t>angkutan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Wajib</a:t>
            </a:r>
            <a:r>
              <a:rPr lang="en-US" dirty="0" smtClean="0"/>
              <a:t> </a:t>
            </a:r>
            <a:r>
              <a:rPr lang="en-US" dirty="0" err="1" smtClean="0"/>
              <a:t>bermasker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bantuan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terdampak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Pelarangan</a:t>
            </a:r>
            <a:r>
              <a:rPr lang="en-US" dirty="0" smtClean="0"/>
              <a:t> </a:t>
            </a:r>
            <a:r>
              <a:rPr lang="en-US" dirty="0" err="1" smtClean="0"/>
              <a:t>mudik</a:t>
            </a:r>
            <a:r>
              <a:rPr lang="en-US" dirty="0" smtClean="0"/>
              <a:t> </a:t>
            </a:r>
            <a:r>
              <a:rPr lang="en-US" dirty="0" err="1" smtClean="0"/>
              <a:t>menjelang</a:t>
            </a:r>
            <a:r>
              <a:rPr lang="en-US" dirty="0" smtClean="0"/>
              <a:t> </a:t>
            </a:r>
            <a:r>
              <a:rPr lang="en-US" dirty="0" err="1" smtClean="0"/>
              <a:t>lebaran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5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HIKMAH DI BALIK PANDEMI COVID-19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Lahirnya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pentingnya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di </a:t>
            </a:r>
            <a:r>
              <a:rPr lang="en-US" dirty="0" err="1" smtClean="0"/>
              <a:t>keluarga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Kedekatan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keakraban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semakin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dirty="0" err="1" smtClean="0"/>
              <a:t>kebersihan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semakin</a:t>
            </a:r>
            <a:r>
              <a:rPr lang="en-US" dirty="0" smtClean="0"/>
              <a:t> </a:t>
            </a:r>
            <a:r>
              <a:rPr lang="en-US" dirty="0" err="1" smtClean="0"/>
              <a:t>membaik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lahirnya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dirty="0" err="1" smtClean="0"/>
              <a:t>mencuci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bersih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mendidik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ternyata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Guru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akrab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Polusi</a:t>
            </a:r>
            <a:r>
              <a:rPr lang="en-US" dirty="0" smtClean="0"/>
              <a:t> </a:t>
            </a:r>
            <a:r>
              <a:rPr lang="en-US" dirty="0" err="1" smtClean="0"/>
              <a:t>udara</a:t>
            </a:r>
            <a:r>
              <a:rPr lang="en-US" dirty="0" smtClean="0"/>
              <a:t> </a:t>
            </a:r>
            <a:r>
              <a:rPr lang="en-US" dirty="0" err="1" smtClean="0"/>
              <a:t>menurun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Munculnya</a:t>
            </a:r>
            <a:r>
              <a:rPr lang="en-US" dirty="0" smtClean="0"/>
              <a:t> </a:t>
            </a:r>
            <a:r>
              <a:rPr lang="en-US" dirty="0" err="1" smtClean="0"/>
              <a:t>solidaritas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orang yang </a:t>
            </a:r>
            <a:r>
              <a:rPr lang="en-US" dirty="0" err="1" smtClean="0"/>
              <a:t>membutuhkan</a:t>
            </a:r>
            <a:r>
              <a:rPr lang="en-US" dirty="0" smtClean="0"/>
              <a:t>.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relawan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bantuan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APD, masker,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makanan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lain </a:t>
            </a:r>
            <a:r>
              <a:rPr lang="en-US" dirty="0" err="1" smtClean="0"/>
              <a:t>sebagainya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EVALUASI DIRI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negatif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kamu</a:t>
            </a:r>
            <a:r>
              <a:rPr lang="en-US" dirty="0" smtClean="0"/>
              <a:t> </a:t>
            </a:r>
            <a:r>
              <a:rPr lang="en-US" dirty="0" err="1" smtClean="0"/>
              <a:t>rasakan</a:t>
            </a:r>
            <a:r>
              <a:rPr lang="en-US" dirty="0" smtClean="0"/>
              <a:t> </a:t>
            </a:r>
            <a:r>
              <a:rPr lang="en-US" dirty="0" err="1" smtClean="0"/>
              <a:t>ketika</a:t>
            </a:r>
            <a:r>
              <a:rPr lang="en-US" dirty="0" smtClean="0"/>
              <a:t> pandemic covid-19 </a:t>
            </a:r>
            <a:r>
              <a:rPr lang="en-US" dirty="0" err="1" smtClean="0"/>
              <a:t>berlangsung</a:t>
            </a:r>
            <a:r>
              <a:rPr lang="en-US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Hikmah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kamu</a:t>
            </a:r>
            <a:r>
              <a:rPr lang="en-US" dirty="0" smtClean="0"/>
              <a:t> </a:t>
            </a:r>
            <a:r>
              <a:rPr lang="en-US" dirty="0" err="1" smtClean="0"/>
              <a:t>rasakan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pandemic covid-19?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kamu</a:t>
            </a:r>
            <a:r>
              <a:rPr lang="en-US" dirty="0" smtClean="0"/>
              <a:t> </a:t>
            </a:r>
            <a:r>
              <a:rPr lang="en-US" dirty="0" err="1" smtClean="0"/>
              <a:t>lakukan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menangani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mengurangi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penyebaran</a:t>
            </a:r>
            <a:r>
              <a:rPr lang="en-US" dirty="0" smtClean="0"/>
              <a:t> covid-19?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93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7" y="1013346"/>
            <a:ext cx="10483402" cy="48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8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TUJUAN LAYANAN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Mengidentifikasi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pandemic covid-19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hikmah</a:t>
            </a:r>
            <a:r>
              <a:rPr lang="en-US" dirty="0" smtClean="0"/>
              <a:t> di </a:t>
            </a:r>
            <a:r>
              <a:rPr lang="en-US" dirty="0" err="1" smtClean="0"/>
              <a:t>balik</a:t>
            </a:r>
            <a:r>
              <a:rPr lang="en-US" dirty="0" smtClean="0"/>
              <a:t> pandemic covid-19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Mengklasifikasi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macam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pandemic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Menganalisis</a:t>
            </a:r>
            <a:r>
              <a:rPr lang="en-US" dirty="0" smtClean="0"/>
              <a:t> </a:t>
            </a:r>
            <a:r>
              <a:rPr lang="en-US" dirty="0" err="1" smtClean="0"/>
              <a:t>perilaku-perilaku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dijadikan</a:t>
            </a:r>
            <a:r>
              <a:rPr lang="en-US" dirty="0" smtClean="0"/>
              <a:t> </a:t>
            </a:r>
            <a:r>
              <a:rPr lang="en-US" dirty="0" err="1" smtClean="0"/>
              <a:t>acuan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mencegah</a:t>
            </a:r>
            <a:r>
              <a:rPr lang="en-US" dirty="0" smtClean="0"/>
              <a:t> </a:t>
            </a:r>
            <a:r>
              <a:rPr lang="en-US" dirty="0" err="1" smtClean="0"/>
              <a:t>tertularnya</a:t>
            </a:r>
            <a:r>
              <a:rPr lang="en-US" dirty="0" smtClean="0"/>
              <a:t> virus corona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2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734" y="853344"/>
            <a:ext cx="9601196" cy="1303867"/>
          </a:xfrm>
        </p:spPr>
        <p:txBody>
          <a:bodyPr/>
          <a:lstStyle/>
          <a:p>
            <a:r>
              <a:rPr lang="en-US" dirty="0" smtClean="0"/>
              <a:t>CORONA MERUBAH DUNIA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err="1"/>
              <a:t>S</a:t>
            </a:r>
            <a:r>
              <a:rPr lang="en-US" dirty="0" err="1" smtClean="0"/>
              <a:t>uasana</a:t>
            </a:r>
            <a:r>
              <a:rPr lang="en-US" dirty="0" smtClean="0"/>
              <a:t> </a:t>
            </a:r>
            <a:r>
              <a:rPr lang="en-US" dirty="0" err="1" smtClean="0"/>
              <a:t>keramaian</a:t>
            </a:r>
            <a:r>
              <a:rPr lang="en-US" dirty="0" smtClean="0"/>
              <a:t> yang </a:t>
            </a:r>
            <a:r>
              <a:rPr lang="en-US" dirty="0" err="1" smtClean="0"/>
              <a:t>semula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di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belahan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kesunyian</a:t>
            </a:r>
            <a:r>
              <a:rPr lang="en-US" dirty="0" smtClean="0"/>
              <a:t> yang </a:t>
            </a:r>
            <a:r>
              <a:rPr lang="en-US" dirty="0" err="1" smtClean="0"/>
              <a:t>merata</a:t>
            </a:r>
            <a:r>
              <a:rPr lang="en-US" dirty="0" smtClean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perkantoran</a:t>
            </a:r>
            <a:r>
              <a:rPr lang="en-US" dirty="0" smtClean="0"/>
              <a:t> </a:t>
            </a:r>
            <a:r>
              <a:rPr lang="en-US" dirty="0" err="1" smtClean="0"/>
              <a:t>dirubah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di </a:t>
            </a:r>
            <a:r>
              <a:rPr lang="en-US" dirty="0" err="1" smtClean="0"/>
              <a:t>rumah</a:t>
            </a:r>
            <a:r>
              <a:rPr lang="en-US" dirty="0" smtClean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Perusahaan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terpaksa</a:t>
            </a:r>
            <a:r>
              <a:rPr lang="en-US" dirty="0" smtClean="0"/>
              <a:t> </a:t>
            </a:r>
            <a:r>
              <a:rPr lang="en-US" dirty="0" err="1" smtClean="0"/>
              <a:t>berhenti</a:t>
            </a:r>
            <a:r>
              <a:rPr lang="en-US" dirty="0" smtClean="0"/>
              <a:t> </a:t>
            </a:r>
            <a:r>
              <a:rPr lang="en-US" dirty="0" err="1" smtClean="0"/>
              <a:t>sesaat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berdampak</a:t>
            </a:r>
            <a:r>
              <a:rPr lang="en-US" dirty="0" smtClean="0"/>
              <a:t> </a:t>
            </a:r>
            <a:r>
              <a:rPr lang="en-US" dirty="0" err="1" smtClean="0"/>
              <a:t>lahirnya</a:t>
            </a:r>
            <a:r>
              <a:rPr lang="en-US" dirty="0" smtClean="0"/>
              <a:t> </a:t>
            </a:r>
            <a:r>
              <a:rPr lang="en-US" dirty="0" err="1" smtClean="0"/>
              <a:t>pemutusan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(PHK)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melambat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berimbas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menurunnya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keagamaan</a:t>
            </a:r>
            <a:r>
              <a:rPr lang="en-US" dirty="0" smtClean="0"/>
              <a:t> yang </a:t>
            </a:r>
            <a:r>
              <a:rPr lang="en-US" dirty="0" err="1" smtClean="0"/>
              <a:t>sakral</a:t>
            </a:r>
            <a:r>
              <a:rPr lang="en-US" dirty="0" smtClean="0"/>
              <a:t> pun yang </a:t>
            </a:r>
            <a:r>
              <a:rPr lang="en-US" dirty="0" err="1" smtClean="0"/>
              <a:t>semula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di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ibadah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di </a:t>
            </a:r>
            <a:r>
              <a:rPr lang="en-US" dirty="0" err="1" smtClean="0"/>
              <a:t>rumah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68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982132"/>
            <a:ext cx="10162502" cy="130386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Suasana</a:t>
            </a:r>
            <a:r>
              <a:rPr lang="en-US" dirty="0"/>
              <a:t> </a:t>
            </a:r>
            <a:r>
              <a:rPr lang="en-US" dirty="0" err="1"/>
              <a:t>keramaian</a:t>
            </a:r>
            <a:r>
              <a:rPr lang="en-US" dirty="0"/>
              <a:t> yang </a:t>
            </a:r>
            <a:r>
              <a:rPr lang="en-US" dirty="0" err="1"/>
              <a:t>semula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di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belahan</a:t>
            </a:r>
            <a:r>
              <a:rPr lang="en-US" dirty="0"/>
              <a:t> </a:t>
            </a:r>
            <a:r>
              <a:rPr lang="en-US" dirty="0" err="1"/>
              <a:t>dunia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kesunyian</a:t>
            </a:r>
            <a:r>
              <a:rPr lang="en-US" dirty="0"/>
              <a:t> yang </a:t>
            </a:r>
            <a:r>
              <a:rPr lang="en-US" dirty="0" err="1"/>
              <a:t>merata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879" y="2531705"/>
            <a:ext cx="5165926" cy="3317875"/>
          </a:xfrm>
        </p:spPr>
      </p:pic>
    </p:spTree>
    <p:extLst>
      <p:ext uri="{BB962C8B-B14F-4D97-AF65-F5344CB8AC3E}">
        <p14:creationId xmlns:p14="http://schemas.microsoft.com/office/powerpoint/2010/main" val="252894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FROM HOME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317" y="2557463"/>
            <a:ext cx="4877366" cy="3317875"/>
          </a:xfrm>
        </p:spPr>
      </p:pic>
    </p:spTree>
    <p:extLst>
      <p:ext uri="{BB962C8B-B14F-4D97-AF65-F5344CB8AC3E}">
        <p14:creationId xmlns:p14="http://schemas.microsoft.com/office/powerpoint/2010/main" val="329353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PEMBERHENTIAN INDUSTRI DAN PHK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102" y="2557463"/>
            <a:ext cx="6247796" cy="3317875"/>
          </a:xfrm>
        </p:spPr>
      </p:pic>
    </p:spTree>
    <p:extLst>
      <p:ext uri="{BB962C8B-B14F-4D97-AF65-F5344CB8AC3E}">
        <p14:creationId xmlns:p14="http://schemas.microsoft.com/office/powerpoint/2010/main" val="380518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Menurunnya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41" y="2557463"/>
            <a:ext cx="5821117" cy="3317875"/>
          </a:xfrm>
        </p:spPr>
      </p:pic>
    </p:spTree>
    <p:extLst>
      <p:ext uri="{BB962C8B-B14F-4D97-AF65-F5344CB8AC3E}">
        <p14:creationId xmlns:p14="http://schemas.microsoft.com/office/powerpoint/2010/main" val="201551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Sholat</a:t>
            </a:r>
            <a:r>
              <a:rPr lang="en-US" dirty="0" smtClean="0"/>
              <a:t> </a:t>
            </a:r>
            <a:r>
              <a:rPr lang="en-US" dirty="0" err="1" smtClean="0"/>
              <a:t>Ied</a:t>
            </a:r>
            <a:r>
              <a:rPr lang="en-US" dirty="0" smtClean="0"/>
              <a:t> di </a:t>
            </a:r>
            <a:r>
              <a:rPr lang="en-US" dirty="0" err="1" smtClean="0"/>
              <a:t>Rumah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793" y="2557463"/>
            <a:ext cx="6088413" cy="3317875"/>
          </a:xfrm>
        </p:spPr>
      </p:pic>
    </p:spTree>
    <p:extLst>
      <p:ext uri="{BB962C8B-B14F-4D97-AF65-F5344CB8AC3E}">
        <p14:creationId xmlns:p14="http://schemas.microsoft.com/office/powerpoint/2010/main" val="23871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DISTANCING DAN PHYSICAL DISTANCING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Kebijakan</a:t>
            </a:r>
            <a:r>
              <a:rPr lang="en-US" dirty="0" smtClean="0"/>
              <a:t> social distancing </a:t>
            </a:r>
            <a:r>
              <a:rPr lang="en-US" dirty="0" err="1" smtClean="0"/>
              <a:t>dan</a:t>
            </a:r>
            <a:r>
              <a:rPr lang="en-US" dirty="0" smtClean="0"/>
              <a:t> physical distancing yang </a:t>
            </a:r>
            <a:r>
              <a:rPr lang="en-US" dirty="0" err="1" smtClean="0"/>
              <a:t>diterapkan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karantina</a:t>
            </a:r>
            <a:r>
              <a:rPr lang="en-US" dirty="0" smtClean="0"/>
              <a:t> </a:t>
            </a:r>
            <a:r>
              <a:rPr lang="en-US" dirty="0" err="1" smtClean="0"/>
              <a:t>wilayah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embatasan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/>
              <a:t>B</a:t>
            </a:r>
            <a:r>
              <a:rPr lang="en-US" dirty="0" err="1" smtClean="0"/>
              <a:t>erskala</a:t>
            </a:r>
            <a:r>
              <a:rPr lang="en-US" dirty="0" smtClean="0"/>
              <a:t> </a:t>
            </a:r>
            <a:r>
              <a:rPr lang="en-US" dirty="0" err="1"/>
              <a:t>B</a:t>
            </a:r>
            <a:r>
              <a:rPr lang="en-US" dirty="0" err="1" smtClean="0"/>
              <a:t>esar</a:t>
            </a:r>
            <a:r>
              <a:rPr lang="en-US" dirty="0" smtClean="0"/>
              <a:t> (PSBB)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mencegah</a:t>
            </a:r>
            <a:r>
              <a:rPr lang="en-US" dirty="0" smtClean="0"/>
              <a:t> </a:t>
            </a:r>
            <a:r>
              <a:rPr lang="en-US" dirty="0" err="1" smtClean="0"/>
              <a:t>penularan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diterapkan</a:t>
            </a:r>
            <a:r>
              <a:rPr lang="en-US" dirty="0" smtClean="0"/>
              <a:t> </a:t>
            </a:r>
            <a:r>
              <a:rPr lang="en-US" dirty="0" err="1" smtClean="0"/>
              <a:t>diberbagai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.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penyebaran</a:t>
            </a:r>
            <a:r>
              <a:rPr lang="en-US" dirty="0" smtClean="0"/>
              <a:t> virus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dideteksi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menghindari</a:t>
            </a:r>
            <a:r>
              <a:rPr lang="en-US" dirty="0" smtClean="0"/>
              <a:t> </a:t>
            </a:r>
            <a:r>
              <a:rPr lang="en-US" dirty="0" err="1" smtClean="0"/>
              <a:t>kontak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orang lain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sekarang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disarankan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 smtClean="0"/>
              <a:t>Semua</a:t>
            </a:r>
            <a:r>
              <a:rPr lang="en-US" dirty="0" smtClean="0"/>
              <a:t> orang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potensi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menularkan</a:t>
            </a:r>
            <a:r>
              <a:rPr lang="en-US" dirty="0" smtClean="0"/>
              <a:t> </a:t>
            </a:r>
            <a:r>
              <a:rPr lang="en-US" dirty="0" err="1" smtClean="0"/>
              <a:t>vitus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penyakit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kadang</a:t>
            </a:r>
            <a:r>
              <a:rPr lang="en-US" dirty="0" smtClean="0"/>
              <a:t> </a:t>
            </a:r>
            <a:r>
              <a:rPr lang="en-US" dirty="0" err="1" smtClean="0"/>
              <a:t>ditularkan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Orang </a:t>
            </a:r>
            <a:r>
              <a:rPr lang="en-US" dirty="0" err="1"/>
              <a:t>T</a:t>
            </a:r>
            <a:r>
              <a:rPr lang="en-US" dirty="0" err="1" smtClean="0"/>
              <a:t>anpa</a:t>
            </a:r>
            <a:r>
              <a:rPr lang="en-US" dirty="0" smtClean="0"/>
              <a:t> </a:t>
            </a:r>
            <a:r>
              <a:rPr lang="en-US" dirty="0" err="1"/>
              <a:t>G</a:t>
            </a:r>
            <a:r>
              <a:rPr lang="en-US" dirty="0" err="1" smtClean="0"/>
              <a:t>ejala</a:t>
            </a:r>
            <a:r>
              <a:rPr lang="en-US" dirty="0" smtClean="0"/>
              <a:t> (OTG)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berinteraksi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orang yang </a:t>
            </a:r>
            <a:r>
              <a:rPr lang="en-US" dirty="0" err="1" smtClean="0"/>
              <a:t>terpapar</a:t>
            </a:r>
            <a:r>
              <a:rPr lang="en-US" dirty="0" smtClean="0"/>
              <a:t> virus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27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</TotalTime>
  <Words>371</Words>
  <Application>Microsoft Office PowerPoint</Application>
  <PresentationFormat>Widescreen</PresentationFormat>
  <Paragraphs>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Garamond</vt:lpstr>
      <vt:lpstr>Wingdings</vt:lpstr>
      <vt:lpstr>Organic</vt:lpstr>
      <vt:lpstr>HIKMAH DI BALIK PANDEMI COVID-19</vt:lpstr>
      <vt:lpstr>TUJUAN LAYANAN</vt:lpstr>
      <vt:lpstr>CORONA MERUBAH DUNIA</vt:lpstr>
      <vt:lpstr>Suasana keramaian yang semula terjadi di seluruh belahan dunia menjadi kesunyian yang merata</vt:lpstr>
      <vt:lpstr>WORK FROM HOME</vt:lpstr>
      <vt:lpstr>PEMBERHENTIAN INDUSTRI DAN PHK</vt:lpstr>
      <vt:lpstr>Menurunnya Kemampuan Ekonomi Masyarakat</vt:lpstr>
      <vt:lpstr>Sholat Ied di Rumah</vt:lpstr>
      <vt:lpstr>SOCIAL DISTANCING DAN PHYSICAL DISTANCING</vt:lpstr>
      <vt:lpstr>KEBIJAKAN YANG DIAMBIL PEMERINTAH NEGARA-NEGARA DI DUNIA</vt:lpstr>
      <vt:lpstr>HIKMAH DI BALIK PANDEMI COVID-19</vt:lpstr>
      <vt:lpstr>EVALUASI DIRI</vt:lpstr>
      <vt:lpstr>PowerPoint Presentation</vt:lpstr>
    </vt:vector>
  </TitlesOfParts>
  <Company>by adguard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HIKMAH DI BALIK PANDEMI COVID-19</dc:title>
  <dc:creator>dewi kimprut</dc:creator>
  <cp:lastModifiedBy>dewi kimprut</cp:lastModifiedBy>
  <cp:revision>6</cp:revision>
  <dcterms:created xsi:type="dcterms:W3CDTF">2020-07-15T14:45:48Z</dcterms:created>
  <dcterms:modified xsi:type="dcterms:W3CDTF">2020-07-15T15:47:24Z</dcterms:modified>
</cp:coreProperties>
</file>