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tags/tag2.xml" ContentType="application/vnd.openxmlformats-officedocument.presentationml.tags+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tags/tag3.xml" ContentType="application/vnd.openxmlformats-officedocument.presentationml.tags+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Lst>
  <p:notesMasterIdLst>
    <p:notesMasterId r:id="rId33"/>
  </p:notesMasterIdLst>
  <p:sldIdLst>
    <p:sldId id="256" r:id="rId2"/>
    <p:sldId id="295" r:id="rId3"/>
    <p:sldId id="257" r:id="rId4"/>
    <p:sldId id="259" r:id="rId5"/>
    <p:sldId id="287" r:id="rId6"/>
    <p:sldId id="261" r:id="rId7"/>
    <p:sldId id="262" r:id="rId8"/>
    <p:sldId id="263" r:id="rId9"/>
    <p:sldId id="288" r:id="rId10"/>
    <p:sldId id="290" r:id="rId11"/>
    <p:sldId id="265" r:id="rId12"/>
    <p:sldId id="267" r:id="rId13"/>
    <p:sldId id="268" r:id="rId14"/>
    <p:sldId id="269" r:id="rId15"/>
    <p:sldId id="270" r:id="rId16"/>
    <p:sldId id="271" r:id="rId17"/>
    <p:sldId id="272" r:id="rId18"/>
    <p:sldId id="274" r:id="rId19"/>
    <p:sldId id="275" r:id="rId20"/>
    <p:sldId id="277" r:id="rId21"/>
    <p:sldId id="291" r:id="rId22"/>
    <p:sldId id="278" r:id="rId23"/>
    <p:sldId id="280" r:id="rId24"/>
    <p:sldId id="292" r:id="rId25"/>
    <p:sldId id="281" r:id="rId26"/>
    <p:sldId id="284" r:id="rId27"/>
    <p:sldId id="293" r:id="rId28"/>
    <p:sldId id="294" r:id="rId29"/>
    <p:sldId id="286" r:id="rId30"/>
    <p:sldId id="296" r:id="rId31"/>
    <p:sldId id="297" r:id="rId32"/>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69" d="100"/>
          <a:sy n="69" d="100"/>
        </p:scale>
        <p:origin x="-540"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53FCB1A-0344-4A41-A7EF-B2BC5881A4B8}" type="datetimeFigureOut">
              <a:rPr lang="en-US" smtClean="0"/>
              <a:t>7/5/2009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D707675-FECE-49D0-B364-7C6B63AB4D17}"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31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D707675-FECE-49D0-B364-7C6B63AB4D17}" type="slidenum">
              <a:rPr lang="en-US" smtClean="0"/>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6" name="Rectangle 20"/>
          <p:cNvSpPr>
            <a:spLocks noGrp="1"/>
          </p:cNvSpPr>
          <p:nvPr>
            <p:ph type="ctrTitle"/>
          </p:nvPr>
        </p:nvSpPr>
        <p:spPr>
          <a:xfrm>
            <a:off x="722376" y="2688336"/>
            <a:ext cx="7772400" cy="3108960"/>
          </a:xfrm>
        </p:spPr>
        <p:txBody>
          <a:bodyPr anchor="t" anchorCtr="0">
            <a:noAutofit/>
          </a:bodyPr>
          <a:lstStyle>
            <a:lvl1pPr algn="ctr">
              <a:defRPr lang="en-US" sz="6200" b="1" cap="none" spc="0" dirty="0" smtClean="0">
                <a:ln w="1905"/>
                <a:gradFill>
                  <a:gsLst>
                    <a:gs pos="0">
                      <a:schemeClr val="tx2">
                        <a:shade val="30000"/>
                        <a:satMod val="255000"/>
                      </a:schemeClr>
                    </a:gs>
                    <a:gs pos="58000">
                      <a:schemeClr val="tx2">
                        <a:tint val="90000"/>
                        <a:satMod val="300000"/>
                      </a:schemeClr>
                    </a:gs>
                    <a:gs pos="100000">
                      <a:schemeClr val="tx2">
                        <a:tint val="80000"/>
                        <a:satMod val="255000"/>
                      </a:schemeClr>
                    </a:gs>
                  </a:gsLst>
                  <a:lin ang="5400000"/>
                </a:gradFill>
                <a:effectLst>
                  <a:innerShdw blurRad="69850" dist="43180" dir="5400000">
                    <a:srgbClr val="000000">
                      <a:alpha val="65000"/>
                    </a:srgbClr>
                  </a:innerShdw>
                </a:effectLst>
              </a:defRPr>
            </a:lvl1pPr>
          </a:lstStyle>
          <a:p>
            <a:r>
              <a:rPr lang="en-US" smtClean="0"/>
              <a:t>Click to edit Master title style</a:t>
            </a:r>
            <a:endParaRPr lang="en-US" dirty="0"/>
          </a:p>
        </p:txBody>
      </p:sp>
      <p:sp>
        <p:nvSpPr>
          <p:cNvPr id="24" name="Rectangle 26"/>
          <p:cNvSpPr>
            <a:spLocks noGrp="1"/>
          </p:cNvSpPr>
          <p:nvPr>
            <p:ph type="subTitle" idx="1"/>
          </p:nvPr>
        </p:nvSpPr>
        <p:spPr>
          <a:xfrm>
            <a:off x="722376" y="1133856"/>
            <a:ext cx="7772400" cy="1508760"/>
          </a:xfrm>
        </p:spPr>
        <p:txBody>
          <a:bodyPr anchor="b">
            <a:normAutofit/>
          </a:bodyPr>
          <a:lstStyle>
            <a:lvl1pPr marL="0" indent="0" algn="ctr">
              <a:buNone/>
              <a:defRPr lang="en-US" sz="2200" b="0">
                <a:solidFill>
                  <a:schemeClr val="tx2">
                    <a:shade val="55000"/>
                  </a:schemeClr>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sp>
        <p:nvSpPr>
          <p:cNvPr id="18" name="Rectangle 6"/>
          <p:cNvSpPr>
            <a:spLocks noGrp="1"/>
          </p:cNvSpPr>
          <p:nvPr>
            <p:ph type="dt" sz="half" idx="10"/>
          </p:nvPr>
        </p:nvSpPr>
        <p:spPr/>
        <p:txBody>
          <a:bodyPr/>
          <a:lstStyle>
            <a:lvl1pPr>
              <a:defRPr lang="en-US" smtClean="0"/>
            </a:lvl1pPr>
          </a:lstStyle>
          <a:p>
            <a:endParaRPr lang="en-US"/>
          </a:p>
        </p:txBody>
      </p:sp>
      <p:sp>
        <p:nvSpPr>
          <p:cNvPr id="9" name="Rectangle 14"/>
          <p:cNvSpPr>
            <a:spLocks noGrp="1"/>
          </p:cNvSpPr>
          <p:nvPr>
            <p:ph type="sldNum" sz="quarter" idx="11"/>
          </p:nvPr>
        </p:nvSpPr>
        <p:spPr/>
        <p:txBody>
          <a:bodyPr/>
          <a:lstStyle>
            <a:lvl1pPr>
              <a:defRPr lang="en-US" smtClean="0"/>
            </a:lvl1pPr>
          </a:lstStyle>
          <a:p>
            <a:fld id="{44F2D19D-35AE-4A3B-A7A9-EC19BF651B0F}" type="slidenum">
              <a:rPr lang="en-US" smtClean="0"/>
              <a:pPr/>
              <a:t>‹#›</a:t>
            </a:fld>
            <a:endParaRPr lang="en-US"/>
          </a:p>
        </p:txBody>
      </p:sp>
      <p:sp>
        <p:nvSpPr>
          <p:cNvPr id="25" name="Rectangle 27"/>
          <p:cNvSpPr>
            <a:spLocks noGrp="1"/>
          </p:cNvSpPr>
          <p:nvPr>
            <p:ph type="ftr" sz="quarter" idx="12"/>
          </p:nvPr>
        </p:nvSpPr>
        <p:spPr/>
        <p:txBody>
          <a:bodyPr/>
          <a:lstStyle>
            <a:lvl1pPr>
              <a:defRPr lang="en-US" smtClean="0"/>
            </a:lvl1p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447E44-6C29-45EA-8ADA-1D4D8858CE8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4BF8F7-6207-4989-A708-7FCACD595C7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Rectangle 2"/>
          <p:cNvSpPr>
            <a:spLocks noGrp="1"/>
          </p:cNvSpPr>
          <p:nvPr>
            <p:ph type="title"/>
          </p:nvPr>
        </p:nvSpPr>
        <p:spPr/>
        <p:txBody>
          <a:bodyPr/>
          <a:lstStyle/>
          <a:p>
            <a:r>
              <a:rPr lang="en-US" smtClean="0"/>
              <a:t>Click to edit Master title style</a:t>
            </a:r>
            <a:endParaRPr lang="en-US"/>
          </a:p>
        </p:txBody>
      </p:sp>
      <p:sp>
        <p:nvSpPr>
          <p:cNvPr id="3" name="Rectangle 3"/>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4"/>
          <p:cNvSpPr>
            <a:spLocks noGrp="1"/>
          </p:cNvSpPr>
          <p:nvPr>
            <p:ph type="dt" sz="half" idx="10"/>
          </p:nvPr>
        </p:nvSpPr>
        <p:spPr/>
        <p:txBody>
          <a:bodyPr/>
          <a:lstStyle/>
          <a:p>
            <a:endParaRPr lang="en-US"/>
          </a:p>
        </p:txBody>
      </p:sp>
      <p:sp>
        <p:nvSpPr>
          <p:cNvPr id="5" name="Rectangle 5"/>
          <p:cNvSpPr>
            <a:spLocks noGrp="1"/>
          </p:cNvSpPr>
          <p:nvPr>
            <p:ph type="ftr" sz="quarter" idx="11"/>
          </p:nvPr>
        </p:nvSpPr>
        <p:spPr/>
        <p:txBody>
          <a:bodyPr/>
          <a:lstStyle/>
          <a:p>
            <a:endParaRPr lang="en-US"/>
          </a:p>
        </p:txBody>
      </p:sp>
      <p:sp>
        <p:nvSpPr>
          <p:cNvPr id="6" name="Rectangle 6"/>
          <p:cNvSpPr>
            <a:spLocks noGrp="1"/>
          </p:cNvSpPr>
          <p:nvPr>
            <p:ph type="sldNum" sz="quarter" idx="12"/>
          </p:nvPr>
        </p:nvSpPr>
        <p:spPr/>
        <p:txBody>
          <a:bodyPr/>
          <a:lstStyle/>
          <a:p>
            <a:fld id="{A99AEEC6-A2F9-47E6-B18D-1BFA9B4DCCE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8" name="Rounded Rectangle 7"/>
          <p:cNvSpPr/>
          <p:nvPr/>
        </p:nvSpPr>
        <p:spPr>
          <a:xfrm>
            <a:off x="690563" y="491696"/>
            <a:ext cx="7762875" cy="5874608"/>
          </a:xfrm>
          <a:prstGeom prst="roundRect">
            <a:avLst>
              <a:gd name="adj" fmla="val 2238"/>
            </a:avLst>
          </a:prstGeom>
          <a:gradFill rotWithShape="1">
            <a:gsLst>
              <a:gs pos="0">
                <a:schemeClr val="bg1">
                  <a:satMod val="300000"/>
                  <a:alpha val="50000"/>
                </a:schemeClr>
              </a:gs>
              <a:gs pos="35000">
                <a:schemeClr val="bg1">
                  <a:satMod val="300000"/>
                  <a:alpha val="87000"/>
                </a:schemeClr>
              </a:gs>
              <a:gs pos="50000">
                <a:schemeClr val="bg1">
                  <a:satMod val="300000"/>
                  <a:alpha val="92000"/>
                </a:schemeClr>
              </a:gs>
              <a:gs pos="60000">
                <a:schemeClr val="bg1">
                  <a:satMod val="300000"/>
                  <a:alpha val="89000"/>
                </a:schemeClr>
              </a:gs>
              <a:gs pos="100000">
                <a:schemeClr val="bg1">
                  <a:satMod val="300000"/>
                  <a:alpha val="55000"/>
                </a:schemeClr>
              </a:gs>
            </a:gsLst>
            <a:lin ang="5400000" scaled="1"/>
          </a:gradFill>
          <a:ln>
            <a:noFill/>
          </a:ln>
          <a:effectLst>
            <a:outerShdw blurRad="63500" dist="45720" dir="5400000" algn="t" rotWithShape="0">
              <a:schemeClr val="bg2">
                <a:shade val="30000"/>
                <a:satMod val="250000"/>
                <a:alpha val="90000"/>
              </a:schemeClr>
            </a:outerShdw>
          </a:effectLst>
          <a:scene3d>
            <a:camera prst="orthographicFront">
              <a:rot lat="0" lon="0" rev="0"/>
            </a:camera>
            <a:lightRig rig="contrasting" dir="t">
              <a:rot lat="0" lon="0" rev="7500000"/>
            </a:lightRig>
          </a:scene3d>
          <a:sp3d contourW="6350" prstMaterial="powder">
            <a:bevelT w="50800" h="63500"/>
            <a:contourClr>
              <a:schemeClr val="bg2">
                <a:shade val="90000"/>
                <a:lumMod val="55000"/>
              </a:schemeClr>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orbel"/>
              <a:ea typeface="+mn-ea"/>
              <a:cs typeface="+mn-cs"/>
            </a:endParaRPr>
          </a:p>
        </p:txBody>
      </p:sp>
      <p:sp>
        <p:nvSpPr>
          <p:cNvPr id="2" name="Rectangle 2"/>
          <p:cNvSpPr>
            <a:spLocks noGrp="1"/>
          </p:cNvSpPr>
          <p:nvPr>
            <p:ph type="title"/>
          </p:nvPr>
        </p:nvSpPr>
        <p:spPr>
          <a:xfrm>
            <a:off x="777240" y="795996"/>
            <a:ext cx="7589520" cy="3112843"/>
          </a:xfrm>
        </p:spPr>
        <p:txBody>
          <a:bodyPr anchor="b">
            <a:normAutofit/>
          </a:bodyPr>
          <a:lstStyle>
            <a:lvl1pPr algn="ctr">
              <a:buNone/>
              <a:defRPr lang="en-US" sz="6200" b="1" cap="none" spc="0" dirty="0">
                <a:ln w="1905"/>
                <a:gradFill>
                  <a:gsLst>
                    <a:gs pos="0">
                      <a:schemeClr val="tx2">
                        <a:shade val="30000"/>
                        <a:satMod val="255000"/>
                      </a:schemeClr>
                    </a:gs>
                    <a:gs pos="58000">
                      <a:schemeClr val="tx2">
                        <a:tint val="90000"/>
                        <a:satMod val="300000"/>
                      </a:schemeClr>
                    </a:gs>
                    <a:gs pos="100000">
                      <a:schemeClr val="tx2">
                        <a:tint val="80000"/>
                        <a:satMod val="255000"/>
                      </a:schemeClr>
                    </a:gs>
                  </a:gsLst>
                  <a:lin ang="5400000"/>
                </a:gradFill>
                <a:effectLst>
                  <a:innerShdw blurRad="69850" dist="43180" dir="5400000">
                    <a:srgbClr val="000000">
                      <a:alpha val="65000"/>
                    </a:srgbClr>
                  </a:innerShdw>
                </a:effectLst>
              </a:defRPr>
            </a:lvl1pPr>
          </a:lstStyle>
          <a:p>
            <a:r>
              <a:rPr lang="en-US" smtClean="0"/>
              <a:t>Click to edit Master title style</a:t>
            </a:r>
            <a:endParaRPr lang="en-US" dirty="0"/>
          </a:p>
        </p:txBody>
      </p:sp>
      <p:sp>
        <p:nvSpPr>
          <p:cNvPr id="3" name="Rectangle 3"/>
          <p:cNvSpPr>
            <a:spLocks noGrp="1"/>
          </p:cNvSpPr>
          <p:nvPr>
            <p:ph type="body" idx="1"/>
          </p:nvPr>
        </p:nvSpPr>
        <p:spPr>
          <a:xfrm>
            <a:off x="777240" y="3948552"/>
            <a:ext cx="7589520" cy="1509712"/>
          </a:xfrm>
        </p:spPr>
        <p:txBody>
          <a:bodyPr anchor="t">
            <a:normAutofit/>
          </a:bodyPr>
          <a:lstStyle>
            <a:lvl1pPr indent="0" algn="ctr">
              <a:buNone/>
              <a:defRPr lang="en-US" sz="2200" b="0" smtClean="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Rectangle 4"/>
          <p:cNvSpPr>
            <a:spLocks noGrp="1"/>
          </p:cNvSpPr>
          <p:nvPr>
            <p:ph type="dt" sz="half" idx="10"/>
          </p:nvPr>
        </p:nvSpPr>
        <p:spPr>
          <a:xfrm>
            <a:off x="762000" y="5958840"/>
            <a:ext cx="2133600" cy="365760"/>
          </a:xfrm>
        </p:spPr>
        <p:txBody>
          <a:bodyPr/>
          <a:lstStyle/>
          <a:p>
            <a:endParaRPr lang="en-US"/>
          </a:p>
        </p:txBody>
      </p:sp>
      <p:sp>
        <p:nvSpPr>
          <p:cNvPr id="5" name="Rectangle 5"/>
          <p:cNvSpPr>
            <a:spLocks noGrp="1"/>
          </p:cNvSpPr>
          <p:nvPr>
            <p:ph type="ftr" sz="quarter" idx="11"/>
          </p:nvPr>
        </p:nvSpPr>
        <p:spPr>
          <a:xfrm>
            <a:off x="3124200" y="5958840"/>
            <a:ext cx="2895600" cy="365760"/>
          </a:xfrm>
        </p:spPr>
        <p:txBody>
          <a:bodyPr/>
          <a:lstStyle/>
          <a:p>
            <a:endParaRPr lang="en-US"/>
          </a:p>
        </p:txBody>
      </p:sp>
      <p:sp>
        <p:nvSpPr>
          <p:cNvPr id="6" name="Rectangle 6"/>
          <p:cNvSpPr>
            <a:spLocks noGrp="1"/>
          </p:cNvSpPr>
          <p:nvPr>
            <p:ph type="sldNum" sz="quarter" idx="12"/>
          </p:nvPr>
        </p:nvSpPr>
        <p:spPr>
          <a:xfrm>
            <a:off x="6248400" y="5958840"/>
            <a:ext cx="2133600" cy="365760"/>
          </a:xfrm>
        </p:spPr>
        <p:txBody>
          <a:bodyPr/>
          <a:lstStyle/>
          <a:p>
            <a:fld id="{E2AA658E-CEA0-4F39-A2AD-52749512B94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r>
              <a:rPr lang="en-US" smtClean="0"/>
              <a:t>Click to edit Master title style</a:t>
            </a:r>
            <a:endParaRPr lang="en-US"/>
          </a:p>
        </p:txBody>
      </p:sp>
      <p:sp>
        <p:nvSpPr>
          <p:cNvPr id="3" name="Rectangle 2"/>
          <p:cNvSpPr>
            <a:spLocks noGrp="1"/>
          </p:cNvSpPr>
          <p:nvPr>
            <p:ph sz="half" idx="1"/>
          </p:nvPr>
        </p:nvSpPr>
        <p:spPr>
          <a:xfrm>
            <a:off x="457200" y="1600200"/>
            <a:ext cx="4038600" cy="4525963"/>
          </a:xfrm>
        </p:spPr>
        <p:txBody>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3"/>
          <p:cNvSpPr>
            <a:spLocks noGrp="1"/>
          </p:cNvSpPr>
          <p:nvPr>
            <p:ph sz="half" idx="2"/>
          </p:nvPr>
        </p:nvSpPr>
        <p:spPr>
          <a:xfrm>
            <a:off x="4648200" y="1600200"/>
            <a:ext cx="4038600" cy="4525963"/>
          </a:xfrm>
        </p:spPr>
        <p:txBody>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a:spLocks noGrp="1"/>
          </p:cNvSpPr>
          <p:nvPr>
            <p:ph type="dt" sz="half" idx="10"/>
          </p:nvPr>
        </p:nvSpPr>
        <p:spPr/>
        <p:txBody>
          <a:bodyPr/>
          <a:lstStyle/>
          <a:p>
            <a:endParaRPr lang="en-US"/>
          </a:p>
        </p:txBody>
      </p:sp>
      <p:sp>
        <p:nvSpPr>
          <p:cNvPr id="6" name="Rectangle 5"/>
          <p:cNvSpPr>
            <a:spLocks noGrp="1"/>
          </p:cNvSpPr>
          <p:nvPr>
            <p:ph type="ftr" sz="quarter" idx="11"/>
          </p:nvPr>
        </p:nvSpPr>
        <p:spPr/>
        <p:txBody>
          <a:bodyPr/>
          <a:lstStyle/>
          <a:p>
            <a:endParaRPr lang="en-US"/>
          </a:p>
        </p:txBody>
      </p:sp>
      <p:sp>
        <p:nvSpPr>
          <p:cNvPr id="7" name="Rectangle 6"/>
          <p:cNvSpPr>
            <a:spLocks noGrp="1"/>
          </p:cNvSpPr>
          <p:nvPr>
            <p:ph type="sldNum" sz="quarter" idx="12"/>
          </p:nvPr>
        </p:nvSpPr>
        <p:spPr/>
        <p:txBody>
          <a:bodyPr/>
          <a:lstStyle/>
          <a:p>
            <a:fld id="{0BB1576B-7A77-4417-A95F-B8ACF08550C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Rectangle 1"/>
          <p:cNvSpPr>
            <a:spLocks noGrp="1"/>
          </p:cNvSpPr>
          <p:nvPr>
            <p:ph type="title"/>
          </p:nvPr>
        </p:nvSpPr>
        <p:spPr>
          <a:xfrm rot="16200000">
            <a:off x="-1965960" y="2785402"/>
            <a:ext cx="5760720" cy="914400"/>
          </a:xfrm>
        </p:spPr>
        <p:txBody>
          <a:bodyPr lIns="91440" rIns="91440" anchor="ctr">
            <a:noAutofit/>
          </a:bodyPr>
          <a:lstStyle>
            <a:lvl1pPr algn="ctr">
              <a:defRPr sz="3500"/>
            </a:lvl1pPr>
          </a:lstStyle>
          <a:p>
            <a:r>
              <a:rPr lang="en-US" smtClean="0"/>
              <a:t>Click to edit Master title style</a:t>
            </a:r>
            <a:endParaRPr lang="en-US" dirty="0"/>
          </a:p>
        </p:txBody>
      </p:sp>
      <p:sp>
        <p:nvSpPr>
          <p:cNvPr id="3" name="Rectangle 2"/>
          <p:cNvSpPr>
            <a:spLocks noGrp="1"/>
          </p:cNvSpPr>
          <p:nvPr>
            <p:ph type="body" idx="1"/>
          </p:nvPr>
        </p:nvSpPr>
        <p:spPr>
          <a:xfrm>
            <a:off x="1600200" y="547468"/>
            <a:ext cx="3383280" cy="639762"/>
          </a:xfrm>
          <a:prstGeom prst="roundRect">
            <a:avLst>
              <a:gd name="adj" fmla="val 6772"/>
            </a:avLst>
          </a:prstGeom>
          <a:solidFill>
            <a:schemeClr val="bg1">
              <a:alpha val="55000"/>
            </a:schemeClr>
          </a:solidFill>
          <a:ln w="12700">
            <a:solidFill>
              <a:schemeClr val="bg1"/>
            </a:solidFill>
          </a:ln>
        </p:spPr>
        <p:txBody>
          <a:bodyPr lIns="91440" tIns="91440" rIns="91440" bIns="91440" anchor="ctr">
            <a:noAutofit/>
          </a:bodyPr>
          <a:lstStyle>
            <a:lvl1pPr marL="0" indent="0" algn="l">
              <a:buNone/>
              <a:defRPr sz="1600" b="1"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Rectangle 3"/>
          <p:cNvSpPr>
            <a:spLocks noGrp="1"/>
          </p:cNvSpPr>
          <p:nvPr>
            <p:ph sz="half" idx="2"/>
          </p:nvPr>
        </p:nvSpPr>
        <p:spPr>
          <a:xfrm>
            <a:off x="1600200" y="1322362"/>
            <a:ext cx="3383280" cy="4800600"/>
          </a:xfrm>
        </p:spPr>
        <p:txBody>
          <a:bodyPr/>
          <a:lstStyle>
            <a:lvl1pPr>
              <a:defRPr sz="2000"/>
            </a:lvl1pPr>
            <a:lvl2pPr>
              <a:defRPr sz="19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a:spLocks noGrp="1"/>
          </p:cNvSpPr>
          <p:nvPr>
            <p:ph type="body" sz="quarter" idx="3"/>
          </p:nvPr>
        </p:nvSpPr>
        <p:spPr>
          <a:xfrm>
            <a:off x="5128846" y="547468"/>
            <a:ext cx="3383280" cy="639762"/>
          </a:xfrm>
          <a:prstGeom prst="roundRect">
            <a:avLst>
              <a:gd name="adj" fmla="val 5673"/>
            </a:avLst>
          </a:prstGeom>
          <a:solidFill>
            <a:schemeClr val="bg1">
              <a:alpha val="55000"/>
            </a:schemeClr>
          </a:solidFill>
          <a:ln w="12700">
            <a:solidFill>
              <a:schemeClr val="bg1"/>
            </a:solidFill>
          </a:ln>
        </p:spPr>
        <p:txBody>
          <a:bodyPr lIns="91440" tIns="91440" rIns="91440" bIns="91440" anchor="ctr">
            <a:noAutofit/>
          </a:bodyPr>
          <a:lstStyle>
            <a:lvl1pPr marL="0" indent="0" algn="l">
              <a:buNone/>
              <a:defRPr sz="1600" b="1"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Rectangle 5"/>
          <p:cNvSpPr>
            <a:spLocks noGrp="1"/>
          </p:cNvSpPr>
          <p:nvPr>
            <p:ph sz="quarter" idx="4"/>
          </p:nvPr>
        </p:nvSpPr>
        <p:spPr>
          <a:xfrm>
            <a:off x="5128846" y="1322362"/>
            <a:ext cx="3383280" cy="4800600"/>
          </a:xfrm>
        </p:spPr>
        <p:txBody>
          <a:bodyPr/>
          <a:lstStyle>
            <a:lvl1pPr>
              <a:defRPr sz="2000"/>
            </a:lvl1pPr>
            <a:lvl2pPr>
              <a:defRPr sz="19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a:spLocks noGrp="1"/>
          </p:cNvSpPr>
          <p:nvPr>
            <p:ph type="dt" sz="half" idx="10"/>
          </p:nvPr>
        </p:nvSpPr>
        <p:spPr/>
        <p:txBody>
          <a:bodyPr/>
          <a:lstStyle/>
          <a:p>
            <a:endParaRPr lang="en-US"/>
          </a:p>
        </p:txBody>
      </p:sp>
      <p:sp>
        <p:nvSpPr>
          <p:cNvPr id="8" name="Rectangle 7"/>
          <p:cNvSpPr>
            <a:spLocks noGrp="1"/>
          </p:cNvSpPr>
          <p:nvPr>
            <p:ph type="ftr" sz="quarter" idx="11"/>
          </p:nvPr>
        </p:nvSpPr>
        <p:spPr/>
        <p:txBody>
          <a:bodyPr/>
          <a:lstStyle/>
          <a:p>
            <a:endParaRPr lang="en-US"/>
          </a:p>
        </p:txBody>
      </p:sp>
      <p:sp>
        <p:nvSpPr>
          <p:cNvPr id="9" name="Rectangle 8"/>
          <p:cNvSpPr>
            <a:spLocks noGrp="1"/>
          </p:cNvSpPr>
          <p:nvPr>
            <p:ph type="sldNum" sz="quarter" idx="12"/>
          </p:nvPr>
        </p:nvSpPr>
        <p:spPr>
          <a:xfrm>
            <a:off x="6553200" y="6214404"/>
            <a:ext cx="2133600" cy="365760"/>
          </a:xfrm>
        </p:spPr>
        <p:txBody>
          <a:bodyPr/>
          <a:lstStyle/>
          <a:p>
            <a:fld id="{2EA027F4-E244-4428-8134-3509B4FC39E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Rectangle 2"/>
          <p:cNvSpPr>
            <a:spLocks noGrp="1"/>
          </p:cNvSpPr>
          <p:nvPr>
            <p:ph type="title"/>
          </p:nvPr>
        </p:nvSpPr>
        <p:spPr/>
        <p:txBody>
          <a:bodyPr/>
          <a:lstStyle>
            <a:lvl1pPr>
              <a:defRPr lang="en-US"/>
            </a:lvl1pPr>
          </a:lstStyle>
          <a:p>
            <a:r>
              <a:rPr lang="en-US" smtClean="0"/>
              <a:t>Click to edit Master title style</a:t>
            </a:r>
            <a:endParaRPr lang="en-US"/>
          </a:p>
        </p:txBody>
      </p:sp>
      <p:sp>
        <p:nvSpPr>
          <p:cNvPr id="3" name="Rectangle 3"/>
          <p:cNvSpPr>
            <a:spLocks noGrp="1"/>
          </p:cNvSpPr>
          <p:nvPr>
            <p:ph type="dt" sz="half" idx="10"/>
          </p:nvPr>
        </p:nvSpPr>
        <p:spPr/>
        <p:txBody>
          <a:bodyPr/>
          <a:lstStyle/>
          <a:p>
            <a:endParaRPr lang="en-US"/>
          </a:p>
        </p:txBody>
      </p:sp>
      <p:sp>
        <p:nvSpPr>
          <p:cNvPr id="4" name="Rectangle 4"/>
          <p:cNvSpPr>
            <a:spLocks noGrp="1"/>
          </p:cNvSpPr>
          <p:nvPr>
            <p:ph type="ftr" sz="quarter" idx="11"/>
          </p:nvPr>
        </p:nvSpPr>
        <p:spPr/>
        <p:txBody>
          <a:bodyPr/>
          <a:lstStyle/>
          <a:p>
            <a:endParaRPr lang="en-US"/>
          </a:p>
        </p:txBody>
      </p:sp>
      <p:sp>
        <p:nvSpPr>
          <p:cNvPr id="5" name="Rectangle 5"/>
          <p:cNvSpPr>
            <a:spLocks noGrp="1"/>
          </p:cNvSpPr>
          <p:nvPr>
            <p:ph type="sldNum" sz="quarter" idx="12"/>
          </p:nvPr>
        </p:nvSpPr>
        <p:spPr/>
        <p:txBody>
          <a:bodyPr/>
          <a:lstStyle/>
          <a:p>
            <a:fld id="{4152F527-02DE-457D-BDA2-23219EDF59B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p:cNvSpPr>
          <p:nvPr>
            <p:ph type="dt" sz="half" idx="10"/>
          </p:nvPr>
        </p:nvSpPr>
        <p:spPr/>
        <p:txBody>
          <a:bodyPr/>
          <a:lstStyle/>
          <a:p>
            <a:endParaRPr lang="en-US"/>
          </a:p>
        </p:txBody>
      </p:sp>
      <p:sp>
        <p:nvSpPr>
          <p:cNvPr id="3" name="Rectangle 3"/>
          <p:cNvSpPr>
            <a:spLocks noGrp="1"/>
          </p:cNvSpPr>
          <p:nvPr>
            <p:ph type="ftr" sz="quarter" idx="11"/>
          </p:nvPr>
        </p:nvSpPr>
        <p:spPr/>
        <p:txBody>
          <a:bodyPr/>
          <a:lstStyle/>
          <a:p>
            <a:endParaRPr lang="en-US"/>
          </a:p>
        </p:txBody>
      </p:sp>
      <p:sp>
        <p:nvSpPr>
          <p:cNvPr id="4" name="Rectangle 4"/>
          <p:cNvSpPr>
            <a:spLocks noGrp="1"/>
          </p:cNvSpPr>
          <p:nvPr>
            <p:ph type="sldNum" sz="quarter" idx="12"/>
          </p:nvPr>
        </p:nvSpPr>
        <p:spPr/>
        <p:txBody>
          <a:bodyPr/>
          <a:lstStyle/>
          <a:p>
            <a:fld id="{60DAC49C-A154-46C1-9C91-5384CA1898C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a:spLocks noGrp="1"/>
          </p:cNvSpPr>
          <p:nvPr>
            <p:ph type="title"/>
          </p:nvPr>
        </p:nvSpPr>
        <p:spPr>
          <a:xfrm rot="16200000">
            <a:off x="-1828801" y="2888565"/>
            <a:ext cx="5486400" cy="914400"/>
          </a:xfrm>
        </p:spPr>
        <p:txBody>
          <a:bodyPr anchor="b">
            <a:normAutofit/>
            <a:scene3d>
              <a:camera prst="orthographicFront"/>
              <a:lightRig rig="soft" dir="t">
                <a:rot lat="0" lon="0" rev="2100000"/>
              </a:lightRig>
            </a:scene3d>
            <a:sp3d prstMaterial="matte"/>
          </a:bodyPr>
          <a:lstStyle>
            <a:lvl1pPr algn="l">
              <a:defRPr sz="2800" b="1">
                <a:solidFill>
                  <a:schemeClr val="tx2"/>
                </a:solidFill>
                <a:effectLst/>
              </a:defRPr>
            </a:lvl1pPr>
          </a:lstStyle>
          <a:p>
            <a:r>
              <a:rPr lang="en-US" smtClean="0"/>
              <a:t>Click to edit Master title style</a:t>
            </a:r>
            <a:endParaRPr lang="en-US" dirty="0"/>
          </a:p>
        </p:txBody>
      </p:sp>
      <p:sp>
        <p:nvSpPr>
          <p:cNvPr id="3" name="Rectangle 2"/>
          <p:cNvSpPr>
            <a:spLocks noGrp="1"/>
          </p:cNvSpPr>
          <p:nvPr>
            <p:ph idx="1"/>
          </p:nvPr>
        </p:nvSpPr>
        <p:spPr>
          <a:xfrm>
            <a:off x="2590800" y="602566"/>
            <a:ext cx="5943600" cy="5486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3"/>
          <p:cNvSpPr>
            <a:spLocks noGrp="1"/>
          </p:cNvSpPr>
          <p:nvPr>
            <p:ph type="body" sz="half" idx="2"/>
          </p:nvPr>
        </p:nvSpPr>
        <p:spPr>
          <a:xfrm rot="16200000">
            <a:off x="-859303" y="2888566"/>
            <a:ext cx="5486400" cy="914400"/>
          </a:xfrm>
        </p:spPr>
        <p:txBody>
          <a:bodyPr lIns="91440" rIns="91440"/>
          <a:lstStyle>
            <a:lvl1pPr marL="0" indent="0" algn="l">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p:cNvSpPr>
          <p:nvPr>
            <p:ph type="dt" sz="half" idx="10"/>
          </p:nvPr>
        </p:nvSpPr>
        <p:spPr/>
        <p:txBody>
          <a:bodyPr/>
          <a:lstStyle/>
          <a:p>
            <a:endParaRPr lang="en-US"/>
          </a:p>
        </p:txBody>
      </p:sp>
      <p:sp>
        <p:nvSpPr>
          <p:cNvPr id="6" name="Rectangle 5"/>
          <p:cNvSpPr>
            <a:spLocks noGrp="1"/>
          </p:cNvSpPr>
          <p:nvPr>
            <p:ph type="ftr" sz="quarter" idx="11"/>
          </p:nvPr>
        </p:nvSpPr>
        <p:spPr/>
        <p:txBody>
          <a:bodyPr/>
          <a:lstStyle/>
          <a:p>
            <a:endParaRPr lang="en-US"/>
          </a:p>
        </p:txBody>
      </p:sp>
      <p:sp>
        <p:nvSpPr>
          <p:cNvPr id="7" name="Rectangle 6"/>
          <p:cNvSpPr>
            <a:spLocks noGrp="1"/>
          </p:cNvSpPr>
          <p:nvPr>
            <p:ph type="sldNum" sz="quarter" idx="12"/>
          </p:nvPr>
        </p:nvSpPr>
        <p:spPr>
          <a:xfrm>
            <a:off x="6553200" y="6214404"/>
            <a:ext cx="2133600" cy="365760"/>
          </a:xfrm>
        </p:spPr>
        <p:txBody>
          <a:bodyPr/>
          <a:lstStyle/>
          <a:p>
            <a:fld id="{813B18ED-5308-49B9-89D1-DB293639413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ounded Rectangle 7"/>
          <p:cNvSpPr/>
          <p:nvPr/>
        </p:nvSpPr>
        <p:spPr>
          <a:xfrm>
            <a:off x="4740812" y="794822"/>
            <a:ext cx="3960051" cy="5294376"/>
          </a:xfrm>
          <a:prstGeom prst="roundRect">
            <a:avLst>
              <a:gd name="adj" fmla="val 3541"/>
            </a:avLst>
          </a:prstGeom>
          <a:solidFill>
            <a:srgbClr val="FFFFFF">
              <a:alpha val="40000"/>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2"/>
          <p:cNvSpPr>
            <a:spLocks noGrp="1"/>
          </p:cNvSpPr>
          <p:nvPr>
            <p:ph type="title"/>
          </p:nvPr>
        </p:nvSpPr>
        <p:spPr>
          <a:xfrm>
            <a:off x="5277728" y="3501743"/>
            <a:ext cx="3200400" cy="1143000"/>
          </a:xfrm>
        </p:spPr>
        <p:txBody>
          <a:bodyPr anchor="t">
            <a:noAutofit/>
            <a:scene3d>
              <a:camera prst="orthographicFront"/>
              <a:lightRig rig="soft" dir="t">
                <a:rot lat="0" lon="0" rev="2100000"/>
              </a:lightRig>
            </a:scene3d>
            <a:sp3d prstMaterial="matte"/>
          </a:bodyPr>
          <a:lstStyle>
            <a:lvl1pPr algn="ctr">
              <a:buNone/>
              <a:defRPr sz="2600" b="1">
                <a:solidFill>
                  <a:schemeClr val="tx2"/>
                </a:solidFill>
                <a:effectLst/>
              </a:defRPr>
            </a:lvl1pPr>
          </a:lstStyle>
          <a:p>
            <a:r>
              <a:rPr lang="en-US" smtClean="0"/>
              <a:t>Click to edit Master title style</a:t>
            </a:r>
            <a:endParaRPr lang="en-US" dirty="0"/>
          </a:p>
        </p:txBody>
      </p:sp>
      <p:sp>
        <p:nvSpPr>
          <p:cNvPr id="3" name="Rectangle 3"/>
          <p:cNvSpPr>
            <a:spLocks noGrp="1"/>
          </p:cNvSpPr>
          <p:nvPr>
            <p:ph type="pic" idx="1"/>
          </p:nvPr>
        </p:nvSpPr>
        <p:spPr>
          <a:xfrm>
            <a:off x="527537" y="821202"/>
            <a:ext cx="4550899" cy="5215597"/>
          </a:xfrm>
          <a:prstGeom prst="roundRect">
            <a:avLst>
              <a:gd name="adj" fmla="val 622"/>
            </a:avLst>
          </a:prstGeom>
          <a:solidFill>
            <a:schemeClr val="bg1">
              <a:lumMod val="85000"/>
            </a:schemeClr>
          </a:solidFill>
          <a:ln w="101600">
            <a:solidFill>
              <a:srgbClr val="FFFFFF"/>
            </a:solidFill>
            <a:miter lim="800000"/>
          </a:ln>
          <a:effectLst>
            <a:outerShdw blurRad="65000" dist="25000" dir="5400000" algn="t" rotWithShape="0">
              <a:schemeClr val="bg2">
                <a:shade val="30000"/>
                <a:satMod val="250000"/>
                <a:alpha val="85000"/>
              </a:schemeClr>
            </a:outerShdw>
          </a:effectLst>
          <a:scene3d>
            <a:camera prst="orthographicFront"/>
            <a:lightRig rig="soft" dir="t">
              <a:rot lat="0" lon="0" rev="20100000"/>
            </a:lightRig>
          </a:scene3d>
          <a:sp3d contourW="3810">
            <a:bevelT w="95250" h="25400"/>
            <a:contourClr>
              <a:schemeClr val="bg2">
                <a:shade val="45000"/>
                <a:satMod val="145000"/>
              </a:schemeClr>
            </a:contourClr>
          </a:sp3d>
        </p:spPr>
        <p:style>
          <a:lnRef idx="3">
            <a:schemeClr val="lt1"/>
          </a:lnRef>
          <a:fillRef idx="1">
            <a:schemeClr val="accent6"/>
          </a:fillRef>
          <a:effectRef idx="1">
            <a:schemeClr val="accent6"/>
          </a:effectRef>
          <a:fontRef idx="minor">
            <a:schemeClr val="lt1"/>
          </a:fontRef>
        </p:style>
        <p:txBody>
          <a:bodyPr/>
          <a:lstStyle>
            <a:lvl1pPr>
              <a:buNone/>
              <a:defRPr sz="3200">
                <a:solidFill>
                  <a:schemeClr val="tx1"/>
                </a:solidFill>
              </a:defRPr>
            </a:lvl1pPr>
          </a:lstStyle>
          <a:p>
            <a:r>
              <a:rPr lang="en-US" sz="2000" smtClean="0"/>
              <a:t>Click icon to add picture</a:t>
            </a:r>
            <a:endParaRPr lang="en-US" sz="2000" dirty="0"/>
          </a:p>
        </p:txBody>
      </p:sp>
      <p:sp>
        <p:nvSpPr>
          <p:cNvPr id="4" name="Rectangle 4"/>
          <p:cNvSpPr>
            <a:spLocks noGrp="1"/>
          </p:cNvSpPr>
          <p:nvPr>
            <p:ph type="body" sz="half" idx="2"/>
          </p:nvPr>
        </p:nvSpPr>
        <p:spPr>
          <a:xfrm>
            <a:off x="5277728" y="1600200"/>
            <a:ext cx="3200400" cy="1825343"/>
          </a:xfrm>
        </p:spPr>
        <p:txBody>
          <a:bodyPr bIns="0" anchor="b">
            <a:normAutofit/>
          </a:bodyPr>
          <a:lstStyle>
            <a:lvl1pPr marL="0" marR="0" indent="0" algn="ctr">
              <a:buFontTx/>
              <a:buNone/>
              <a:defRPr sz="1300">
                <a:solidFill>
                  <a:schemeClr val="tx1">
                    <a:tint val="95000"/>
                  </a:schemeClr>
                </a:solidFill>
              </a:defRPr>
            </a:lvl1pPr>
            <a:lvl2pPr marL="460375" marR="0" indent="-112713">
              <a:buFontTx/>
              <a:buNone/>
              <a:defRPr sz="1200"/>
            </a:lvl2pPr>
            <a:lvl3pPr marL="914400" marR="0" indent="-117475">
              <a:buFontTx/>
              <a:buNone/>
              <a:defRPr sz="1000"/>
            </a:lvl3pPr>
            <a:lvl4pPr marL="1316038" marR="0" indent="-112713">
              <a:buFontTx/>
              <a:buNone/>
              <a:defRPr sz="900"/>
            </a:lvl4pPr>
            <a:lvl5pPr marL="1711325" marR="0" indent="-117475">
              <a:buFontTx/>
              <a:buNone/>
              <a:defRPr sz="900"/>
            </a:lvl5pPr>
          </a:lstStyle>
          <a:p>
            <a:pPr lvl="0"/>
            <a:r>
              <a:rPr lang="en-US" smtClean="0"/>
              <a:t>Click to edit Master text styles</a:t>
            </a:r>
          </a:p>
        </p:txBody>
      </p:sp>
      <p:sp>
        <p:nvSpPr>
          <p:cNvPr id="5" name="Rectangle 5"/>
          <p:cNvSpPr>
            <a:spLocks noGrp="1"/>
          </p:cNvSpPr>
          <p:nvPr>
            <p:ph type="dt" sz="half" idx="10"/>
          </p:nvPr>
        </p:nvSpPr>
        <p:spPr/>
        <p:txBody>
          <a:bodyPr/>
          <a:lstStyle/>
          <a:p>
            <a:endParaRPr lang="en-US"/>
          </a:p>
        </p:txBody>
      </p:sp>
      <p:sp>
        <p:nvSpPr>
          <p:cNvPr id="6" name="Rectangle 6"/>
          <p:cNvSpPr>
            <a:spLocks noGrp="1"/>
          </p:cNvSpPr>
          <p:nvPr>
            <p:ph type="ftr" sz="quarter" idx="11"/>
          </p:nvPr>
        </p:nvSpPr>
        <p:spPr/>
        <p:txBody>
          <a:bodyPr/>
          <a:lstStyle/>
          <a:p>
            <a:endParaRPr lang="en-US"/>
          </a:p>
        </p:txBody>
      </p:sp>
      <p:sp>
        <p:nvSpPr>
          <p:cNvPr id="7" name="Rectangle 7"/>
          <p:cNvSpPr>
            <a:spLocks noGrp="1"/>
          </p:cNvSpPr>
          <p:nvPr>
            <p:ph type="sldNum" sz="quarter" idx="12"/>
          </p:nvPr>
        </p:nvSpPr>
        <p:spPr/>
        <p:txBody>
          <a:bodyPr/>
          <a:lstStyle/>
          <a:p>
            <a:fld id="{4D01C128-4B3B-46EC-B881-7A1BD5DEEA7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Rounded Rectangle 8"/>
          <p:cNvSpPr/>
          <p:nvPr/>
        </p:nvSpPr>
        <p:spPr>
          <a:xfrm>
            <a:off x="342900" y="228600"/>
            <a:ext cx="8458200" cy="6400800"/>
          </a:xfrm>
          <a:prstGeom prst="roundRect">
            <a:avLst>
              <a:gd name="adj" fmla="val 2238"/>
            </a:avLst>
          </a:prstGeom>
          <a:gradFill rotWithShape="1">
            <a:gsLst>
              <a:gs pos="0">
                <a:schemeClr val="bg1">
                  <a:satMod val="300000"/>
                  <a:alpha val="50000"/>
                </a:schemeClr>
              </a:gs>
              <a:gs pos="35000">
                <a:schemeClr val="bg1">
                  <a:satMod val="300000"/>
                  <a:alpha val="87000"/>
                </a:schemeClr>
              </a:gs>
              <a:gs pos="50000">
                <a:schemeClr val="bg1">
                  <a:satMod val="300000"/>
                  <a:alpha val="92000"/>
                </a:schemeClr>
              </a:gs>
              <a:gs pos="60000">
                <a:schemeClr val="bg1">
                  <a:satMod val="300000"/>
                  <a:alpha val="89000"/>
                </a:schemeClr>
              </a:gs>
              <a:gs pos="100000">
                <a:schemeClr val="bg1">
                  <a:satMod val="300000"/>
                  <a:alpha val="55000"/>
                </a:schemeClr>
              </a:gs>
            </a:gsLst>
            <a:lin ang="5400000" scaled="1"/>
          </a:gradFill>
          <a:ln>
            <a:noFill/>
          </a:ln>
          <a:effectLst>
            <a:outerShdw blurRad="63500" dist="45720" dir="5400000" algn="t" rotWithShape="0">
              <a:schemeClr val="bg2">
                <a:shade val="30000"/>
                <a:satMod val="250000"/>
                <a:alpha val="90000"/>
              </a:schemeClr>
            </a:outerShdw>
          </a:effectLst>
          <a:scene3d>
            <a:camera prst="orthographicFront">
              <a:rot lat="0" lon="0" rev="0"/>
            </a:camera>
            <a:lightRig rig="contrasting" dir="t">
              <a:rot lat="0" lon="0" rev="7500000"/>
            </a:lightRig>
          </a:scene3d>
          <a:sp3d contourW="6350" prstMaterial="powder">
            <a:bevelT w="50800" h="63500"/>
            <a:contourClr>
              <a:schemeClr val="bg2">
                <a:shade val="90000"/>
                <a:lumMod val="55000"/>
              </a:schemeClr>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orbel"/>
              <a:ea typeface="+mn-ea"/>
              <a:cs typeface="+mn-cs"/>
            </a:endParaRPr>
          </a:p>
        </p:txBody>
      </p:sp>
      <p:sp>
        <p:nvSpPr>
          <p:cNvPr id="2" name="Rectangle 10"/>
          <p:cNvSpPr>
            <a:spLocks noGrp="1"/>
          </p:cNvSpPr>
          <p:nvPr>
            <p:ph type="title"/>
          </p:nvPr>
        </p:nvSpPr>
        <p:spPr>
          <a:xfrm>
            <a:off x="457200" y="304800"/>
            <a:ext cx="8229600" cy="1143000"/>
          </a:xfrm>
          <a:prstGeom prst="rect">
            <a:avLst/>
          </a:prstGeom>
        </p:spPr>
        <p:txBody>
          <a:bodyPr anchor="b" anchorCtr="0">
            <a:normAutofit/>
            <a:scene3d>
              <a:camera prst="orthographicFront"/>
              <a:lightRig rig="soft" dir="t">
                <a:rot lat="0" lon="0" rev="2100000"/>
              </a:lightRig>
            </a:scene3d>
            <a:sp3d prstMaterial="matte"/>
          </a:bodyPr>
          <a:lstStyle/>
          <a:p>
            <a:r>
              <a:rPr lang="en-US" smtClean="0"/>
              <a:t>Click to edit Master title style</a:t>
            </a:r>
            <a:endParaRPr lang="en-US" dirty="0"/>
          </a:p>
        </p:txBody>
      </p:sp>
      <p:sp>
        <p:nvSpPr>
          <p:cNvPr id="5" name="Rectangle 11"/>
          <p:cNvSpPr>
            <a:spLocks noGrp="1"/>
          </p:cNvSpPr>
          <p:nvPr>
            <p:ph type="body" idx="1"/>
          </p:nvPr>
        </p:nvSpPr>
        <p:spPr>
          <a:xfrm>
            <a:off x="457200" y="1600200"/>
            <a:ext cx="8229600" cy="4525963"/>
          </a:xfrm>
          <a:prstGeom prst="rect">
            <a:avLst/>
          </a:prstGeom>
        </p:spPr>
        <p:txBody>
          <a:bodyPr lIns="45720" rIns="4572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27" name="Rectangle 22"/>
          <p:cNvSpPr>
            <a:spLocks noGrp="1"/>
          </p:cNvSpPr>
          <p:nvPr>
            <p:ph type="dt" sz="half" idx="2"/>
          </p:nvPr>
        </p:nvSpPr>
        <p:spPr>
          <a:xfrm>
            <a:off x="457200" y="6214404"/>
            <a:ext cx="2133600" cy="365760"/>
          </a:xfrm>
          <a:prstGeom prst="rect">
            <a:avLst/>
          </a:prstGeom>
        </p:spPr>
        <p:txBody>
          <a:bodyPr anchor="b" anchorCtr="0"/>
          <a:lstStyle>
            <a:lvl1pPr>
              <a:defRPr lang="en-US" sz="1000" b="0" smtClean="0">
                <a:solidFill>
                  <a:schemeClr val="tx2">
                    <a:tint val="75000"/>
                    <a:satMod val="150000"/>
                  </a:schemeClr>
                </a:solidFill>
                <a:latin typeface="+mn-lt"/>
                <a:ea typeface="+mn-lt"/>
                <a:cs typeface="+mn-lt"/>
              </a:defRPr>
            </a:lvl1pPr>
          </a:lstStyle>
          <a:p>
            <a:endParaRPr lang="en-US"/>
          </a:p>
        </p:txBody>
      </p:sp>
      <p:sp>
        <p:nvSpPr>
          <p:cNvPr id="18" name="Rectangle 18"/>
          <p:cNvSpPr>
            <a:spLocks noGrp="1"/>
          </p:cNvSpPr>
          <p:nvPr>
            <p:ph type="ftr" sz="quarter" idx="3"/>
          </p:nvPr>
        </p:nvSpPr>
        <p:spPr>
          <a:xfrm>
            <a:off x="3124200" y="6214404"/>
            <a:ext cx="2895600" cy="365760"/>
          </a:xfrm>
          <a:prstGeom prst="rect">
            <a:avLst/>
          </a:prstGeom>
        </p:spPr>
        <p:txBody>
          <a:bodyPr anchor="b" anchorCtr="0"/>
          <a:lstStyle>
            <a:lvl1pPr algn="ctr">
              <a:defRPr lang="en-US" sz="1000" b="0" smtClean="0">
                <a:solidFill>
                  <a:schemeClr val="tx2">
                    <a:tint val="75000"/>
                    <a:satMod val="150000"/>
                  </a:schemeClr>
                </a:solidFill>
                <a:latin typeface="+mn-lt"/>
                <a:ea typeface="+mn-lt"/>
                <a:cs typeface="+mn-lt"/>
              </a:defRPr>
            </a:lvl1pPr>
          </a:lstStyle>
          <a:p>
            <a:endParaRPr lang="en-US"/>
          </a:p>
        </p:txBody>
      </p:sp>
      <p:sp>
        <p:nvSpPr>
          <p:cNvPr id="13" name="Rectangle 15"/>
          <p:cNvSpPr>
            <a:spLocks noGrp="1"/>
          </p:cNvSpPr>
          <p:nvPr>
            <p:ph type="sldNum" sz="quarter" idx="4"/>
          </p:nvPr>
        </p:nvSpPr>
        <p:spPr>
          <a:xfrm>
            <a:off x="6553200" y="6214404"/>
            <a:ext cx="2133600" cy="365760"/>
          </a:xfrm>
          <a:prstGeom prst="rect">
            <a:avLst/>
          </a:prstGeom>
        </p:spPr>
        <p:txBody>
          <a:bodyPr anchor="b" anchorCtr="0"/>
          <a:lstStyle>
            <a:lvl1pPr algn="r">
              <a:defRPr lang="en-US" sz="1000" b="0" smtClean="0">
                <a:solidFill>
                  <a:schemeClr val="tx2">
                    <a:tint val="75000"/>
                    <a:satMod val="150000"/>
                  </a:schemeClr>
                </a:solidFill>
                <a:latin typeface="+mn-lt"/>
                <a:ea typeface="+mn-lt"/>
                <a:cs typeface="+mn-lt"/>
              </a:defRPr>
            </a:lvl1pPr>
          </a:lstStyle>
          <a:p>
            <a:fld id="{B5917071-DBA1-4A81-9B1B-34FA6B30092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defPPr>
        <a:defRPr sz="4400">
          <a:solidFill>
            <a:schemeClr val="tx2">
              <a:shade val="80000"/>
              <a:satMod val="150000"/>
            </a:schemeClr>
          </a:solidFill>
          <a:latin typeface="+mj-lt"/>
          <a:ea typeface="+mj-ea"/>
          <a:cs typeface="+mj-cs"/>
        </a:defRPr>
      </a:defPPr>
      <a:lvl1pPr algn="ctr" eaLnBrk="1" hangingPunct="1">
        <a:buNone/>
        <a:defRPr lang="en-US" sz="5300" b="1" strike="noStrike" kern="1200" baseline="0" dirty="0" smtClean="0">
          <a:solidFill>
            <a:schemeClr val="tx2">
              <a:shade val="85000"/>
              <a:satMod val="150000"/>
            </a:schemeClr>
          </a:solidFill>
          <a:effectLst/>
          <a:latin typeface="+mj-lt"/>
          <a:ea typeface="+mj-lt"/>
          <a:cs typeface="+mj-lt"/>
        </a:defRPr>
      </a:lvl1pPr>
    </p:titleStyle>
    <p:bodyStyle>
      <a:defPPr>
        <a:defRPr>
          <a:solidFill>
            <a:schemeClr val="tx1"/>
          </a:solidFill>
          <a:latin typeface="+mn-lt"/>
          <a:ea typeface="+mn-ea"/>
          <a:cs typeface="+mn-cs"/>
        </a:defRPr>
      </a:defPPr>
      <a:lvl1pPr marL="457200" indent="-274320" algn="l" eaLnBrk="1" hangingPunct="1">
        <a:buClr>
          <a:schemeClr val="accent1"/>
        </a:buClr>
        <a:buSzPct val="80000"/>
        <a:buFont typeface="Wingdings 2" pitchFamily="18" charset="2"/>
        <a:buChar char=""/>
        <a:defRPr sz="2800">
          <a:solidFill>
            <a:schemeClr val="tx1"/>
          </a:solidFill>
          <a:latin typeface="+mn-lt"/>
          <a:ea typeface="+mn-lt"/>
          <a:cs typeface="+mn-lt"/>
        </a:defRPr>
      </a:lvl1pPr>
      <a:lvl2pPr marL="758952" indent="-228600" algn="l" eaLnBrk="1" hangingPunct="1">
        <a:buClr>
          <a:schemeClr val="accent2"/>
        </a:buClr>
        <a:buFont typeface="Wingdings 2" pitchFamily="18" charset="2"/>
        <a:buChar char=""/>
        <a:defRPr sz="2200">
          <a:solidFill>
            <a:schemeClr val="tx1"/>
          </a:solidFill>
          <a:latin typeface="+mn-lt"/>
          <a:ea typeface="+mn-lt"/>
          <a:cs typeface="+mn-lt"/>
        </a:defRPr>
      </a:lvl2pPr>
      <a:lvl3pPr marL="1033272" indent="-228600" algn="l" eaLnBrk="1" hangingPunct="1">
        <a:buClr>
          <a:schemeClr val="accent3"/>
        </a:buClr>
        <a:buFont typeface="Wingdings 2" pitchFamily="18" charset="2"/>
        <a:buChar char=""/>
        <a:defRPr sz="2000">
          <a:solidFill>
            <a:schemeClr val="tx1"/>
          </a:solidFill>
          <a:latin typeface="+mn-lt"/>
          <a:ea typeface="+mn-lt"/>
          <a:cs typeface="+mn-lt"/>
        </a:defRPr>
      </a:lvl3pPr>
      <a:lvl4pPr marL="1298448" indent="-228600" algn="l" eaLnBrk="1" hangingPunct="1">
        <a:buClr>
          <a:schemeClr val="accent4"/>
        </a:buClr>
        <a:buFont typeface="Wingdings 2" pitchFamily="18" charset="2"/>
        <a:buChar char=""/>
        <a:defRPr sz="1800">
          <a:solidFill>
            <a:schemeClr val="tx1"/>
          </a:solidFill>
          <a:latin typeface="+mn-lt"/>
          <a:ea typeface="+mn-lt"/>
          <a:cs typeface="+mn-lt"/>
        </a:defRPr>
      </a:lvl4pPr>
      <a:lvl5pPr marL="1554480" indent="-228600" algn="l" eaLnBrk="1" hangingPunct="1">
        <a:buClr>
          <a:schemeClr val="accent5"/>
        </a:buClr>
        <a:buFont typeface="Wingdings 2" pitchFamily="18" charset="2"/>
        <a:buChar char=""/>
        <a:defRPr sz="1800">
          <a:solidFill>
            <a:schemeClr val="tx1"/>
          </a:solidFill>
          <a:latin typeface="+mn-lt"/>
          <a:ea typeface="+mn-lt"/>
          <a:cs typeface="+mn-lt"/>
        </a:defRPr>
      </a:lvl5pPr>
      <a:lvl6pPr marL="1810512" indent="-228600" algn="l" eaLnBrk="1" hangingPunct="1">
        <a:buClr>
          <a:schemeClr val="accent6"/>
        </a:buClr>
        <a:buFont typeface="Wingdings 2" pitchFamily="18" charset="2"/>
        <a:buChar char=""/>
        <a:defRPr lang="en-US" sz="1600" baseline="0" smtClean="0">
          <a:latin typeface="+mn-lt"/>
        </a:defRPr>
      </a:lvl6pPr>
      <a:lvl7pPr marL="2075688" indent="-228600" algn="l" eaLnBrk="1" hangingPunct="1">
        <a:buClr>
          <a:schemeClr val="tx2"/>
        </a:buClr>
        <a:buFont typeface="Wingdings 2" pitchFamily="18" charset="2"/>
        <a:buChar char=""/>
        <a:defRPr lang="en-US" sz="1600" baseline="0" smtClean="0">
          <a:latin typeface="+mn-lt"/>
        </a:defRPr>
      </a:lvl7pPr>
      <a:lvl8pPr marL="2340864" indent="-228600" algn="l" eaLnBrk="1" hangingPunct="1">
        <a:buClr>
          <a:schemeClr val="accent2"/>
        </a:buClr>
        <a:buFont typeface="Wingdings 2" pitchFamily="18" charset="2"/>
        <a:buChar char=""/>
        <a:defRPr sz="1600" baseline="0">
          <a:latin typeface="+mn-lt"/>
        </a:defRPr>
      </a:lvl8pPr>
      <a:lvl9pPr marL="2596896" indent="-228600" algn="l" eaLnBrk="1" hangingPunct="1">
        <a:buClr>
          <a:schemeClr val="accent1"/>
        </a:buClr>
        <a:buFont typeface="Wingdings 2" pitchFamily="18" charset="2"/>
        <a:buChar char=""/>
        <a:defRPr sz="1400" baseline="0">
          <a:latin typeface="+mn-lt"/>
        </a:defRPr>
      </a:lvl9pPr>
    </p:bodyStyle>
    <p:otherStyle>
      <a:defPPr>
        <a:defRPr>
          <a:solidFill>
            <a:schemeClr val="tx1"/>
          </a:solidFill>
          <a:latin typeface="+mn-lt"/>
          <a:ea typeface="+mn-ea"/>
          <a:cs typeface="+mn-cs"/>
        </a:defRPr>
      </a:defPPr>
      <a:lvl1pPr marL="0" eaLnBrk="1" hangingPunct="1"/>
      <a:lvl2pPr marL="457200" eaLnBrk="1" hangingPunct="1"/>
      <a:lvl3pPr marL="914400" eaLnBrk="1" hangingPunct="1"/>
      <a:lvl4pPr marL="1371600" eaLnBrk="1" hangingPunct="1"/>
      <a:lvl5pPr marL="1828800" eaLnBrk="1" hangingPunct="1"/>
      <a:lvl6pPr marL="2286000" eaLnBrk="1" hangingPunct="1"/>
      <a:lvl7pPr marL="2743200" eaLnBrk="1" hangingPunct="1"/>
      <a:lvl8pPr marL="3200400" eaLnBrk="1" hangingPunct="1"/>
      <a:lvl9pPr marL="3657600" eaLnBrk="1" hangingPunct="1"/>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audio" Target="../media/audio10.wav"/><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audio" Target="../media/audio11.wav"/><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audio" Target="../media/audio12.wav"/><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audio" Target="../media/audio13.wav"/><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audio" Target="../media/audio14.wav"/><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5.wav"/><Relationship Id="rId1" Type="http://schemas.openxmlformats.org/officeDocument/2006/relationships/tags" Target="../tags/tag3.xml"/><Relationship Id="rId5" Type="http://schemas.openxmlformats.org/officeDocument/2006/relationships/image" Target="../media/image5.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audio" Target="../media/audio16.wav"/><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audio" Target="../media/audio17.wav"/><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audio" Target="../media/audio18.wav"/><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audio" Target="../media/audio19.wav"/><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4.png"/><Relationship Id="rId2" Type="http://schemas.openxmlformats.org/officeDocument/2006/relationships/video" Target="file:///E:\God%20and%20Circumstances\Bad%20Things1.wmv" TargetMode="External"/><Relationship Id="rId1" Type="http://schemas.openxmlformats.org/officeDocument/2006/relationships/tags" Target="../tags/tag1.xml"/><Relationship Id="rId6" Type="http://schemas.openxmlformats.org/officeDocument/2006/relationships/image" Target="../media/image3.png"/><Relationship Id="rId5" Type="http://schemas.openxmlformats.org/officeDocument/2006/relationships/notesSlide" Target="../notesSlides/notesSlide2.xml"/><Relationship Id="rId4"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audio" Target="../media/audio20.wav"/><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audio" Target="../media/audio21.wav"/><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audio" Target="../media/audio22.wav"/><Relationship Id="rId5" Type="http://schemas.openxmlformats.org/officeDocument/2006/relationships/image" Target="../media/image5.png"/><Relationship Id="rId4" Type="http://schemas.openxmlformats.org/officeDocument/2006/relationships/image" Target="../media/image8.wmf"/></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audio" Target="../media/audio23.wav"/><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audio" Target="../media/audio24.wav"/><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audio" Target="../media/audio25.wav"/><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audio" Target="../media/audio26.wav"/><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27.wav"/><Relationship Id="rId1" Type="http://schemas.openxmlformats.org/officeDocument/2006/relationships/tags" Target="../tags/tag4.xml"/><Relationship Id="rId5" Type="http://schemas.openxmlformats.org/officeDocument/2006/relationships/image" Target="../media/image5.png"/><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audio" Target="../media/audio28.wav"/><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audio" Target="../media/audio29.wav"/><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audio" Target="../media/audio3.wav"/><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audio" Target="../media/audio30.wav"/><Relationship Id="rId7" Type="http://schemas.openxmlformats.org/officeDocument/2006/relationships/image" Target="../media/image5.png"/><Relationship Id="rId2" Type="http://schemas.openxmlformats.org/officeDocument/2006/relationships/video" Target="file:///E:\God%20and%20Circumstances\Sea%20Meditation.wmv" TargetMode="External"/><Relationship Id="rId1" Type="http://schemas.openxmlformats.org/officeDocument/2006/relationships/tags" Target="../tags/tag5.xml"/><Relationship Id="rId6" Type="http://schemas.openxmlformats.org/officeDocument/2006/relationships/image" Target="../media/image9.png"/><Relationship Id="rId5" Type="http://schemas.openxmlformats.org/officeDocument/2006/relationships/notesSlide" Target="../notesSlides/notesSlide30.xml"/><Relationship Id="rId4"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31.wav"/><Relationship Id="rId1" Type="http://schemas.openxmlformats.org/officeDocument/2006/relationships/tags" Target="../tags/tag6.xml"/><Relationship Id="rId5" Type="http://schemas.openxmlformats.org/officeDocument/2006/relationships/image" Target="../media/image5.png"/><Relationship Id="rId4" Type="http://schemas.openxmlformats.org/officeDocument/2006/relationships/notesSlide" Target="../notesSlides/notesSlide3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audio" Target="../media/audio4.wav"/><Relationship Id="rId5" Type="http://schemas.openxmlformats.org/officeDocument/2006/relationships/image" Target="../media/image7.png"/><Relationship Id="rId4" Type="http://schemas.openxmlformats.org/officeDocument/2006/relationships/image" Target="../media/image6.wm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audio" Target="../media/audio5.wav"/><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audio" Target="../media/audio6.wav"/><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7.wav"/><Relationship Id="rId1" Type="http://schemas.openxmlformats.org/officeDocument/2006/relationships/tags" Target="../tags/tag2.xml"/><Relationship Id="rId5" Type="http://schemas.openxmlformats.org/officeDocument/2006/relationships/image" Target="../media/image5.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audio" Target="../media/audio8.wav"/><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audio" Target="../media/audio9.wav"/><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Rot="1" noChangeArrowheads="1"/>
          </p:cNvSpPr>
          <p:nvPr>
            <p:ph type="ctrTitle"/>
          </p:nvPr>
        </p:nvSpPr>
        <p:spPr/>
        <p:txBody>
          <a:bodyPr>
            <a:normAutofit fontScale="90000"/>
          </a:bodyPr>
          <a:lstStyle/>
          <a:p>
            <a:r>
              <a:rPr lang="en-US" sz="7200">
                <a:latin typeface="Papyrus" pitchFamily="66" charset="0"/>
              </a:rPr>
              <a:t>God </a:t>
            </a:r>
            <a:br>
              <a:rPr lang="en-US" sz="7200">
                <a:latin typeface="Papyrus" pitchFamily="66" charset="0"/>
              </a:rPr>
            </a:br>
            <a:r>
              <a:rPr lang="en-US" sz="7200">
                <a:latin typeface="Papyrus" pitchFamily="66" charset="0"/>
              </a:rPr>
              <a:t>and </a:t>
            </a:r>
            <a:br>
              <a:rPr lang="en-US" sz="7200">
                <a:latin typeface="Papyrus" pitchFamily="66" charset="0"/>
              </a:rPr>
            </a:br>
            <a:r>
              <a:rPr lang="en-US" sz="7200">
                <a:latin typeface="Papyrus" pitchFamily="66" charset="0"/>
              </a:rPr>
              <a:t>Circumstances</a:t>
            </a:r>
          </a:p>
        </p:txBody>
      </p:sp>
      <p:pic>
        <p:nvPicPr>
          <p:cNvPr id="3" name="~PP1394.WAV">
            <a:hlinkClick r:id="" action="ppaction://media"/>
          </p:cNvPr>
          <p:cNvPicPr>
            <a:picLocks noRot="1" noChangeAspect="1"/>
          </p:cNvPicPr>
          <p:nvPr>
            <a:wavAudioFile r:embed="rId1" name="~PP1394.WAV"/>
          </p:nvPr>
        </p:nvPicPr>
        <p:blipFill>
          <a:blip r:embed="rId4"/>
          <a:stretch>
            <a:fillRect/>
          </a:stretch>
        </p:blipFill>
        <p:spPr>
          <a:xfrm>
            <a:off x="8696325" y="6410325"/>
            <a:ext cx="304800" cy="304800"/>
          </a:xfrm>
          <a:prstGeom prst="rect">
            <a:avLst/>
          </a:prstGeom>
        </p:spPr>
      </p:pic>
    </p:spTree>
  </p:cSld>
  <p:clrMapOvr>
    <a:masterClrMapping/>
  </p:clrMapOvr>
  <p:transition advTm="19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9" presetClass="entr" presetSubtype="0" fill="hold" grpId="0" nodeType="after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dissolve">
                                      <p:cBhvr>
                                        <p:cTn id="10"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3"/>
                </p:tgtEl>
              </p:cMediaNode>
            </p:audio>
          </p:childTnLst>
        </p:cTn>
      </p:par>
    </p:tnLst>
    <p:bldLst>
      <p:bldP spid="205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Rot="1" noChangeArrowheads="1"/>
          </p:cNvSpPr>
          <p:nvPr>
            <p:ph idx="1"/>
          </p:nvPr>
        </p:nvSpPr>
        <p:spPr>
          <a:xfrm>
            <a:off x="301625" y="381000"/>
            <a:ext cx="8540750" cy="5718175"/>
          </a:xfrm>
        </p:spPr>
        <p:txBody>
          <a:bodyPr>
            <a:normAutofit/>
          </a:bodyPr>
          <a:lstStyle/>
          <a:p>
            <a:r>
              <a:rPr lang="en-US" dirty="0" smtClean="0"/>
              <a:t>The </a:t>
            </a:r>
            <a:r>
              <a:rPr lang="en-US" dirty="0"/>
              <a:t>verse is not teaching that whatever happens is God’s will.  </a:t>
            </a:r>
            <a:endParaRPr lang="en-US" dirty="0" smtClean="0"/>
          </a:p>
          <a:p>
            <a:r>
              <a:rPr lang="en-US" dirty="0" smtClean="0"/>
              <a:t>The </a:t>
            </a:r>
            <a:r>
              <a:rPr lang="en-US" dirty="0"/>
              <a:t>very fact that Paul wrote to combat error argues against the notion that whatever happens is God’s will or doing.</a:t>
            </a:r>
          </a:p>
          <a:p>
            <a:r>
              <a:rPr lang="en-US" dirty="0"/>
              <a:t>God is not the cause of our suffering </a:t>
            </a:r>
            <a:endParaRPr lang="en-US" dirty="0" smtClean="0"/>
          </a:p>
          <a:p>
            <a:endParaRPr lang="en-US" b="1" dirty="0" smtClean="0"/>
          </a:p>
          <a:p>
            <a:r>
              <a:rPr lang="en-US" b="1" dirty="0" smtClean="0"/>
              <a:t>Romans 8</a:t>
            </a:r>
            <a:r>
              <a:rPr lang="en-US" dirty="0" smtClean="0"/>
              <a:t> :18.  For I consider that the sufferings of this present time are not worthy to be compared with the glory that is to be revealed to us.</a:t>
            </a:r>
            <a:endParaRPr lang="en-US" i="1" dirty="0"/>
          </a:p>
          <a:p>
            <a:pPr>
              <a:buFont typeface="Wingdings" pitchFamily="2" charset="2"/>
              <a:buNone/>
            </a:pPr>
            <a:endParaRPr lang="en-US" dirty="0"/>
          </a:p>
        </p:txBody>
      </p:sp>
      <p:pic>
        <p:nvPicPr>
          <p:cNvPr id="3" name="~PP2853.WAV">
            <a:hlinkClick r:id="" action="ppaction://media"/>
          </p:cNvPr>
          <p:cNvPicPr>
            <a:picLocks noRot="1" noChangeAspect="1"/>
          </p:cNvPicPr>
          <p:nvPr>
            <a:wavAudioFile r:embed="rId1" name="~PP2853.WAV"/>
          </p:nvPr>
        </p:nvPicPr>
        <p:blipFill>
          <a:blip r:embed="rId4"/>
          <a:stretch>
            <a:fillRect/>
          </a:stretch>
        </p:blipFill>
        <p:spPr>
          <a:xfrm>
            <a:off x="8696325" y="6410325"/>
            <a:ext cx="304800" cy="304800"/>
          </a:xfrm>
          <a:prstGeom prst="rect">
            <a:avLst/>
          </a:prstGeom>
        </p:spPr>
      </p:pic>
    </p:spTree>
  </p:cSld>
  <p:clrMapOvr>
    <a:masterClrMapping/>
  </p:clrMapOvr>
  <p:transition advTm="9753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3" presetClass="entr" presetSubtype="10" fill="hold" grpId="0" nodeType="afterEffect">
                                  <p:stCondLst>
                                    <p:cond delay="0"/>
                                  </p:stCondLst>
                                  <p:childTnLst>
                                    <p:set>
                                      <p:cBhvr>
                                        <p:cTn id="9" dur="1" fill="hold">
                                          <p:stCondLst>
                                            <p:cond delay="0"/>
                                          </p:stCondLst>
                                        </p:cTn>
                                        <p:tgtEl>
                                          <p:spTgt spid="13315">
                                            <p:txEl>
                                              <p:pRg st="0" end="0"/>
                                            </p:txEl>
                                          </p:spTgt>
                                        </p:tgtEl>
                                        <p:attrNameLst>
                                          <p:attrName>style.visibility</p:attrName>
                                        </p:attrNameLst>
                                      </p:cBhvr>
                                      <p:to>
                                        <p:strVal val="visible"/>
                                      </p:to>
                                    </p:set>
                                    <p:animEffect transition="in" filter="blinds(horizontal)">
                                      <p:cBhvr>
                                        <p:cTn id="10" dur="500"/>
                                        <p:tgtEl>
                                          <p:spTgt spid="13315">
                                            <p:txEl>
                                              <p:pRg st="0" end="0"/>
                                            </p:txEl>
                                          </p:spTgt>
                                        </p:tgtEl>
                                      </p:cBhvr>
                                    </p:animEffect>
                                  </p:childTnLst>
                                </p:cTn>
                              </p:par>
                            </p:childTnLst>
                          </p:cTn>
                        </p:par>
                        <p:par>
                          <p:cTn id="11" fill="hold">
                            <p:stCondLst>
                              <p:cond delay="500"/>
                            </p:stCondLst>
                            <p:childTnLst>
                              <p:par>
                                <p:cTn id="12" presetID="3" presetClass="entr" presetSubtype="10" fill="hold" grpId="0" nodeType="afterEffect">
                                  <p:stCondLst>
                                    <p:cond delay="0"/>
                                  </p:stCondLst>
                                  <p:childTnLst>
                                    <p:set>
                                      <p:cBhvr>
                                        <p:cTn id="13" dur="1" fill="hold">
                                          <p:stCondLst>
                                            <p:cond delay="0"/>
                                          </p:stCondLst>
                                        </p:cTn>
                                        <p:tgtEl>
                                          <p:spTgt spid="13315">
                                            <p:txEl>
                                              <p:pRg st="1" end="1"/>
                                            </p:txEl>
                                          </p:spTgt>
                                        </p:tgtEl>
                                        <p:attrNameLst>
                                          <p:attrName>style.visibility</p:attrName>
                                        </p:attrNameLst>
                                      </p:cBhvr>
                                      <p:to>
                                        <p:strVal val="visible"/>
                                      </p:to>
                                    </p:set>
                                    <p:animEffect transition="in" filter="blinds(horizontal)">
                                      <p:cBhvr>
                                        <p:cTn id="14" dur="500"/>
                                        <p:tgtEl>
                                          <p:spTgt spid="13315">
                                            <p:txEl>
                                              <p:pRg st="1" end="1"/>
                                            </p:txEl>
                                          </p:spTgt>
                                        </p:tgtEl>
                                      </p:cBhvr>
                                    </p:animEffect>
                                  </p:childTnLst>
                                </p:cTn>
                              </p:par>
                            </p:childTnLst>
                          </p:cTn>
                        </p:par>
                        <p:par>
                          <p:cTn id="15" fill="hold">
                            <p:stCondLst>
                              <p:cond delay="1000"/>
                            </p:stCondLst>
                            <p:childTnLst>
                              <p:par>
                                <p:cTn id="16" presetID="3" presetClass="entr" presetSubtype="10" fill="hold" grpId="0" nodeType="afterEffect">
                                  <p:stCondLst>
                                    <p:cond delay="0"/>
                                  </p:stCondLst>
                                  <p:childTnLst>
                                    <p:set>
                                      <p:cBhvr>
                                        <p:cTn id="17" dur="1" fill="hold">
                                          <p:stCondLst>
                                            <p:cond delay="0"/>
                                          </p:stCondLst>
                                        </p:cTn>
                                        <p:tgtEl>
                                          <p:spTgt spid="13315">
                                            <p:txEl>
                                              <p:pRg st="2" end="2"/>
                                            </p:txEl>
                                          </p:spTgt>
                                        </p:tgtEl>
                                        <p:attrNameLst>
                                          <p:attrName>style.visibility</p:attrName>
                                        </p:attrNameLst>
                                      </p:cBhvr>
                                      <p:to>
                                        <p:strVal val="visible"/>
                                      </p:to>
                                    </p:set>
                                    <p:animEffect transition="in" filter="blinds(horizontal)">
                                      <p:cBhvr>
                                        <p:cTn id="18" dur="500"/>
                                        <p:tgtEl>
                                          <p:spTgt spid="13315">
                                            <p:txEl>
                                              <p:pRg st="2" end="2"/>
                                            </p:txEl>
                                          </p:spTgt>
                                        </p:tgtEl>
                                      </p:cBhvr>
                                    </p:animEffect>
                                  </p:childTnLst>
                                </p:cTn>
                              </p:par>
                            </p:childTnLst>
                          </p:cTn>
                        </p:par>
                        <p:par>
                          <p:cTn id="19" fill="hold">
                            <p:stCondLst>
                              <p:cond delay="1500"/>
                            </p:stCondLst>
                            <p:childTnLst>
                              <p:par>
                                <p:cTn id="20" presetID="3" presetClass="entr" presetSubtype="10" fill="hold" grpId="0" nodeType="afterEffect">
                                  <p:stCondLst>
                                    <p:cond delay="0"/>
                                  </p:stCondLst>
                                  <p:childTnLst>
                                    <p:set>
                                      <p:cBhvr>
                                        <p:cTn id="21" dur="1" fill="hold">
                                          <p:stCondLst>
                                            <p:cond delay="0"/>
                                          </p:stCondLst>
                                        </p:cTn>
                                        <p:tgtEl>
                                          <p:spTgt spid="13315">
                                            <p:txEl>
                                              <p:pRg st="4" end="4"/>
                                            </p:txEl>
                                          </p:spTgt>
                                        </p:tgtEl>
                                        <p:attrNameLst>
                                          <p:attrName>style.visibility</p:attrName>
                                        </p:attrNameLst>
                                      </p:cBhvr>
                                      <p:to>
                                        <p:strVal val="visible"/>
                                      </p:to>
                                    </p:set>
                                    <p:animEffect transition="in" filter="blinds(horizontal)">
                                      <p:cBhvr>
                                        <p:cTn id="22" dur="500"/>
                                        <p:tgtEl>
                                          <p:spTgt spid="133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3" fill="hold" display="0">
                  <p:stCondLst>
                    <p:cond delay="indefinite"/>
                  </p:stCondLst>
                  <p:endCondLst>
                    <p:cond evt="onPrev" delay="0">
                      <p:tgtEl>
                        <p:sldTgt/>
                      </p:tgtEl>
                    </p:cond>
                    <p:cond evt="onStopAudio" delay="0">
                      <p:tgtEl>
                        <p:sldTgt/>
                      </p:tgtEl>
                    </p:cond>
                  </p:endCondLst>
                </p:cTn>
                <p:tgtEl>
                  <p:spTgt spid="3"/>
                </p:tgtEl>
              </p:cMediaNode>
            </p:audio>
          </p:childTnLst>
        </p:cTn>
      </p:par>
    </p:tnLst>
    <p:bldLst>
      <p:bldP spid="1331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Rot="1" noChangeArrowheads="1"/>
          </p:cNvSpPr>
          <p:nvPr>
            <p:ph idx="1"/>
          </p:nvPr>
        </p:nvSpPr>
        <p:spPr>
          <a:xfrm>
            <a:off x="301625" y="762000"/>
            <a:ext cx="8540750" cy="5337175"/>
          </a:xfrm>
        </p:spPr>
        <p:txBody>
          <a:bodyPr>
            <a:normAutofit/>
          </a:bodyPr>
          <a:lstStyle/>
          <a:p>
            <a:pPr>
              <a:buFont typeface="Wingdings" pitchFamily="2" charset="2"/>
              <a:buNone/>
            </a:pPr>
            <a:r>
              <a:rPr lang="en-US" dirty="0"/>
              <a:t> </a:t>
            </a:r>
            <a:r>
              <a:rPr lang="en-US" dirty="0" smtClean="0"/>
              <a:t>God doesn’t need to inject troubles in your life to teach you a lesson.</a:t>
            </a:r>
          </a:p>
          <a:p>
            <a:pPr>
              <a:buFont typeface="Wingdings" pitchFamily="2" charset="2"/>
              <a:buNone/>
            </a:pPr>
            <a:r>
              <a:rPr lang="en-US" dirty="0" smtClean="0"/>
              <a:t>You will have enough troubles come to you naturally by living.</a:t>
            </a:r>
          </a:p>
          <a:p>
            <a:pPr>
              <a:buFont typeface="Wingdings" pitchFamily="2" charset="2"/>
              <a:buNone/>
            </a:pPr>
            <a:r>
              <a:rPr lang="en-US" i="1" dirty="0" smtClean="0"/>
              <a:t>“</a:t>
            </a:r>
            <a:r>
              <a:rPr lang="en-US" b="1" dirty="0" smtClean="0"/>
              <a:t>John 16 :33</a:t>
            </a:r>
            <a:r>
              <a:rPr lang="en-US" dirty="0" smtClean="0"/>
              <a:t>.  “…In the world you have tribulation, …" </a:t>
            </a:r>
          </a:p>
          <a:p>
            <a:pPr>
              <a:buFont typeface="Wingdings" pitchFamily="2" charset="2"/>
              <a:buNone/>
            </a:pPr>
            <a:r>
              <a:rPr lang="en-US" b="1" dirty="0" smtClean="0"/>
              <a:t>Matthew 18</a:t>
            </a:r>
            <a:r>
              <a:rPr lang="en-US" dirty="0" smtClean="0"/>
              <a:t> </a:t>
            </a:r>
            <a:r>
              <a:rPr lang="en-US" b="1" dirty="0" smtClean="0"/>
              <a:t>:7 </a:t>
            </a:r>
            <a:r>
              <a:rPr lang="en-US" dirty="0" smtClean="0"/>
              <a:t>"Woe to the world because of </a:t>
            </a:r>
            <a:r>
              <a:rPr lang="en-US" i="1" dirty="0" smtClean="0"/>
              <a:t>its</a:t>
            </a:r>
            <a:r>
              <a:rPr lang="en-US" dirty="0" smtClean="0"/>
              <a:t> stumbling blocks! For it is inevitable that stumbling blocks come; but woe to that man through whom the stumbling block comes!</a:t>
            </a:r>
            <a:endParaRPr lang="en-US" dirty="0"/>
          </a:p>
        </p:txBody>
      </p:sp>
      <p:pic>
        <p:nvPicPr>
          <p:cNvPr id="3" name="~PP3345.WAV">
            <a:hlinkClick r:id="" action="ppaction://media"/>
          </p:cNvPr>
          <p:cNvPicPr>
            <a:picLocks noRot="1" noChangeAspect="1"/>
          </p:cNvPicPr>
          <p:nvPr>
            <a:wavAudioFile r:embed="rId1" name="~PP3345.WAV"/>
          </p:nvPr>
        </p:nvPicPr>
        <p:blipFill>
          <a:blip r:embed="rId4"/>
          <a:stretch>
            <a:fillRect/>
          </a:stretch>
        </p:blipFill>
        <p:spPr>
          <a:xfrm>
            <a:off x="8696325" y="6410325"/>
            <a:ext cx="304800" cy="304800"/>
          </a:xfrm>
          <a:prstGeom prst="rect">
            <a:avLst/>
          </a:prstGeom>
        </p:spPr>
      </p:pic>
    </p:spTree>
  </p:cSld>
  <p:clrMapOvr>
    <a:masterClrMapping/>
  </p:clrMapOvr>
  <p:transition advTm="1272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5" presetClass="entr" presetSubtype="10" fill="hold" grpId="0" nodeType="afterEffect">
                                  <p:stCondLst>
                                    <p:cond delay="0"/>
                                  </p:stCondLst>
                                  <p:childTnLst>
                                    <p:set>
                                      <p:cBhvr>
                                        <p:cTn id="9" dur="1" fill="hold">
                                          <p:stCondLst>
                                            <p:cond delay="0"/>
                                          </p:stCondLst>
                                        </p:cTn>
                                        <p:tgtEl>
                                          <p:spTgt spid="15363">
                                            <p:txEl>
                                              <p:pRg st="0" end="0"/>
                                            </p:txEl>
                                          </p:spTgt>
                                        </p:tgtEl>
                                        <p:attrNameLst>
                                          <p:attrName>style.visibility</p:attrName>
                                        </p:attrNameLst>
                                      </p:cBhvr>
                                      <p:to>
                                        <p:strVal val="visible"/>
                                      </p:to>
                                    </p:set>
                                    <p:animEffect transition="in" filter="checkerboard(across)">
                                      <p:cBhvr>
                                        <p:cTn id="10" dur="500"/>
                                        <p:tgtEl>
                                          <p:spTgt spid="15363">
                                            <p:txEl>
                                              <p:pRg st="0" end="0"/>
                                            </p:txEl>
                                          </p:spTgt>
                                        </p:tgtEl>
                                      </p:cBhvr>
                                    </p:animEffect>
                                  </p:childTnLst>
                                </p:cTn>
                              </p:par>
                            </p:childTnLst>
                          </p:cTn>
                        </p:par>
                        <p:par>
                          <p:cTn id="11" fill="hold">
                            <p:stCondLst>
                              <p:cond delay="500"/>
                            </p:stCondLst>
                            <p:childTnLst>
                              <p:par>
                                <p:cTn id="12" presetID="5" presetClass="entr" presetSubtype="10" fill="hold" grpId="0" nodeType="afterEffect">
                                  <p:stCondLst>
                                    <p:cond delay="0"/>
                                  </p:stCondLst>
                                  <p:childTnLst>
                                    <p:set>
                                      <p:cBhvr>
                                        <p:cTn id="13" dur="1" fill="hold">
                                          <p:stCondLst>
                                            <p:cond delay="0"/>
                                          </p:stCondLst>
                                        </p:cTn>
                                        <p:tgtEl>
                                          <p:spTgt spid="15363">
                                            <p:txEl>
                                              <p:pRg st="1" end="1"/>
                                            </p:txEl>
                                          </p:spTgt>
                                        </p:tgtEl>
                                        <p:attrNameLst>
                                          <p:attrName>style.visibility</p:attrName>
                                        </p:attrNameLst>
                                      </p:cBhvr>
                                      <p:to>
                                        <p:strVal val="visible"/>
                                      </p:to>
                                    </p:set>
                                    <p:animEffect transition="in" filter="checkerboard(across)">
                                      <p:cBhvr>
                                        <p:cTn id="14" dur="500"/>
                                        <p:tgtEl>
                                          <p:spTgt spid="15363">
                                            <p:txEl>
                                              <p:pRg st="1" end="1"/>
                                            </p:txEl>
                                          </p:spTgt>
                                        </p:tgtEl>
                                      </p:cBhvr>
                                    </p:animEffect>
                                  </p:childTnLst>
                                </p:cTn>
                              </p:par>
                            </p:childTnLst>
                          </p:cTn>
                        </p:par>
                        <p:par>
                          <p:cTn id="15" fill="hold">
                            <p:stCondLst>
                              <p:cond delay="1000"/>
                            </p:stCondLst>
                            <p:childTnLst>
                              <p:par>
                                <p:cTn id="16" presetID="5" presetClass="entr" presetSubtype="10" fill="hold" grpId="0" nodeType="afterEffect">
                                  <p:stCondLst>
                                    <p:cond delay="0"/>
                                  </p:stCondLst>
                                  <p:childTnLst>
                                    <p:set>
                                      <p:cBhvr>
                                        <p:cTn id="17" dur="1" fill="hold">
                                          <p:stCondLst>
                                            <p:cond delay="0"/>
                                          </p:stCondLst>
                                        </p:cTn>
                                        <p:tgtEl>
                                          <p:spTgt spid="15363">
                                            <p:txEl>
                                              <p:pRg st="2" end="2"/>
                                            </p:txEl>
                                          </p:spTgt>
                                        </p:tgtEl>
                                        <p:attrNameLst>
                                          <p:attrName>style.visibility</p:attrName>
                                        </p:attrNameLst>
                                      </p:cBhvr>
                                      <p:to>
                                        <p:strVal val="visible"/>
                                      </p:to>
                                    </p:set>
                                    <p:animEffect transition="in" filter="checkerboard(across)">
                                      <p:cBhvr>
                                        <p:cTn id="18" dur="500"/>
                                        <p:tgtEl>
                                          <p:spTgt spid="1536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9" fill="hold" display="0">
                  <p:stCondLst>
                    <p:cond delay="indefinite"/>
                  </p:stCondLst>
                  <p:endCondLst>
                    <p:cond evt="onPrev" delay="0">
                      <p:tgtEl>
                        <p:sldTgt/>
                      </p:tgtEl>
                    </p:cond>
                    <p:cond evt="onStopAudio" delay="0">
                      <p:tgtEl>
                        <p:sldTgt/>
                      </p:tgtEl>
                    </p:cond>
                  </p:endCondLst>
                </p:cTn>
                <p:tgtEl>
                  <p:spTgt spid="3"/>
                </p:tgtEl>
              </p:cMediaNode>
            </p:audio>
          </p:childTnLst>
        </p:cTn>
      </p:par>
    </p:tnLst>
    <p:bldLst>
      <p:bldP spid="1536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rrowheads="1"/>
          </p:cNvSpPr>
          <p:nvPr>
            <p:ph type="title"/>
          </p:nvPr>
        </p:nvSpPr>
        <p:spPr/>
        <p:txBody>
          <a:bodyPr>
            <a:normAutofit fontScale="90000"/>
          </a:bodyPr>
          <a:lstStyle/>
          <a:p>
            <a:r>
              <a:rPr lang="en-US" sz="7200">
                <a:latin typeface="Papyrus" pitchFamily="66" charset="0"/>
              </a:rPr>
              <a:t>Egocentric Thinking</a:t>
            </a:r>
          </a:p>
        </p:txBody>
      </p:sp>
      <p:sp>
        <p:nvSpPr>
          <p:cNvPr id="17411" name="Rectangle 3"/>
          <p:cNvSpPr>
            <a:spLocks noGrp="1" noRot="1" noChangeArrowheads="1"/>
          </p:cNvSpPr>
          <p:nvPr>
            <p:ph idx="1"/>
          </p:nvPr>
        </p:nvSpPr>
        <p:spPr>
          <a:xfrm>
            <a:off x="381000" y="1524000"/>
            <a:ext cx="8461375" cy="5029200"/>
          </a:xfrm>
        </p:spPr>
        <p:txBody>
          <a:bodyPr/>
          <a:lstStyle/>
          <a:p>
            <a:pPr>
              <a:buFont typeface="Wingdings" pitchFamily="2" charset="2"/>
              <a:buNone/>
            </a:pPr>
            <a:r>
              <a:rPr lang="en-US" dirty="0"/>
              <a:t> </a:t>
            </a:r>
            <a:r>
              <a:rPr lang="en-US" dirty="0" smtClean="0"/>
              <a:t>The person </a:t>
            </a:r>
            <a:r>
              <a:rPr lang="en-US" dirty="0"/>
              <a:t>is magnetically centered on the self and everyone else is but a supporting player chipped in by </a:t>
            </a:r>
            <a:r>
              <a:rPr lang="en-US" dirty="0" smtClean="0"/>
              <a:t>God</a:t>
            </a:r>
          </a:p>
          <a:p>
            <a:pPr>
              <a:buFont typeface="Wingdings" pitchFamily="2" charset="2"/>
              <a:buNone/>
            </a:pPr>
            <a:r>
              <a:rPr lang="en-US" dirty="0" smtClean="0"/>
              <a:t>God </a:t>
            </a:r>
            <a:r>
              <a:rPr lang="en-US" dirty="0"/>
              <a:t>is manipulating everybody to create my </a:t>
            </a:r>
            <a:r>
              <a:rPr lang="en-US" dirty="0" smtClean="0"/>
              <a:t>circumstances</a:t>
            </a:r>
            <a:endParaRPr lang="en-US" dirty="0"/>
          </a:p>
        </p:txBody>
      </p:sp>
      <p:pic>
        <p:nvPicPr>
          <p:cNvPr id="4" name="~PP3115.WAV">
            <a:hlinkClick r:id="" action="ppaction://media"/>
          </p:cNvPr>
          <p:cNvPicPr>
            <a:picLocks noRot="1" noChangeAspect="1"/>
          </p:cNvPicPr>
          <p:nvPr>
            <a:wavAudioFile r:embed="rId1" name="~PP3115.WAV"/>
          </p:nvPr>
        </p:nvPicPr>
        <p:blipFill>
          <a:blip r:embed="rId4"/>
          <a:stretch>
            <a:fillRect/>
          </a:stretch>
        </p:blipFill>
        <p:spPr>
          <a:xfrm>
            <a:off x="8696325" y="6410325"/>
            <a:ext cx="304800" cy="304800"/>
          </a:xfrm>
          <a:prstGeom prst="rect">
            <a:avLst/>
          </a:prstGeom>
        </p:spPr>
      </p:pic>
    </p:spTree>
  </p:cSld>
  <p:clrMapOvr>
    <a:masterClrMapping/>
  </p:clrMapOvr>
  <p:transition advTm="1797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0" presetClass="entr" presetSubtype="0" fill="hold" grpId="0" nodeType="afterEffect">
                                  <p:stCondLst>
                                    <p:cond delay="0"/>
                                  </p:stCondLst>
                                  <p:childTnLst>
                                    <p:set>
                                      <p:cBhvr>
                                        <p:cTn id="9" dur="1" fill="hold">
                                          <p:stCondLst>
                                            <p:cond delay="0"/>
                                          </p:stCondLst>
                                        </p:cTn>
                                        <p:tgtEl>
                                          <p:spTgt spid="17410"/>
                                        </p:tgtEl>
                                        <p:attrNameLst>
                                          <p:attrName>style.visibility</p:attrName>
                                        </p:attrNameLst>
                                      </p:cBhvr>
                                      <p:to>
                                        <p:strVal val="visible"/>
                                      </p:to>
                                    </p:set>
                                    <p:animEffect transition="in" filter="wedge">
                                      <p:cBhvr>
                                        <p:cTn id="10" dur="1000"/>
                                        <p:tgtEl>
                                          <p:spTgt spid="17410"/>
                                        </p:tgtEl>
                                      </p:cBhvr>
                                    </p:animEffect>
                                  </p:childTnLst>
                                </p:cTn>
                              </p:par>
                            </p:childTnLst>
                          </p:cTn>
                        </p:par>
                        <p:par>
                          <p:cTn id="11" fill="hold">
                            <p:stCondLst>
                              <p:cond delay="1000"/>
                            </p:stCondLst>
                            <p:childTnLst>
                              <p:par>
                                <p:cTn id="12" presetID="20" presetClass="entr" presetSubtype="0" fill="hold" grpId="0" nodeType="afterEffect">
                                  <p:stCondLst>
                                    <p:cond delay="0"/>
                                  </p:stCondLst>
                                  <p:childTnLst>
                                    <p:set>
                                      <p:cBhvr>
                                        <p:cTn id="13" dur="1" fill="hold">
                                          <p:stCondLst>
                                            <p:cond delay="0"/>
                                          </p:stCondLst>
                                        </p:cTn>
                                        <p:tgtEl>
                                          <p:spTgt spid="17411">
                                            <p:txEl>
                                              <p:pRg st="0" end="0"/>
                                            </p:txEl>
                                          </p:spTgt>
                                        </p:tgtEl>
                                        <p:attrNameLst>
                                          <p:attrName>style.visibility</p:attrName>
                                        </p:attrNameLst>
                                      </p:cBhvr>
                                      <p:to>
                                        <p:strVal val="visible"/>
                                      </p:to>
                                    </p:set>
                                    <p:animEffect transition="in" filter="wedge">
                                      <p:cBhvr>
                                        <p:cTn id="14" dur="1000"/>
                                        <p:tgtEl>
                                          <p:spTgt spid="17411">
                                            <p:txEl>
                                              <p:pRg st="0" end="0"/>
                                            </p:txEl>
                                          </p:spTgt>
                                        </p:tgtEl>
                                      </p:cBhvr>
                                    </p:animEffect>
                                  </p:childTnLst>
                                </p:cTn>
                              </p:par>
                            </p:childTnLst>
                          </p:cTn>
                        </p:par>
                        <p:par>
                          <p:cTn id="15" fill="hold">
                            <p:stCondLst>
                              <p:cond delay="2000"/>
                            </p:stCondLst>
                            <p:childTnLst>
                              <p:par>
                                <p:cTn id="16" presetID="20" presetClass="entr" presetSubtype="0" fill="hold" grpId="0" nodeType="afterEffect">
                                  <p:stCondLst>
                                    <p:cond delay="0"/>
                                  </p:stCondLst>
                                  <p:childTnLst>
                                    <p:set>
                                      <p:cBhvr>
                                        <p:cTn id="17" dur="1" fill="hold">
                                          <p:stCondLst>
                                            <p:cond delay="0"/>
                                          </p:stCondLst>
                                        </p:cTn>
                                        <p:tgtEl>
                                          <p:spTgt spid="17411">
                                            <p:txEl>
                                              <p:pRg st="1" end="1"/>
                                            </p:txEl>
                                          </p:spTgt>
                                        </p:tgtEl>
                                        <p:attrNameLst>
                                          <p:attrName>style.visibility</p:attrName>
                                        </p:attrNameLst>
                                      </p:cBhvr>
                                      <p:to>
                                        <p:strVal val="visible"/>
                                      </p:to>
                                    </p:set>
                                    <p:animEffect transition="in" filter="wedge">
                                      <p:cBhvr>
                                        <p:cTn id="18" dur="1000"/>
                                        <p:tgtEl>
                                          <p:spTgt spid="174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9"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17410" grpId="0"/>
      <p:bldP spid="17411"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Rot="1" noChangeArrowheads="1"/>
          </p:cNvSpPr>
          <p:nvPr>
            <p:ph idx="1"/>
          </p:nvPr>
        </p:nvSpPr>
        <p:spPr>
          <a:xfrm>
            <a:off x="301625" y="533400"/>
            <a:ext cx="8540750" cy="5565775"/>
          </a:xfrm>
        </p:spPr>
        <p:txBody>
          <a:bodyPr>
            <a:normAutofit fontScale="92500" lnSpcReduction="20000"/>
          </a:bodyPr>
          <a:lstStyle/>
          <a:p>
            <a:r>
              <a:rPr lang="en-US" b="1" dirty="0"/>
              <a:t>God is no respecter of persons </a:t>
            </a:r>
            <a:endParaRPr lang="en-US" b="1" dirty="0" smtClean="0"/>
          </a:p>
          <a:p>
            <a:pPr>
              <a:buNone/>
            </a:pPr>
            <a:r>
              <a:rPr lang="en-US" dirty="0" smtClean="0"/>
              <a:t>Romans 2 :11.  For there is no partiality with God.</a:t>
            </a:r>
            <a:endParaRPr lang="en-US" dirty="0"/>
          </a:p>
          <a:p>
            <a:r>
              <a:rPr lang="en-US" b="1" dirty="0"/>
              <a:t>Jesus died for all men (John 3:16).</a:t>
            </a:r>
          </a:p>
          <a:p>
            <a:r>
              <a:rPr lang="en-US" b="1" dirty="0"/>
              <a:t>God wants everyone saved </a:t>
            </a:r>
            <a:endParaRPr lang="en-US" b="1" dirty="0" smtClean="0"/>
          </a:p>
          <a:p>
            <a:pPr>
              <a:buNone/>
            </a:pPr>
            <a:r>
              <a:rPr lang="en-US" dirty="0" smtClean="0"/>
              <a:t>2 Peter 3 :9.  The Lord is not slow about His promise, as some count slowness, but is patient toward you, not wishing for any to perish but for all to come to repentance.</a:t>
            </a:r>
            <a:endParaRPr lang="en-US" dirty="0"/>
          </a:p>
          <a:p>
            <a:r>
              <a:rPr lang="en-US" b="1" dirty="0"/>
              <a:t>God takes good care of unbelievers as well as believers </a:t>
            </a:r>
            <a:endParaRPr lang="en-US" b="1" dirty="0" smtClean="0"/>
          </a:p>
          <a:p>
            <a:pPr>
              <a:buNone/>
            </a:pPr>
            <a:r>
              <a:rPr lang="en-US" dirty="0" smtClean="0"/>
              <a:t>Luke 6 :35.  "But love your enemies, and do good, and lend, expecting nothing in return; and your reward will be great, and you will be sons of the Most High; for He Himself is kind to ungrateful and evil </a:t>
            </a:r>
            <a:r>
              <a:rPr lang="en-US" i="1" dirty="0" smtClean="0"/>
              <a:t>men.</a:t>
            </a:r>
            <a:endParaRPr lang="en-US" dirty="0"/>
          </a:p>
        </p:txBody>
      </p:sp>
      <p:pic>
        <p:nvPicPr>
          <p:cNvPr id="3" name="~PP2112.WAV">
            <a:hlinkClick r:id="" action="ppaction://media"/>
          </p:cNvPr>
          <p:cNvPicPr>
            <a:picLocks noRot="1" noChangeAspect="1"/>
          </p:cNvPicPr>
          <p:nvPr>
            <a:wavAudioFile r:embed="rId1" name="~PP2112.WAV"/>
          </p:nvPr>
        </p:nvPicPr>
        <p:blipFill>
          <a:blip r:embed="rId4"/>
          <a:stretch>
            <a:fillRect/>
          </a:stretch>
        </p:blipFill>
        <p:spPr>
          <a:xfrm>
            <a:off x="8696325" y="6410325"/>
            <a:ext cx="304800" cy="304800"/>
          </a:xfrm>
          <a:prstGeom prst="rect">
            <a:avLst/>
          </a:prstGeom>
        </p:spPr>
      </p:pic>
    </p:spTree>
  </p:cSld>
  <p:clrMapOvr>
    <a:masterClrMapping/>
  </p:clrMapOvr>
  <p:transition advTm="5201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3" presetClass="entr" presetSubtype="10" fill="hold" grpId="0" nodeType="afterEffect">
                                  <p:stCondLst>
                                    <p:cond delay="0"/>
                                  </p:stCondLst>
                                  <p:childTnLst>
                                    <p:set>
                                      <p:cBhvr>
                                        <p:cTn id="9" dur="1" fill="hold">
                                          <p:stCondLst>
                                            <p:cond delay="0"/>
                                          </p:stCondLst>
                                        </p:cTn>
                                        <p:tgtEl>
                                          <p:spTgt spid="18435">
                                            <p:txEl>
                                              <p:pRg st="0" end="0"/>
                                            </p:txEl>
                                          </p:spTgt>
                                        </p:tgtEl>
                                        <p:attrNameLst>
                                          <p:attrName>style.visibility</p:attrName>
                                        </p:attrNameLst>
                                      </p:cBhvr>
                                      <p:to>
                                        <p:strVal val="visible"/>
                                      </p:to>
                                    </p:set>
                                    <p:animEffect transition="in" filter="blinds(horizontal)">
                                      <p:cBhvr>
                                        <p:cTn id="10" dur="500"/>
                                        <p:tgtEl>
                                          <p:spTgt spid="18435">
                                            <p:txEl>
                                              <p:pRg st="0" end="0"/>
                                            </p:txEl>
                                          </p:spTgt>
                                        </p:tgtEl>
                                      </p:cBhvr>
                                    </p:animEffect>
                                  </p:childTnLst>
                                </p:cTn>
                              </p:par>
                            </p:childTnLst>
                          </p:cTn>
                        </p:par>
                        <p:par>
                          <p:cTn id="11" fill="hold">
                            <p:stCondLst>
                              <p:cond delay="500"/>
                            </p:stCondLst>
                            <p:childTnLst>
                              <p:par>
                                <p:cTn id="12" presetID="3" presetClass="entr" presetSubtype="10" fill="hold" grpId="0" nodeType="afterEffect">
                                  <p:stCondLst>
                                    <p:cond delay="0"/>
                                  </p:stCondLst>
                                  <p:childTnLst>
                                    <p:set>
                                      <p:cBhvr>
                                        <p:cTn id="13" dur="1" fill="hold">
                                          <p:stCondLst>
                                            <p:cond delay="0"/>
                                          </p:stCondLst>
                                        </p:cTn>
                                        <p:tgtEl>
                                          <p:spTgt spid="18435">
                                            <p:txEl>
                                              <p:pRg st="1" end="1"/>
                                            </p:txEl>
                                          </p:spTgt>
                                        </p:tgtEl>
                                        <p:attrNameLst>
                                          <p:attrName>style.visibility</p:attrName>
                                        </p:attrNameLst>
                                      </p:cBhvr>
                                      <p:to>
                                        <p:strVal val="visible"/>
                                      </p:to>
                                    </p:set>
                                    <p:animEffect transition="in" filter="blinds(horizontal)">
                                      <p:cBhvr>
                                        <p:cTn id="14" dur="500"/>
                                        <p:tgtEl>
                                          <p:spTgt spid="18435">
                                            <p:txEl>
                                              <p:pRg st="1" end="1"/>
                                            </p:txEl>
                                          </p:spTgt>
                                        </p:tgtEl>
                                      </p:cBhvr>
                                    </p:animEffect>
                                  </p:childTnLst>
                                </p:cTn>
                              </p:par>
                            </p:childTnLst>
                          </p:cTn>
                        </p:par>
                        <p:par>
                          <p:cTn id="15" fill="hold">
                            <p:stCondLst>
                              <p:cond delay="1000"/>
                            </p:stCondLst>
                            <p:childTnLst>
                              <p:par>
                                <p:cTn id="16" presetID="3" presetClass="entr" presetSubtype="10" fill="hold" grpId="0" nodeType="afterEffect">
                                  <p:stCondLst>
                                    <p:cond delay="0"/>
                                  </p:stCondLst>
                                  <p:childTnLst>
                                    <p:set>
                                      <p:cBhvr>
                                        <p:cTn id="17" dur="1" fill="hold">
                                          <p:stCondLst>
                                            <p:cond delay="0"/>
                                          </p:stCondLst>
                                        </p:cTn>
                                        <p:tgtEl>
                                          <p:spTgt spid="18435">
                                            <p:txEl>
                                              <p:pRg st="2" end="2"/>
                                            </p:txEl>
                                          </p:spTgt>
                                        </p:tgtEl>
                                        <p:attrNameLst>
                                          <p:attrName>style.visibility</p:attrName>
                                        </p:attrNameLst>
                                      </p:cBhvr>
                                      <p:to>
                                        <p:strVal val="visible"/>
                                      </p:to>
                                    </p:set>
                                    <p:animEffect transition="in" filter="blinds(horizontal)">
                                      <p:cBhvr>
                                        <p:cTn id="18" dur="500"/>
                                        <p:tgtEl>
                                          <p:spTgt spid="18435">
                                            <p:txEl>
                                              <p:pRg st="2" end="2"/>
                                            </p:txEl>
                                          </p:spTgt>
                                        </p:tgtEl>
                                      </p:cBhvr>
                                    </p:animEffect>
                                  </p:childTnLst>
                                </p:cTn>
                              </p:par>
                            </p:childTnLst>
                          </p:cTn>
                        </p:par>
                        <p:par>
                          <p:cTn id="19" fill="hold">
                            <p:stCondLst>
                              <p:cond delay="1500"/>
                            </p:stCondLst>
                            <p:childTnLst>
                              <p:par>
                                <p:cTn id="20" presetID="3" presetClass="entr" presetSubtype="10" fill="hold" grpId="0" nodeType="afterEffect">
                                  <p:stCondLst>
                                    <p:cond delay="0"/>
                                  </p:stCondLst>
                                  <p:childTnLst>
                                    <p:set>
                                      <p:cBhvr>
                                        <p:cTn id="21" dur="1" fill="hold">
                                          <p:stCondLst>
                                            <p:cond delay="0"/>
                                          </p:stCondLst>
                                        </p:cTn>
                                        <p:tgtEl>
                                          <p:spTgt spid="18435">
                                            <p:txEl>
                                              <p:pRg st="3" end="3"/>
                                            </p:txEl>
                                          </p:spTgt>
                                        </p:tgtEl>
                                        <p:attrNameLst>
                                          <p:attrName>style.visibility</p:attrName>
                                        </p:attrNameLst>
                                      </p:cBhvr>
                                      <p:to>
                                        <p:strVal val="visible"/>
                                      </p:to>
                                    </p:set>
                                    <p:animEffect transition="in" filter="blinds(horizontal)">
                                      <p:cBhvr>
                                        <p:cTn id="22" dur="500"/>
                                        <p:tgtEl>
                                          <p:spTgt spid="18435">
                                            <p:txEl>
                                              <p:pRg st="3" end="3"/>
                                            </p:txEl>
                                          </p:spTgt>
                                        </p:tgtEl>
                                      </p:cBhvr>
                                    </p:animEffect>
                                  </p:childTnLst>
                                </p:cTn>
                              </p:par>
                            </p:childTnLst>
                          </p:cTn>
                        </p:par>
                        <p:par>
                          <p:cTn id="23" fill="hold">
                            <p:stCondLst>
                              <p:cond delay="2000"/>
                            </p:stCondLst>
                            <p:childTnLst>
                              <p:par>
                                <p:cTn id="24" presetID="3" presetClass="entr" presetSubtype="10" fill="hold" grpId="0" nodeType="afterEffect">
                                  <p:stCondLst>
                                    <p:cond delay="0"/>
                                  </p:stCondLst>
                                  <p:childTnLst>
                                    <p:set>
                                      <p:cBhvr>
                                        <p:cTn id="25" dur="1" fill="hold">
                                          <p:stCondLst>
                                            <p:cond delay="0"/>
                                          </p:stCondLst>
                                        </p:cTn>
                                        <p:tgtEl>
                                          <p:spTgt spid="18435">
                                            <p:txEl>
                                              <p:pRg st="4" end="4"/>
                                            </p:txEl>
                                          </p:spTgt>
                                        </p:tgtEl>
                                        <p:attrNameLst>
                                          <p:attrName>style.visibility</p:attrName>
                                        </p:attrNameLst>
                                      </p:cBhvr>
                                      <p:to>
                                        <p:strVal val="visible"/>
                                      </p:to>
                                    </p:set>
                                    <p:animEffect transition="in" filter="blinds(horizontal)">
                                      <p:cBhvr>
                                        <p:cTn id="26" dur="500"/>
                                        <p:tgtEl>
                                          <p:spTgt spid="18435">
                                            <p:txEl>
                                              <p:pRg st="4" end="4"/>
                                            </p:txEl>
                                          </p:spTgt>
                                        </p:tgtEl>
                                      </p:cBhvr>
                                    </p:animEffect>
                                  </p:childTnLst>
                                </p:cTn>
                              </p:par>
                            </p:childTnLst>
                          </p:cTn>
                        </p:par>
                        <p:par>
                          <p:cTn id="27" fill="hold">
                            <p:stCondLst>
                              <p:cond delay="2500"/>
                            </p:stCondLst>
                            <p:childTnLst>
                              <p:par>
                                <p:cTn id="28" presetID="3" presetClass="entr" presetSubtype="10" fill="hold" grpId="0" nodeType="afterEffect">
                                  <p:stCondLst>
                                    <p:cond delay="0"/>
                                  </p:stCondLst>
                                  <p:childTnLst>
                                    <p:set>
                                      <p:cBhvr>
                                        <p:cTn id="29" dur="1" fill="hold">
                                          <p:stCondLst>
                                            <p:cond delay="0"/>
                                          </p:stCondLst>
                                        </p:cTn>
                                        <p:tgtEl>
                                          <p:spTgt spid="18435">
                                            <p:txEl>
                                              <p:pRg st="5" end="5"/>
                                            </p:txEl>
                                          </p:spTgt>
                                        </p:tgtEl>
                                        <p:attrNameLst>
                                          <p:attrName>style.visibility</p:attrName>
                                        </p:attrNameLst>
                                      </p:cBhvr>
                                      <p:to>
                                        <p:strVal val="visible"/>
                                      </p:to>
                                    </p:set>
                                    <p:animEffect transition="in" filter="blinds(horizontal)">
                                      <p:cBhvr>
                                        <p:cTn id="30" dur="500"/>
                                        <p:tgtEl>
                                          <p:spTgt spid="18435">
                                            <p:txEl>
                                              <p:pRg st="5" end="5"/>
                                            </p:txEl>
                                          </p:spTgt>
                                        </p:tgtEl>
                                      </p:cBhvr>
                                    </p:animEffect>
                                  </p:childTnLst>
                                </p:cTn>
                              </p:par>
                            </p:childTnLst>
                          </p:cTn>
                        </p:par>
                        <p:par>
                          <p:cTn id="31" fill="hold">
                            <p:stCondLst>
                              <p:cond delay="3000"/>
                            </p:stCondLst>
                            <p:childTnLst>
                              <p:par>
                                <p:cTn id="32" presetID="3" presetClass="entr" presetSubtype="10" fill="hold" grpId="0" nodeType="afterEffect">
                                  <p:stCondLst>
                                    <p:cond delay="0"/>
                                  </p:stCondLst>
                                  <p:childTnLst>
                                    <p:set>
                                      <p:cBhvr>
                                        <p:cTn id="33" dur="1" fill="hold">
                                          <p:stCondLst>
                                            <p:cond delay="0"/>
                                          </p:stCondLst>
                                        </p:cTn>
                                        <p:tgtEl>
                                          <p:spTgt spid="18435">
                                            <p:txEl>
                                              <p:pRg st="6" end="6"/>
                                            </p:txEl>
                                          </p:spTgt>
                                        </p:tgtEl>
                                        <p:attrNameLst>
                                          <p:attrName>style.visibility</p:attrName>
                                        </p:attrNameLst>
                                      </p:cBhvr>
                                      <p:to>
                                        <p:strVal val="visible"/>
                                      </p:to>
                                    </p:set>
                                    <p:animEffect transition="in" filter="blinds(horizontal)">
                                      <p:cBhvr>
                                        <p:cTn id="34" dur="500"/>
                                        <p:tgtEl>
                                          <p:spTgt spid="1843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5" fill="hold" display="0">
                  <p:stCondLst>
                    <p:cond delay="indefinite"/>
                  </p:stCondLst>
                  <p:endCondLst>
                    <p:cond evt="onPrev" delay="0">
                      <p:tgtEl>
                        <p:sldTgt/>
                      </p:tgtEl>
                    </p:cond>
                    <p:cond evt="onStopAudio" delay="0">
                      <p:tgtEl>
                        <p:sldTgt/>
                      </p:tgtEl>
                    </p:cond>
                  </p:endCondLst>
                </p:cTn>
                <p:tgtEl>
                  <p:spTgt spid="3"/>
                </p:tgtEl>
              </p:cMediaNode>
            </p:audio>
          </p:childTnLst>
        </p:cTn>
      </p:par>
    </p:tnLst>
    <p:bldLst>
      <p:bldP spid="18435"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Rot="1" noChangeArrowheads="1"/>
          </p:cNvSpPr>
          <p:nvPr>
            <p:ph idx="1"/>
          </p:nvPr>
        </p:nvSpPr>
        <p:spPr>
          <a:xfrm>
            <a:off x="301625" y="762000"/>
            <a:ext cx="8540750" cy="5337175"/>
          </a:xfrm>
        </p:spPr>
        <p:txBody>
          <a:bodyPr/>
          <a:lstStyle/>
          <a:p>
            <a:pPr>
              <a:buFont typeface="Wingdings" pitchFamily="2" charset="2"/>
              <a:buNone/>
            </a:pPr>
            <a:r>
              <a:rPr lang="en-US" dirty="0"/>
              <a:t>Christians and non-Christians:</a:t>
            </a:r>
          </a:p>
          <a:p>
            <a:pPr>
              <a:buFontTx/>
              <a:buChar char="•"/>
            </a:pPr>
            <a:r>
              <a:rPr lang="en-US" dirty="0"/>
              <a:t>Find the “magical” parking space.</a:t>
            </a:r>
          </a:p>
          <a:p>
            <a:pPr>
              <a:buFontTx/>
              <a:buChar char="•"/>
            </a:pPr>
            <a:r>
              <a:rPr lang="en-US" dirty="0"/>
              <a:t>Receive the timely check.</a:t>
            </a:r>
          </a:p>
          <a:p>
            <a:pPr>
              <a:buFontTx/>
              <a:buChar char="•"/>
            </a:pPr>
            <a:r>
              <a:rPr lang="en-US" dirty="0"/>
              <a:t>Get on the ground floor of a good deal.</a:t>
            </a:r>
          </a:p>
          <a:p>
            <a:pPr>
              <a:buFontTx/>
              <a:buChar char="•"/>
            </a:pPr>
            <a:r>
              <a:rPr lang="en-US" dirty="0"/>
              <a:t>Prosper in their investments.</a:t>
            </a:r>
          </a:p>
          <a:p>
            <a:pPr>
              <a:buNone/>
            </a:pPr>
            <a:endParaRPr lang="en-US" dirty="0"/>
          </a:p>
        </p:txBody>
      </p:sp>
      <p:pic>
        <p:nvPicPr>
          <p:cNvPr id="3" name="~PP1496.WAV">
            <a:hlinkClick r:id="" action="ppaction://media"/>
          </p:cNvPr>
          <p:cNvPicPr>
            <a:picLocks noRot="1" noChangeAspect="1"/>
          </p:cNvPicPr>
          <p:nvPr>
            <a:wavAudioFile r:embed="rId1" name="~PP1496.WAV"/>
          </p:nvPr>
        </p:nvPicPr>
        <p:blipFill>
          <a:blip r:embed="rId4"/>
          <a:stretch>
            <a:fillRect/>
          </a:stretch>
        </p:blipFill>
        <p:spPr>
          <a:xfrm>
            <a:off x="8696325" y="6410325"/>
            <a:ext cx="304800" cy="304800"/>
          </a:xfrm>
          <a:prstGeom prst="rect">
            <a:avLst/>
          </a:prstGeom>
        </p:spPr>
      </p:pic>
    </p:spTree>
  </p:cSld>
  <p:clrMapOvr>
    <a:masterClrMapping/>
  </p:clrMapOvr>
  <p:transition advTm="319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4" presetClass="entr" presetSubtype="16" fill="hold" grpId="0" nodeType="afterEffect">
                                  <p:stCondLst>
                                    <p:cond delay="0"/>
                                  </p:stCondLst>
                                  <p:childTnLst>
                                    <p:set>
                                      <p:cBhvr>
                                        <p:cTn id="9" dur="1" fill="hold">
                                          <p:stCondLst>
                                            <p:cond delay="0"/>
                                          </p:stCondLst>
                                        </p:cTn>
                                        <p:tgtEl>
                                          <p:spTgt spid="19459">
                                            <p:txEl>
                                              <p:pRg st="0" end="0"/>
                                            </p:txEl>
                                          </p:spTgt>
                                        </p:tgtEl>
                                        <p:attrNameLst>
                                          <p:attrName>style.visibility</p:attrName>
                                        </p:attrNameLst>
                                      </p:cBhvr>
                                      <p:to>
                                        <p:strVal val="visible"/>
                                      </p:to>
                                    </p:set>
                                    <p:animEffect transition="in" filter="box(in)">
                                      <p:cBhvr>
                                        <p:cTn id="10" dur="500"/>
                                        <p:tgtEl>
                                          <p:spTgt spid="19459">
                                            <p:txEl>
                                              <p:pRg st="0" end="0"/>
                                            </p:txEl>
                                          </p:spTgt>
                                        </p:tgtEl>
                                      </p:cBhvr>
                                    </p:animEffect>
                                  </p:childTnLst>
                                </p:cTn>
                              </p:par>
                            </p:childTnLst>
                          </p:cTn>
                        </p:par>
                        <p:par>
                          <p:cTn id="11" fill="hold">
                            <p:stCondLst>
                              <p:cond delay="500"/>
                            </p:stCondLst>
                            <p:childTnLst>
                              <p:par>
                                <p:cTn id="12" presetID="4" presetClass="entr" presetSubtype="16" fill="hold" grpId="0" nodeType="afterEffect">
                                  <p:stCondLst>
                                    <p:cond delay="0"/>
                                  </p:stCondLst>
                                  <p:childTnLst>
                                    <p:set>
                                      <p:cBhvr>
                                        <p:cTn id="13" dur="1" fill="hold">
                                          <p:stCondLst>
                                            <p:cond delay="0"/>
                                          </p:stCondLst>
                                        </p:cTn>
                                        <p:tgtEl>
                                          <p:spTgt spid="19459">
                                            <p:txEl>
                                              <p:pRg st="1" end="1"/>
                                            </p:txEl>
                                          </p:spTgt>
                                        </p:tgtEl>
                                        <p:attrNameLst>
                                          <p:attrName>style.visibility</p:attrName>
                                        </p:attrNameLst>
                                      </p:cBhvr>
                                      <p:to>
                                        <p:strVal val="visible"/>
                                      </p:to>
                                    </p:set>
                                    <p:animEffect transition="in" filter="box(in)">
                                      <p:cBhvr>
                                        <p:cTn id="14" dur="500"/>
                                        <p:tgtEl>
                                          <p:spTgt spid="19459">
                                            <p:txEl>
                                              <p:pRg st="1" end="1"/>
                                            </p:txEl>
                                          </p:spTgt>
                                        </p:tgtEl>
                                      </p:cBhvr>
                                    </p:animEffect>
                                  </p:childTnLst>
                                </p:cTn>
                              </p:par>
                            </p:childTnLst>
                          </p:cTn>
                        </p:par>
                        <p:par>
                          <p:cTn id="15" fill="hold">
                            <p:stCondLst>
                              <p:cond delay="1000"/>
                            </p:stCondLst>
                            <p:childTnLst>
                              <p:par>
                                <p:cTn id="16" presetID="4" presetClass="entr" presetSubtype="16" fill="hold" grpId="0" nodeType="afterEffect">
                                  <p:stCondLst>
                                    <p:cond delay="0"/>
                                  </p:stCondLst>
                                  <p:childTnLst>
                                    <p:set>
                                      <p:cBhvr>
                                        <p:cTn id="17" dur="1" fill="hold">
                                          <p:stCondLst>
                                            <p:cond delay="0"/>
                                          </p:stCondLst>
                                        </p:cTn>
                                        <p:tgtEl>
                                          <p:spTgt spid="19459">
                                            <p:txEl>
                                              <p:pRg st="2" end="2"/>
                                            </p:txEl>
                                          </p:spTgt>
                                        </p:tgtEl>
                                        <p:attrNameLst>
                                          <p:attrName>style.visibility</p:attrName>
                                        </p:attrNameLst>
                                      </p:cBhvr>
                                      <p:to>
                                        <p:strVal val="visible"/>
                                      </p:to>
                                    </p:set>
                                    <p:animEffect transition="in" filter="box(in)">
                                      <p:cBhvr>
                                        <p:cTn id="18" dur="500"/>
                                        <p:tgtEl>
                                          <p:spTgt spid="19459">
                                            <p:txEl>
                                              <p:pRg st="2" end="2"/>
                                            </p:txEl>
                                          </p:spTgt>
                                        </p:tgtEl>
                                      </p:cBhvr>
                                    </p:animEffect>
                                  </p:childTnLst>
                                </p:cTn>
                              </p:par>
                            </p:childTnLst>
                          </p:cTn>
                        </p:par>
                        <p:par>
                          <p:cTn id="19" fill="hold">
                            <p:stCondLst>
                              <p:cond delay="1500"/>
                            </p:stCondLst>
                            <p:childTnLst>
                              <p:par>
                                <p:cTn id="20" presetID="4" presetClass="entr" presetSubtype="16" fill="hold" grpId="0" nodeType="afterEffect">
                                  <p:stCondLst>
                                    <p:cond delay="0"/>
                                  </p:stCondLst>
                                  <p:childTnLst>
                                    <p:set>
                                      <p:cBhvr>
                                        <p:cTn id="21" dur="1" fill="hold">
                                          <p:stCondLst>
                                            <p:cond delay="0"/>
                                          </p:stCondLst>
                                        </p:cTn>
                                        <p:tgtEl>
                                          <p:spTgt spid="19459">
                                            <p:txEl>
                                              <p:pRg st="3" end="3"/>
                                            </p:txEl>
                                          </p:spTgt>
                                        </p:tgtEl>
                                        <p:attrNameLst>
                                          <p:attrName>style.visibility</p:attrName>
                                        </p:attrNameLst>
                                      </p:cBhvr>
                                      <p:to>
                                        <p:strVal val="visible"/>
                                      </p:to>
                                    </p:set>
                                    <p:animEffect transition="in" filter="box(in)">
                                      <p:cBhvr>
                                        <p:cTn id="22" dur="500"/>
                                        <p:tgtEl>
                                          <p:spTgt spid="19459">
                                            <p:txEl>
                                              <p:pRg st="3" end="3"/>
                                            </p:txEl>
                                          </p:spTgt>
                                        </p:tgtEl>
                                      </p:cBhvr>
                                    </p:animEffect>
                                  </p:childTnLst>
                                </p:cTn>
                              </p:par>
                            </p:childTnLst>
                          </p:cTn>
                        </p:par>
                        <p:par>
                          <p:cTn id="23" fill="hold">
                            <p:stCondLst>
                              <p:cond delay="2000"/>
                            </p:stCondLst>
                            <p:childTnLst>
                              <p:par>
                                <p:cTn id="24" presetID="4" presetClass="entr" presetSubtype="16" fill="hold" grpId="0" nodeType="afterEffect">
                                  <p:stCondLst>
                                    <p:cond delay="0"/>
                                  </p:stCondLst>
                                  <p:childTnLst>
                                    <p:set>
                                      <p:cBhvr>
                                        <p:cTn id="25" dur="1" fill="hold">
                                          <p:stCondLst>
                                            <p:cond delay="0"/>
                                          </p:stCondLst>
                                        </p:cTn>
                                        <p:tgtEl>
                                          <p:spTgt spid="19459">
                                            <p:txEl>
                                              <p:pRg st="4" end="4"/>
                                            </p:txEl>
                                          </p:spTgt>
                                        </p:tgtEl>
                                        <p:attrNameLst>
                                          <p:attrName>style.visibility</p:attrName>
                                        </p:attrNameLst>
                                      </p:cBhvr>
                                      <p:to>
                                        <p:strVal val="visible"/>
                                      </p:to>
                                    </p:set>
                                    <p:animEffect transition="in" filter="box(in)">
                                      <p:cBhvr>
                                        <p:cTn id="26" dur="500"/>
                                        <p:tgtEl>
                                          <p:spTgt spid="1945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7" fill="hold" display="0">
                  <p:stCondLst>
                    <p:cond delay="indefinite"/>
                  </p:stCondLst>
                  <p:endCondLst>
                    <p:cond evt="onPrev" delay="0">
                      <p:tgtEl>
                        <p:sldTgt/>
                      </p:tgtEl>
                    </p:cond>
                    <p:cond evt="onStopAudio" delay="0">
                      <p:tgtEl>
                        <p:sldTgt/>
                      </p:tgtEl>
                    </p:cond>
                  </p:endCondLst>
                </p:cTn>
                <p:tgtEl>
                  <p:spTgt spid="3"/>
                </p:tgtEl>
              </p:cMediaNode>
            </p:audio>
          </p:childTnLst>
        </p:cTn>
      </p:par>
    </p:tnLst>
    <p:bldLst>
      <p:bldP spid="19459"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Rot="1" noChangeArrowheads="1"/>
          </p:cNvSpPr>
          <p:nvPr>
            <p:ph idx="1"/>
          </p:nvPr>
        </p:nvSpPr>
        <p:spPr>
          <a:xfrm>
            <a:off x="301625" y="533400"/>
            <a:ext cx="8540750" cy="5565775"/>
          </a:xfrm>
        </p:spPr>
        <p:txBody>
          <a:bodyPr/>
          <a:lstStyle/>
          <a:p>
            <a:pPr>
              <a:buFont typeface="Wingdings" pitchFamily="2" charset="2"/>
              <a:buNone/>
            </a:pPr>
            <a:r>
              <a:rPr lang="en-US" dirty="0"/>
              <a:t>  Be grateful for well-timed blessings, but do not assume that the presence of such things is the </a:t>
            </a:r>
            <a:r>
              <a:rPr lang="en-US" u="sng" dirty="0"/>
              <a:t>final proof</a:t>
            </a:r>
            <a:r>
              <a:rPr lang="en-US" dirty="0"/>
              <a:t> that one is right with God or that God is blessing and endorsing the choices that one is </a:t>
            </a:r>
            <a:r>
              <a:rPr lang="en-US" u="sng" dirty="0"/>
              <a:t>presently</a:t>
            </a:r>
            <a:r>
              <a:rPr lang="en-US" dirty="0"/>
              <a:t> making. </a:t>
            </a:r>
            <a:endParaRPr lang="en-US" dirty="0" smtClean="0"/>
          </a:p>
          <a:p>
            <a:pPr>
              <a:buFont typeface="Wingdings" pitchFamily="2" charset="2"/>
              <a:buNone/>
            </a:pPr>
            <a:r>
              <a:rPr lang="en-US" dirty="0" smtClean="0"/>
              <a:t>Finding </a:t>
            </a:r>
            <a:r>
              <a:rPr lang="en-US" dirty="0"/>
              <a:t>the best parking spot at the local tavern is not proof that such is God’s will.   </a:t>
            </a:r>
          </a:p>
        </p:txBody>
      </p:sp>
      <p:pic>
        <p:nvPicPr>
          <p:cNvPr id="3" name="~PP3238.WAV">
            <a:hlinkClick r:id="" action="ppaction://media"/>
          </p:cNvPr>
          <p:cNvPicPr>
            <a:picLocks noRot="1" noChangeAspect="1"/>
          </p:cNvPicPr>
          <p:nvPr>
            <a:wavAudioFile r:embed="rId2" name="~PP3238.WAV"/>
          </p:nvPr>
        </p:nvPicPr>
        <p:blipFill>
          <a:blip r:embed="rId5"/>
          <a:stretch>
            <a:fillRect/>
          </a:stretch>
        </p:blipFill>
        <p:spPr>
          <a:xfrm>
            <a:off x="8696325" y="6410325"/>
            <a:ext cx="304800" cy="304800"/>
          </a:xfrm>
          <a:prstGeom prst="rect">
            <a:avLst/>
          </a:prstGeom>
        </p:spPr>
      </p:pic>
    </p:spTree>
    <p:custDataLst>
      <p:tags r:id="rId1"/>
    </p:custDataLst>
  </p:cSld>
  <p:clrMapOvr>
    <a:masterClrMapping/>
  </p:clrMapOvr>
  <p:transition advTm="546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6" presetClass="entr" presetSubtype="16" fill="hold" grpId="0" nodeType="afterEffect">
                                  <p:stCondLst>
                                    <p:cond delay="0"/>
                                  </p:stCondLst>
                                  <p:childTnLst>
                                    <p:set>
                                      <p:cBhvr>
                                        <p:cTn id="9" dur="1" fill="hold">
                                          <p:stCondLst>
                                            <p:cond delay="0"/>
                                          </p:stCondLst>
                                        </p:cTn>
                                        <p:tgtEl>
                                          <p:spTgt spid="20483">
                                            <p:txEl>
                                              <p:pRg st="0" end="0"/>
                                            </p:txEl>
                                          </p:spTgt>
                                        </p:tgtEl>
                                        <p:attrNameLst>
                                          <p:attrName>style.visibility</p:attrName>
                                        </p:attrNameLst>
                                      </p:cBhvr>
                                      <p:to>
                                        <p:strVal val="visible"/>
                                      </p:to>
                                    </p:set>
                                    <p:animEffect transition="in" filter="circle(in)">
                                      <p:cBhvr>
                                        <p:cTn id="10" dur="1000"/>
                                        <p:tgtEl>
                                          <p:spTgt spid="2048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20483">
                                            <p:txEl>
                                              <p:pRg st="1" end="1"/>
                                            </p:txEl>
                                          </p:spTgt>
                                        </p:tgtEl>
                                        <p:attrNameLst>
                                          <p:attrName>style.visibility</p:attrName>
                                        </p:attrNameLst>
                                      </p:cBhvr>
                                      <p:to>
                                        <p:strVal val="visible"/>
                                      </p:to>
                                    </p:set>
                                    <p:animEffect transition="in" filter="circle(in)">
                                      <p:cBhvr>
                                        <p:cTn id="15" dur="1000"/>
                                        <p:tgtEl>
                                          <p:spTgt spid="2048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6" fill="hold" display="0">
                  <p:stCondLst>
                    <p:cond delay="indefinite"/>
                  </p:stCondLst>
                  <p:endCondLst>
                    <p:cond evt="onPrev" delay="0">
                      <p:tgtEl>
                        <p:sldTgt/>
                      </p:tgtEl>
                    </p:cond>
                    <p:cond evt="onStopAudio" delay="0">
                      <p:tgtEl>
                        <p:sldTgt/>
                      </p:tgtEl>
                    </p:cond>
                  </p:endCondLst>
                </p:cTn>
                <p:tgtEl>
                  <p:spTgt spid="3"/>
                </p:tgtEl>
              </p:cMediaNode>
            </p:audio>
          </p:childTnLst>
        </p:cTn>
      </p:par>
    </p:tnLst>
    <p:bldLst>
      <p:bldP spid="2048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rrowheads="1"/>
          </p:cNvSpPr>
          <p:nvPr>
            <p:ph type="title"/>
          </p:nvPr>
        </p:nvSpPr>
        <p:spPr/>
        <p:txBody>
          <a:bodyPr>
            <a:normAutofit fontScale="90000"/>
          </a:bodyPr>
          <a:lstStyle/>
          <a:p>
            <a:r>
              <a:rPr lang="en-US" sz="7200">
                <a:latin typeface="Papyrus" pitchFamily="66" charset="0"/>
              </a:rPr>
              <a:t>Allowing Evil</a:t>
            </a:r>
          </a:p>
        </p:txBody>
      </p:sp>
      <p:sp>
        <p:nvSpPr>
          <p:cNvPr id="21507" name="Rectangle 3"/>
          <p:cNvSpPr>
            <a:spLocks noGrp="1" noRot="1" noChangeArrowheads="1"/>
          </p:cNvSpPr>
          <p:nvPr>
            <p:ph idx="1"/>
          </p:nvPr>
        </p:nvSpPr>
        <p:spPr/>
        <p:txBody>
          <a:bodyPr/>
          <a:lstStyle/>
          <a:p>
            <a:pPr>
              <a:buFontTx/>
              <a:buChar char="•"/>
            </a:pPr>
            <a:r>
              <a:rPr lang="en-US" dirty="0" smtClean="0"/>
              <a:t>What is </a:t>
            </a:r>
            <a:r>
              <a:rPr lang="en-US" dirty="0"/>
              <a:t>God’s alternative in allowing people to do evil things?  </a:t>
            </a:r>
            <a:endParaRPr lang="en-US" dirty="0" smtClean="0"/>
          </a:p>
          <a:p>
            <a:pPr>
              <a:buFontTx/>
              <a:buChar char="•"/>
            </a:pPr>
            <a:r>
              <a:rPr lang="en-US" dirty="0" smtClean="0"/>
              <a:t>What </a:t>
            </a:r>
            <a:r>
              <a:rPr lang="en-US" dirty="0"/>
              <a:t>do we want Him to do?</a:t>
            </a:r>
          </a:p>
          <a:p>
            <a:pPr>
              <a:buFontTx/>
              <a:buNone/>
            </a:pPr>
            <a:r>
              <a:rPr lang="en-US" dirty="0"/>
              <a:t> </a:t>
            </a:r>
          </a:p>
          <a:p>
            <a:pPr>
              <a:buFontTx/>
              <a:buChar char="•"/>
            </a:pPr>
            <a:r>
              <a:rPr lang="en-US" dirty="0"/>
              <a:t>There is no dilemma as to why bad things happen---evil deeds are committed by people who choose to do evil.  </a:t>
            </a:r>
            <a:endParaRPr lang="en-US" dirty="0" smtClean="0"/>
          </a:p>
          <a:p>
            <a:pPr>
              <a:buFontTx/>
              <a:buChar char="•"/>
            </a:pPr>
            <a:r>
              <a:rPr lang="en-US" dirty="0" smtClean="0"/>
              <a:t>Even </a:t>
            </a:r>
            <a:r>
              <a:rPr lang="en-US" dirty="0"/>
              <a:t>Christians are tempted to do evil. </a:t>
            </a:r>
          </a:p>
          <a:p>
            <a:pPr>
              <a:buFontTx/>
              <a:buNone/>
            </a:pPr>
            <a:endParaRPr lang="en-US" dirty="0"/>
          </a:p>
        </p:txBody>
      </p:sp>
      <p:pic>
        <p:nvPicPr>
          <p:cNvPr id="4" name="~PP2441.WAV">
            <a:hlinkClick r:id="" action="ppaction://media"/>
          </p:cNvPr>
          <p:cNvPicPr>
            <a:picLocks noRot="1" noChangeAspect="1"/>
          </p:cNvPicPr>
          <p:nvPr>
            <a:wavAudioFile r:embed="rId1" name="~PP2441.WAV"/>
          </p:nvPr>
        </p:nvPicPr>
        <p:blipFill>
          <a:blip r:embed="rId4"/>
          <a:stretch>
            <a:fillRect/>
          </a:stretch>
        </p:blipFill>
        <p:spPr>
          <a:xfrm>
            <a:off x="8696325" y="6410325"/>
            <a:ext cx="304800" cy="304800"/>
          </a:xfrm>
          <a:prstGeom prst="rect">
            <a:avLst/>
          </a:prstGeom>
        </p:spPr>
      </p:pic>
    </p:spTree>
  </p:cSld>
  <p:clrMapOvr>
    <a:masterClrMapping/>
  </p:clrMapOvr>
  <p:transition advTm="1668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5" presetClass="entr" presetSubtype="10" fill="hold" grpId="0" nodeType="afterEffect">
                                  <p:stCondLst>
                                    <p:cond delay="0"/>
                                  </p:stCondLst>
                                  <p:childTnLst>
                                    <p:set>
                                      <p:cBhvr>
                                        <p:cTn id="9" dur="1" fill="hold">
                                          <p:stCondLst>
                                            <p:cond delay="0"/>
                                          </p:stCondLst>
                                        </p:cTn>
                                        <p:tgtEl>
                                          <p:spTgt spid="21506"/>
                                        </p:tgtEl>
                                        <p:attrNameLst>
                                          <p:attrName>style.visibility</p:attrName>
                                        </p:attrNameLst>
                                      </p:cBhvr>
                                      <p:to>
                                        <p:strVal val="visible"/>
                                      </p:to>
                                    </p:set>
                                    <p:animEffect transition="in" filter="checkerboard(across)">
                                      <p:cBhvr>
                                        <p:cTn id="10" dur="500"/>
                                        <p:tgtEl>
                                          <p:spTgt spid="21506"/>
                                        </p:tgtEl>
                                      </p:cBhvr>
                                    </p:animEffect>
                                  </p:childTnLst>
                                </p:cTn>
                              </p:par>
                            </p:childTnLst>
                          </p:cTn>
                        </p:par>
                        <p:par>
                          <p:cTn id="11" fill="hold">
                            <p:stCondLst>
                              <p:cond delay="500"/>
                            </p:stCondLst>
                            <p:childTnLst>
                              <p:par>
                                <p:cTn id="12" presetID="7" presetClass="entr" presetSubtype="4" fill="hold" grpId="0" nodeType="afterEffect">
                                  <p:stCondLst>
                                    <p:cond delay="0"/>
                                  </p:stCondLst>
                                  <p:childTnLst>
                                    <p:set>
                                      <p:cBhvr>
                                        <p:cTn id="13" dur="1" fill="hold">
                                          <p:stCondLst>
                                            <p:cond delay="0"/>
                                          </p:stCondLst>
                                        </p:cTn>
                                        <p:tgtEl>
                                          <p:spTgt spid="21507">
                                            <p:txEl>
                                              <p:pRg st="0" end="0"/>
                                            </p:txEl>
                                          </p:spTgt>
                                        </p:tgtEl>
                                        <p:attrNameLst>
                                          <p:attrName>style.visibility</p:attrName>
                                        </p:attrNameLst>
                                      </p:cBhvr>
                                      <p:to>
                                        <p:strVal val="visible"/>
                                      </p:to>
                                    </p:set>
                                    <p:anim calcmode="lin" valueType="num">
                                      <p:cBhvr additive="base">
                                        <p:cTn id="14" dur="1000" fill="hold"/>
                                        <p:tgtEl>
                                          <p:spTgt spid="21507">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21507">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500"/>
                            </p:stCondLst>
                            <p:childTnLst>
                              <p:par>
                                <p:cTn id="17" presetID="7" presetClass="entr" presetSubtype="4" fill="hold" grpId="0" nodeType="afterEffect">
                                  <p:stCondLst>
                                    <p:cond delay="0"/>
                                  </p:stCondLst>
                                  <p:childTnLst>
                                    <p:set>
                                      <p:cBhvr>
                                        <p:cTn id="18" dur="1" fill="hold">
                                          <p:stCondLst>
                                            <p:cond delay="0"/>
                                          </p:stCondLst>
                                        </p:cTn>
                                        <p:tgtEl>
                                          <p:spTgt spid="21507">
                                            <p:txEl>
                                              <p:pRg st="1" end="1"/>
                                            </p:txEl>
                                          </p:spTgt>
                                        </p:tgtEl>
                                        <p:attrNameLst>
                                          <p:attrName>style.visibility</p:attrName>
                                        </p:attrNameLst>
                                      </p:cBhvr>
                                      <p:to>
                                        <p:strVal val="visible"/>
                                      </p:to>
                                    </p:set>
                                    <p:anim calcmode="lin" valueType="num">
                                      <p:cBhvr additive="base">
                                        <p:cTn id="19" dur="1000" fill="hold"/>
                                        <p:tgtEl>
                                          <p:spTgt spid="21507">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1507">
                                            <p:txEl>
                                              <p:pRg st="1" end="1"/>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500"/>
                            </p:stCondLst>
                            <p:childTnLst>
                              <p:par>
                                <p:cTn id="22" presetID="7" presetClass="entr" presetSubtype="4" fill="hold" grpId="0" nodeType="afterEffect">
                                  <p:stCondLst>
                                    <p:cond delay="0"/>
                                  </p:stCondLst>
                                  <p:childTnLst>
                                    <p:set>
                                      <p:cBhvr>
                                        <p:cTn id="23" dur="1" fill="hold">
                                          <p:stCondLst>
                                            <p:cond delay="0"/>
                                          </p:stCondLst>
                                        </p:cTn>
                                        <p:tgtEl>
                                          <p:spTgt spid="21507">
                                            <p:txEl>
                                              <p:pRg st="2" end="2"/>
                                            </p:txEl>
                                          </p:spTgt>
                                        </p:tgtEl>
                                        <p:attrNameLst>
                                          <p:attrName>style.visibility</p:attrName>
                                        </p:attrNameLst>
                                      </p:cBhvr>
                                      <p:to>
                                        <p:strVal val="visible"/>
                                      </p:to>
                                    </p:set>
                                    <p:anim calcmode="lin" valueType="num">
                                      <p:cBhvr additive="base">
                                        <p:cTn id="24" dur="1000" fill="hold"/>
                                        <p:tgtEl>
                                          <p:spTgt spid="21507">
                                            <p:txEl>
                                              <p:pRg st="2" end="2"/>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21507">
                                            <p:txEl>
                                              <p:pRg st="2" end="2"/>
                                            </p:txEl>
                                          </p:spTgt>
                                        </p:tgtEl>
                                        <p:attrNameLst>
                                          <p:attrName>ppt_y</p:attrName>
                                        </p:attrNameLst>
                                      </p:cBhvr>
                                      <p:tavLst>
                                        <p:tav tm="0">
                                          <p:val>
                                            <p:strVal val="1+#ppt_h/2"/>
                                          </p:val>
                                        </p:tav>
                                        <p:tav tm="100000">
                                          <p:val>
                                            <p:strVal val="#ppt_y"/>
                                          </p:val>
                                        </p:tav>
                                      </p:tavLst>
                                    </p:anim>
                                  </p:childTnLst>
                                </p:cTn>
                              </p:par>
                            </p:childTnLst>
                          </p:cTn>
                        </p:par>
                        <p:par>
                          <p:cTn id="26" fill="hold">
                            <p:stCondLst>
                              <p:cond delay="3500"/>
                            </p:stCondLst>
                            <p:childTnLst>
                              <p:par>
                                <p:cTn id="27" presetID="7" presetClass="entr" presetSubtype="4" fill="hold" grpId="0" nodeType="afterEffect">
                                  <p:stCondLst>
                                    <p:cond delay="0"/>
                                  </p:stCondLst>
                                  <p:childTnLst>
                                    <p:set>
                                      <p:cBhvr>
                                        <p:cTn id="28" dur="1" fill="hold">
                                          <p:stCondLst>
                                            <p:cond delay="0"/>
                                          </p:stCondLst>
                                        </p:cTn>
                                        <p:tgtEl>
                                          <p:spTgt spid="21507">
                                            <p:txEl>
                                              <p:pRg st="3" end="3"/>
                                            </p:txEl>
                                          </p:spTgt>
                                        </p:tgtEl>
                                        <p:attrNameLst>
                                          <p:attrName>style.visibility</p:attrName>
                                        </p:attrNameLst>
                                      </p:cBhvr>
                                      <p:to>
                                        <p:strVal val="visible"/>
                                      </p:to>
                                    </p:set>
                                    <p:anim calcmode="lin" valueType="num">
                                      <p:cBhvr additive="base">
                                        <p:cTn id="29" dur="1000" fill="hold"/>
                                        <p:tgtEl>
                                          <p:spTgt spid="21507">
                                            <p:txEl>
                                              <p:pRg st="3" end="3"/>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21507">
                                            <p:txEl>
                                              <p:pRg st="3" end="3"/>
                                            </p:txEl>
                                          </p:spTgt>
                                        </p:tgtEl>
                                        <p:attrNameLst>
                                          <p:attrName>ppt_y</p:attrName>
                                        </p:attrNameLst>
                                      </p:cBhvr>
                                      <p:tavLst>
                                        <p:tav tm="0">
                                          <p:val>
                                            <p:strVal val="1+#ppt_h/2"/>
                                          </p:val>
                                        </p:tav>
                                        <p:tav tm="100000">
                                          <p:val>
                                            <p:strVal val="#ppt_y"/>
                                          </p:val>
                                        </p:tav>
                                      </p:tavLst>
                                    </p:anim>
                                  </p:childTnLst>
                                </p:cTn>
                              </p:par>
                            </p:childTnLst>
                          </p:cTn>
                        </p:par>
                        <p:par>
                          <p:cTn id="31" fill="hold">
                            <p:stCondLst>
                              <p:cond delay="4500"/>
                            </p:stCondLst>
                            <p:childTnLst>
                              <p:par>
                                <p:cTn id="32" presetID="7" presetClass="entr" presetSubtype="4" fill="hold" grpId="0" nodeType="afterEffect">
                                  <p:stCondLst>
                                    <p:cond delay="0"/>
                                  </p:stCondLst>
                                  <p:childTnLst>
                                    <p:set>
                                      <p:cBhvr>
                                        <p:cTn id="33" dur="1" fill="hold">
                                          <p:stCondLst>
                                            <p:cond delay="0"/>
                                          </p:stCondLst>
                                        </p:cTn>
                                        <p:tgtEl>
                                          <p:spTgt spid="21507">
                                            <p:txEl>
                                              <p:pRg st="4" end="4"/>
                                            </p:txEl>
                                          </p:spTgt>
                                        </p:tgtEl>
                                        <p:attrNameLst>
                                          <p:attrName>style.visibility</p:attrName>
                                        </p:attrNameLst>
                                      </p:cBhvr>
                                      <p:to>
                                        <p:strVal val="visible"/>
                                      </p:to>
                                    </p:set>
                                    <p:anim calcmode="lin" valueType="num">
                                      <p:cBhvr additive="base">
                                        <p:cTn id="34" dur="1000" fill="hold"/>
                                        <p:tgtEl>
                                          <p:spTgt spid="21507">
                                            <p:txEl>
                                              <p:pRg st="4" end="4"/>
                                            </p:txEl>
                                          </p:spTgt>
                                        </p:tgtEl>
                                        <p:attrNameLst>
                                          <p:attrName>ppt_x</p:attrName>
                                        </p:attrNameLst>
                                      </p:cBhvr>
                                      <p:tavLst>
                                        <p:tav tm="0">
                                          <p:val>
                                            <p:strVal val="#ppt_x"/>
                                          </p:val>
                                        </p:tav>
                                        <p:tav tm="100000">
                                          <p:val>
                                            <p:strVal val="#ppt_x"/>
                                          </p:val>
                                        </p:tav>
                                      </p:tavLst>
                                    </p:anim>
                                    <p:anim calcmode="lin" valueType="num">
                                      <p:cBhvr additive="base">
                                        <p:cTn id="35" dur="1000" fill="hold"/>
                                        <p:tgtEl>
                                          <p:spTgt spid="2150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6"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1506" grpId="0"/>
      <p:bldP spid="21507"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rrowheads="1"/>
          </p:cNvSpPr>
          <p:nvPr>
            <p:ph type="title"/>
          </p:nvPr>
        </p:nvSpPr>
        <p:spPr/>
        <p:txBody>
          <a:bodyPr>
            <a:normAutofit fontScale="90000"/>
          </a:bodyPr>
          <a:lstStyle/>
          <a:p>
            <a:r>
              <a:rPr lang="en-US" sz="7200">
                <a:latin typeface="Papyrus" pitchFamily="66" charset="0"/>
              </a:rPr>
              <a:t>The Good News</a:t>
            </a:r>
          </a:p>
        </p:txBody>
      </p:sp>
      <p:sp>
        <p:nvSpPr>
          <p:cNvPr id="22531" name="Rectangle 3"/>
          <p:cNvSpPr>
            <a:spLocks noGrp="1" noRot="1" noChangeArrowheads="1"/>
          </p:cNvSpPr>
          <p:nvPr>
            <p:ph idx="1"/>
          </p:nvPr>
        </p:nvSpPr>
        <p:spPr/>
        <p:txBody>
          <a:bodyPr/>
          <a:lstStyle/>
          <a:p>
            <a:pPr>
              <a:lnSpc>
                <a:spcPct val="90000"/>
              </a:lnSpc>
            </a:pPr>
            <a:r>
              <a:rPr lang="en-US"/>
              <a:t>God is not the author of evil and suffering.</a:t>
            </a:r>
          </a:p>
          <a:p>
            <a:pPr>
              <a:lnSpc>
                <a:spcPct val="90000"/>
              </a:lnSpc>
            </a:pPr>
            <a:r>
              <a:rPr lang="en-US"/>
              <a:t>Everything that happens is not God’s will.</a:t>
            </a:r>
          </a:p>
          <a:p>
            <a:pPr>
              <a:lnSpc>
                <a:spcPct val="90000"/>
              </a:lnSpc>
            </a:pPr>
            <a:r>
              <a:rPr lang="en-US"/>
              <a:t>God has no favorites and everyone receives His physical blessings, and bad things happen to everyone as well.</a:t>
            </a:r>
          </a:p>
          <a:p>
            <a:pPr>
              <a:lnSpc>
                <a:spcPct val="90000"/>
              </a:lnSpc>
            </a:pPr>
            <a:r>
              <a:rPr lang="en-US"/>
              <a:t>God is not manipulating my free will to fit into someone else’s schedule.</a:t>
            </a:r>
          </a:p>
          <a:p>
            <a:pPr>
              <a:lnSpc>
                <a:spcPct val="90000"/>
              </a:lnSpc>
            </a:pPr>
            <a:r>
              <a:rPr lang="en-US"/>
              <a:t>He is concerned about my life—and the life of everyone else as well.</a:t>
            </a:r>
          </a:p>
        </p:txBody>
      </p:sp>
      <p:pic>
        <p:nvPicPr>
          <p:cNvPr id="4" name="~PP1904.WAV">
            <a:hlinkClick r:id="" action="ppaction://media"/>
          </p:cNvPr>
          <p:cNvPicPr>
            <a:picLocks noRot="1" noChangeAspect="1"/>
          </p:cNvPicPr>
          <p:nvPr>
            <a:wavAudioFile r:embed="rId1" name="~PP1904.WAV"/>
          </p:nvPr>
        </p:nvPicPr>
        <p:blipFill>
          <a:blip r:embed="rId4"/>
          <a:stretch>
            <a:fillRect/>
          </a:stretch>
        </p:blipFill>
        <p:spPr>
          <a:xfrm>
            <a:off x="8696325" y="6410325"/>
            <a:ext cx="304800" cy="304800"/>
          </a:xfrm>
          <a:prstGeom prst="rect">
            <a:avLst/>
          </a:prstGeom>
        </p:spPr>
      </p:pic>
    </p:spTree>
  </p:cSld>
  <p:clrMapOvr>
    <a:masterClrMapping/>
  </p:clrMapOvr>
  <p:transition advTm="607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 presetClass="entr" presetSubtype="4" fill="hold" grpId="0" nodeType="afterEffect">
                                  <p:stCondLst>
                                    <p:cond delay="0"/>
                                  </p:stCondLst>
                                  <p:childTnLst>
                                    <p:set>
                                      <p:cBhvr>
                                        <p:cTn id="9" dur="1" fill="hold">
                                          <p:stCondLst>
                                            <p:cond delay="0"/>
                                          </p:stCondLst>
                                        </p:cTn>
                                        <p:tgtEl>
                                          <p:spTgt spid="22530"/>
                                        </p:tgtEl>
                                        <p:attrNameLst>
                                          <p:attrName>style.visibility</p:attrName>
                                        </p:attrNameLst>
                                      </p:cBhvr>
                                      <p:to>
                                        <p:strVal val="visible"/>
                                      </p:to>
                                    </p:set>
                                    <p:anim calcmode="lin" valueType="num">
                                      <p:cBhvr additive="base">
                                        <p:cTn id="10" dur="500" fill="hold"/>
                                        <p:tgtEl>
                                          <p:spTgt spid="22530"/>
                                        </p:tgtEl>
                                        <p:attrNameLst>
                                          <p:attrName>ppt_x</p:attrName>
                                        </p:attrNameLst>
                                      </p:cBhvr>
                                      <p:tavLst>
                                        <p:tav tm="0">
                                          <p:val>
                                            <p:strVal val="#ppt_x"/>
                                          </p:val>
                                        </p:tav>
                                        <p:tav tm="100000">
                                          <p:val>
                                            <p:strVal val="#ppt_x"/>
                                          </p:val>
                                        </p:tav>
                                      </p:tavLst>
                                    </p:anim>
                                    <p:anim calcmode="lin" valueType="num">
                                      <p:cBhvr additive="base">
                                        <p:cTn id="11" dur="500" fill="hold"/>
                                        <p:tgtEl>
                                          <p:spTgt spid="22530"/>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0" presetClass="entr" presetSubtype="0" fill="hold" grpId="0" nodeType="afterEffect">
                                  <p:stCondLst>
                                    <p:cond delay="0"/>
                                  </p:stCondLst>
                                  <p:childTnLst>
                                    <p:set>
                                      <p:cBhvr>
                                        <p:cTn id="14" dur="1" fill="hold">
                                          <p:stCondLst>
                                            <p:cond delay="0"/>
                                          </p:stCondLst>
                                        </p:cTn>
                                        <p:tgtEl>
                                          <p:spTgt spid="22531">
                                            <p:txEl>
                                              <p:pRg st="0" end="0"/>
                                            </p:txEl>
                                          </p:spTgt>
                                        </p:tgtEl>
                                        <p:attrNameLst>
                                          <p:attrName>style.visibility</p:attrName>
                                        </p:attrNameLst>
                                      </p:cBhvr>
                                      <p:to>
                                        <p:strVal val="visible"/>
                                      </p:to>
                                    </p:set>
                                    <p:animEffect transition="in" filter="wedge">
                                      <p:cBhvr>
                                        <p:cTn id="15" dur="1000"/>
                                        <p:tgtEl>
                                          <p:spTgt spid="22531">
                                            <p:txEl>
                                              <p:pRg st="0" end="0"/>
                                            </p:txEl>
                                          </p:spTgt>
                                        </p:tgtEl>
                                      </p:cBhvr>
                                    </p:animEffect>
                                  </p:childTnLst>
                                </p:cTn>
                              </p:par>
                            </p:childTnLst>
                          </p:cTn>
                        </p:par>
                        <p:par>
                          <p:cTn id="16" fill="hold">
                            <p:stCondLst>
                              <p:cond delay="1500"/>
                            </p:stCondLst>
                            <p:childTnLst>
                              <p:par>
                                <p:cTn id="17" presetID="20" presetClass="entr" presetSubtype="0" fill="hold" grpId="0" nodeType="afterEffect">
                                  <p:stCondLst>
                                    <p:cond delay="0"/>
                                  </p:stCondLst>
                                  <p:childTnLst>
                                    <p:set>
                                      <p:cBhvr>
                                        <p:cTn id="18" dur="1" fill="hold">
                                          <p:stCondLst>
                                            <p:cond delay="0"/>
                                          </p:stCondLst>
                                        </p:cTn>
                                        <p:tgtEl>
                                          <p:spTgt spid="22531">
                                            <p:txEl>
                                              <p:pRg st="1" end="1"/>
                                            </p:txEl>
                                          </p:spTgt>
                                        </p:tgtEl>
                                        <p:attrNameLst>
                                          <p:attrName>style.visibility</p:attrName>
                                        </p:attrNameLst>
                                      </p:cBhvr>
                                      <p:to>
                                        <p:strVal val="visible"/>
                                      </p:to>
                                    </p:set>
                                    <p:animEffect transition="in" filter="wedge">
                                      <p:cBhvr>
                                        <p:cTn id="19" dur="1000"/>
                                        <p:tgtEl>
                                          <p:spTgt spid="22531">
                                            <p:txEl>
                                              <p:pRg st="1" end="1"/>
                                            </p:txEl>
                                          </p:spTgt>
                                        </p:tgtEl>
                                      </p:cBhvr>
                                    </p:animEffect>
                                  </p:childTnLst>
                                </p:cTn>
                              </p:par>
                            </p:childTnLst>
                          </p:cTn>
                        </p:par>
                        <p:par>
                          <p:cTn id="20" fill="hold">
                            <p:stCondLst>
                              <p:cond delay="2500"/>
                            </p:stCondLst>
                            <p:childTnLst>
                              <p:par>
                                <p:cTn id="21" presetID="20" presetClass="entr" presetSubtype="0" fill="hold" grpId="0" nodeType="afterEffect">
                                  <p:stCondLst>
                                    <p:cond delay="0"/>
                                  </p:stCondLst>
                                  <p:childTnLst>
                                    <p:set>
                                      <p:cBhvr>
                                        <p:cTn id="22" dur="1" fill="hold">
                                          <p:stCondLst>
                                            <p:cond delay="0"/>
                                          </p:stCondLst>
                                        </p:cTn>
                                        <p:tgtEl>
                                          <p:spTgt spid="22531">
                                            <p:txEl>
                                              <p:pRg st="2" end="2"/>
                                            </p:txEl>
                                          </p:spTgt>
                                        </p:tgtEl>
                                        <p:attrNameLst>
                                          <p:attrName>style.visibility</p:attrName>
                                        </p:attrNameLst>
                                      </p:cBhvr>
                                      <p:to>
                                        <p:strVal val="visible"/>
                                      </p:to>
                                    </p:set>
                                    <p:animEffect transition="in" filter="wedge">
                                      <p:cBhvr>
                                        <p:cTn id="23" dur="1000"/>
                                        <p:tgtEl>
                                          <p:spTgt spid="22531">
                                            <p:txEl>
                                              <p:pRg st="2" end="2"/>
                                            </p:txEl>
                                          </p:spTgt>
                                        </p:tgtEl>
                                      </p:cBhvr>
                                    </p:animEffect>
                                  </p:childTnLst>
                                </p:cTn>
                              </p:par>
                            </p:childTnLst>
                          </p:cTn>
                        </p:par>
                        <p:par>
                          <p:cTn id="24" fill="hold">
                            <p:stCondLst>
                              <p:cond delay="3500"/>
                            </p:stCondLst>
                            <p:childTnLst>
                              <p:par>
                                <p:cTn id="25" presetID="20" presetClass="entr" presetSubtype="0" fill="hold" grpId="0" nodeType="afterEffect">
                                  <p:stCondLst>
                                    <p:cond delay="0"/>
                                  </p:stCondLst>
                                  <p:childTnLst>
                                    <p:set>
                                      <p:cBhvr>
                                        <p:cTn id="26" dur="1" fill="hold">
                                          <p:stCondLst>
                                            <p:cond delay="0"/>
                                          </p:stCondLst>
                                        </p:cTn>
                                        <p:tgtEl>
                                          <p:spTgt spid="22531">
                                            <p:txEl>
                                              <p:pRg st="3" end="3"/>
                                            </p:txEl>
                                          </p:spTgt>
                                        </p:tgtEl>
                                        <p:attrNameLst>
                                          <p:attrName>style.visibility</p:attrName>
                                        </p:attrNameLst>
                                      </p:cBhvr>
                                      <p:to>
                                        <p:strVal val="visible"/>
                                      </p:to>
                                    </p:set>
                                    <p:animEffect transition="in" filter="wedge">
                                      <p:cBhvr>
                                        <p:cTn id="27" dur="1000"/>
                                        <p:tgtEl>
                                          <p:spTgt spid="22531">
                                            <p:txEl>
                                              <p:pRg st="3" end="3"/>
                                            </p:txEl>
                                          </p:spTgt>
                                        </p:tgtEl>
                                      </p:cBhvr>
                                    </p:animEffect>
                                  </p:childTnLst>
                                </p:cTn>
                              </p:par>
                            </p:childTnLst>
                          </p:cTn>
                        </p:par>
                        <p:par>
                          <p:cTn id="28" fill="hold">
                            <p:stCondLst>
                              <p:cond delay="4500"/>
                            </p:stCondLst>
                            <p:childTnLst>
                              <p:par>
                                <p:cTn id="29" presetID="20" presetClass="entr" presetSubtype="0" fill="hold" grpId="0" nodeType="afterEffect">
                                  <p:stCondLst>
                                    <p:cond delay="0"/>
                                  </p:stCondLst>
                                  <p:childTnLst>
                                    <p:set>
                                      <p:cBhvr>
                                        <p:cTn id="30" dur="1" fill="hold">
                                          <p:stCondLst>
                                            <p:cond delay="0"/>
                                          </p:stCondLst>
                                        </p:cTn>
                                        <p:tgtEl>
                                          <p:spTgt spid="22531">
                                            <p:txEl>
                                              <p:pRg st="4" end="4"/>
                                            </p:txEl>
                                          </p:spTgt>
                                        </p:tgtEl>
                                        <p:attrNameLst>
                                          <p:attrName>style.visibility</p:attrName>
                                        </p:attrNameLst>
                                      </p:cBhvr>
                                      <p:to>
                                        <p:strVal val="visible"/>
                                      </p:to>
                                    </p:set>
                                    <p:animEffect transition="in" filter="wedge">
                                      <p:cBhvr>
                                        <p:cTn id="31" dur="1000"/>
                                        <p:tgtEl>
                                          <p:spTgt spid="2253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2"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2530" grpId="0"/>
      <p:bldP spid="22531"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rrowheads="1"/>
          </p:cNvSpPr>
          <p:nvPr>
            <p:ph type="title"/>
          </p:nvPr>
        </p:nvSpPr>
        <p:spPr/>
        <p:txBody>
          <a:bodyPr>
            <a:normAutofit fontScale="90000"/>
          </a:bodyPr>
          <a:lstStyle/>
          <a:p>
            <a:r>
              <a:rPr lang="en-US" sz="7200">
                <a:latin typeface="Tempus Sans ITC" pitchFamily="82" charset="0"/>
              </a:rPr>
              <a:t>Passive Victims?</a:t>
            </a:r>
          </a:p>
        </p:txBody>
      </p:sp>
      <p:sp>
        <p:nvSpPr>
          <p:cNvPr id="24579" name="Rectangle 3"/>
          <p:cNvSpPr>
            <a:spLocks noGrp="1" noRot="1" noChangeArrowheads="1"/>
          </p:cNvSpPr>
          <p:nvPr>
            <p:ph idx="1"/>
          </p:nvPr>
        </p:nvSpPr>
        <p:spPr/>
        <p:txBody>
          <a:bodyPr/>
          <a:lstStyle/>
          <a:p>
            <a:pPr>
              <a:buFont typeface="Wingdings" pitchFamily="2" charset="2"/>
              <a:buNone/>
            </a:pPr>
            <a:r>
              <a:rPr lang="en-US" dirty="0"/>
              <a:t> </a:t>
            </a:r>
            <a:r>
              <a:rPr lang="en-US" dirty="0" smtClean="0"/>
              <a:t>God </a:t>
            </a:r>
            <a:r>
              <a:rPr lang="en-US" dirty="0"/>
              <a:t>has little use for the notion that we are passive instruments of sin, </a:t>
            </a:r>
            <a:endParaRPr lang="en-US" dirty="0" smtClean="0"/>
          </a:p>
          <a:p>
            <a:pPr>
              <a:buFont typeface="Wingdings" pitchFamily="2" charset="2"/>
              <a:buNone/>
            </a:pPr>
            <a:r>
              <a:rPr lang="en-US" dirty="0" smtClean="0"/>
              <a:t>that </a:t>
            </a:r>
            <a:r>
              <a:rPr lang="en-US" dirty="0"/>
              <a:t>it just somehow does itself through us while we look on piously perplexed” </a:t>
            </a:r>
            <a:r>
              <a:rPr lang="en-US" i="1" dirty="0"/>
              <a:t>(Circumstances and the Role of God, John Boykin, p. 93). </a:t>
            </a:r>
            <a:endParaRPr lang="en-US" dirty="0"/>
          </a:p>
        </p:txBody>
      </p:sp>
      <p:pic>
        <p:nvPicPr>
          <p:cNvPr id="4" name="~PP1962.WAV">
            <a:hlinkClick r:id="" action="ppaction://media"/>
          </p:cNvPr>
          <p:cNvPicPr>
            <a:picLocks noRot="1" noChangeAspect="1"/>
          </p:cNvPicPr>
          <p:nvPr>
            <a:wavAudioFile r:embed="rId1" name="~PP1962.WAV"/>
          </p:nvPr>
        </p:nvPicPr>
        <p:blipFill>
          <a:blip r:embed="rId4"/>
          <a:stretch>
            <a:fillRect/>
          </a:stretch>
        </p:blipFill>
        <p:spPr>
          <a:xfrm>
            <a:off x="8696325" y="6410325"/>
            <a:ext cx="304800" cy="304800"/>
          </a:xfrm>
          <a:prstGeom prst="rect">
            <a:avLst/>
          </a:prstGeom>
        </p:spPr>
      </p:pic>
    </p:spTree>
  </p:cSld>
  <p:clrMapOvr>
    <a:masterClrMapping/>
  </p:clrMapOvr>
  <p:transition advTm="3151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 presetClass="entr" presetSubtype="10" fill="hold" grpId="0" nodeType="afterEffect">
                                  <p:stCondLst>
                                    <p:cond delay="0"/>
                                  </p:stCondLst>
                                  <p:childTnLst>
                                    <p:set>
                                      <p:cBhvr>
                                        <p:cTn id="9" dur="1" fill="hold">
                                          <p:stCondLst>
                                            <p:cond delay="0"/>
                                          </p:stCondLst>
                                        </p:cTn>
                                        <p:tgtEl>
                                          <p:spTgt spid="24578"/>
                                        </p:tgtEl>
                                        <p:attrNameLst>
                                          <p:attrName>style.visibility</p:attrName>
                                        </p:attrNameLst>
                                      </p:cBhvr>
                                      <p:to>
                                        <p:strVal val="visible"/>
                                      </p:to>
                                    </p:set>
                                    <p:animEffect transition="in" filter="blinds(horizontal)">
                                      <p:cBhvr>
                                        <p:cTn id="10" dur="500"/>
                                        <p:tgtEl>
                                          <p:spTgt spid="24578"/>
                                        </p:tgtEl>
                                      </p:cBhvr>
                                    </p:animEffect>
                                  </p:childTnLst>
                                </p:cTn>
                              </p:par>
                            </p:childTnLst>
                          </p:cTn>
                        </p:par>
                        <p:par>
                          <p:cTn id="11" fill="hold">
                            <p:stCondLst>
                              <p:cond delay="500"/>
                            </p:stCondLst>
                            <p:childTnLst>
                              <p:par>
                                <p:cTn id="12" presetID="3" presetClass="entr" presetSubtype="10" fill="hold" grpId="0" nodeType="afterEffect">
                                  <p:stCondLst>
                                    <p:cond delay="0"/>
                                  </p:stCondLst>
                                  <p:childTnLst>
                                    <p:set>
                                      <p:cBhvr>
                                        <p:cTn id="13" dur="1" fill="hold">
                                          <p:stCondLst>
                                            <p:cond delay="0"/>
                                          </p:stCondLst>
                                        </p:cTn>
                                        <p:tgtEl>
                                          <p:spTgt spid="24579">
                                            <p:txEl>
                                              <p:pRg st="0" end="0"/>
                                            </p:txEl>
                                          </p:spTgt>
                                        </p:tgtEl>
                                        <p:attrNameLst>
                                          <p:attrName>style.visibility</p:attrName>
                                        </p:attrNameLst>
                                      </p:cBhvr>
                                      <p:to>
                                        <p:strVal val="visible"/>
                                      </p:to>
                                    </p:set>
                                    <p:animEffect transition="in" filter="blinds(horizontal)">
                                      <p:cBhvr>
                                        <p:cTn id="14" dur="500"/>
                                        <p:tgtEl>
                                          <p:spTgt spid="24579">
                                            <p:txEl>
                                              <p:pRg st="0" end="0"/>
                                            </p:txEl>
                                          </p:spTgt>
                                        </p:tgtEl>
                                      </p:cBhvr>
                                    </p:animEffect>
                                  </p:childTnLst>
                                </p:cTn>
                              </p:par>
                            </p:childTnLst>
                          </p:cTn>
                        </p:par>
                        <p:par>
                          <p:cTn id="15" fill="hold">
                            <p:stCondLst>
                              <p:cond delay="1000"/>
                            </p:stCondLst>
                            <p:childTnLst>
                              <p:par>
                                <p:cTn id="16" presetID="3" presetClass="entr" presetSubtype="10" fill="hold" grpId="0" nodeType="afterEffect">
                                  <p:stCondLst>
                                    <p:cond delay="0"/>
                                  </p:stCondLst>
                                  <p:childTnLst>
                                    <p:set>
                                      <p:cBhvr>
                                        <p:cTn id="17" dur="1" fill="hold">
                                          <p:stCondLst>
                                            <p:cond delay="0"/>
                                          </p:stCondLst>
                                        </p:cTn>
                                        <p:tgtEl>
                                          <p:spTgt spid="24579">
                                            <p:txEl>
                                              <p:pRg st="1" end="1"/>
                                            </p:txEl>
                                          </p:spTgt>
                                        </p:tgtEl>
                                        <p:attrNameLst>
                                          <p:attrName>style.visibility</p:attrName>
                                        </p:attrNameLst>
                                      </p:cBhvr>
                                      <p:to>
                                        <p:strVal val="visible"/>
                                      </p:to>
                                    </p:set>
                                    <p:animEffect transition="in" filter="blinds(horizontal)">
                                      <p:cBhvr>
                                        <p:cTn id="18" dur="500"/>
                                        <p:tgtEl>
                                          <p:spTgt spid="2457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9"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4578" grpId="0"/>
      <p:bldP spid="24579"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rrowheads="1"/>
          </p:cNvSpPr>
          <p:nvPr>
            <p:ph type="title"/>
          </p:nvPr>
        </p:nvSpPr>
        <p:spPr/>
        <p:txBody>
          <a:bodyPr>
            <a:normAutofit fontScale="90000"/>
          </a:bodyPr>
          <a:lstStyle/>
          <a:p>
            <a:r>
              <a:rPr lang="en-US" sz="7200" dirty="0">
                <a:latin typeface="Tempus Sans ITC" pitchFamily="82" charset="0"/>
              </a:rPr>
              <a:t>James 1:14</a:t>
            </a:r>
          </a:p>
        </p:txBody>
      </p:sp>
      <p:sp>
        <p:nvSpPr>
          <p:cNvPr id="25603" name="Rectangle 3"/>
          <p:cNvSpPr>
            <a:spLocks noGrp="1" noRot="1" noChangeArrowheads="1"/>
          </p:cNvSpPr>
          <p:nvPr>
            <p:ph idx="1"/>
          </p:nvPr>
        </p:nvSpPr>
        <p:spPr/>
        <p:txBody>
          <a:bodyPr>
            <a:normAutofit lnSpcReduction="10000"/>
          </a:bodyPr>
          <a:lstStyle/>
          <a:p>
            <a:pPr>
              <a:buFont typeface="Wingdings" pitchFamily="2" charset="2"/>
              <a:buNone/>
            </a:pPr>
            <a:r>
              <a:rPr lang="en-US" dirty="0"/>
              <a:t> </a:t>
            </a:r>
            <a:r>
              <a:rPr lang="en-US" b="1" dirty="0" smtClean="0"/>
              <a:t>James 1 :14.  But each one is tempted when he is carried away and enticed by his own lust.</a:t>
            </a:r>
            <a:endParaRPr lang="en-US" b="1" dirty="0"/>
          </a:p>
          <a:p>
            <a:pPr>
              <a:buFont typeface="Wingdings" pitchFamily="2" charset="2"/>
              <a:buNone/>
            </a:pPr>
            <a:endParaRPr lang="en-US" dirty="0"/>
          </a:p>
          <a:p>
            <a:r>
              <a:rPr lang="en-US" dirty="0" smtClean="0"/>
              <a:t>“</a:t>
            </a:r>
            <a:r>
              <a:rPr lang="en-US" dirty="0"/>
              <a:t>desire”, </a:t>
            </a:r>
            <a:endParaRPr lang="en-US" dirty="0" smtClean="0"/>
          </a:p>
          <a:p>
            <a:r>
              <a:rPr lang="en-US" dirty="0" smtClean="0"/>
              <a:t>“</a:t>
            </a:r>
            <a:r>
              <a:rPr lang="en-US" dirty="0"/>
              <a:t>what I like”, </a:t>
            </a:r>
            <a:endParaRPr lang="en-US" dirty="0" smtClean="0"/>
          </a:p>
          <a:p>
            <a:r>
              <a:rPr lang="en-US" dirty="0" smtClean="0"/>
              <a:t>“</a:t>
            </a:r>
            <a:r>
              <a:rPr lang="en-US" dirty="0"/>
              <a:t>my pleasure”, </a:t>
            </a:r>
            <a:endParaRPr lang="en-US" dirty="0" smtClean="0"/>
          </a:p>
          <a:p>
            <a:r>
              <a:rPr lang="en-US" dirty="0" smtClean="0"/>
              <a:t>“</a:t>
            </a:r>
            <a:r>
              <a:rPr lang="en-US" dirty="0"/>
              <a:t>what I want to do”, </a:t>
            </a:r>
            <a:endParaRPr lang="en-US" dirty="0" smtClean="0"/>
          </a:p>
          <a:p>
            <a:pPr>
              <a:buFont typeface="Wingdings" pitchFamily="2" charset="2"/>
              <a:buNone/>
            </a:pPr>
            <a:r>
              <a:rPr lang="en-US" dirty="0" smtClean="0"/>
              <a:t>same </a:t>
            </a:r>
            <a:r>
              <a:rPr lang="en-US" dirty="0"/>
              <a:t>as “lust” when </a:t>
            </a:r>
            <a:r>
              <a:rPr lang="en-US" dirty="0" smtClean="0"/>
              <a:t>these sinful</a:t>
            </a:r>
            <a:r>
              <a:rPr lang="en-US" dirty="0"/>
              <a:t>.  </a:t>
            </a:r>
            <a:endParaRPr lang="en-US" dirty="0" smtClean="0"/>
          </a:p>
          <a:p>
            <a:pPr>
              <a:buFont typeface="Wingdings" pitchFamily="2" charset="2"/>
              <a:buNone/>
            </a:pPr>
            <a:r>
              <a:rPr lang="en-US" dirty="0" smtClean="0"/>
              <a:t>We </a:t>
            </a:r>
            <a:r>
              <a:rPr lang="en-US" dirty="0"/>
              <a:t>will never be successful against sin until we change our “wants”.</a:t>
            </a:r>
          </a:p>
        </p:txBody>
      </p:sp>
      <p:pic>
        <p:nvPicPr>
          <p:cNvPr id="4" name="~PP3585.WAV">
            <a:hlinkClick r:id="" action="ppaction://media"/>
          </p:cNvPr>
          <p:cNvPicPr>
            <a:picLocks noRot="1" noChangeAspect="1"/>
          </p:cNvPicPr>
          <p:nvPr>
            <a:wavAudioFile r:embed="rId1" name="~PP3585.WAV"/>
          </p:nvPr>
        </p:nvPicPr>
        <p:blipFill>
          <a:blip r:embed="rId4"/>
          <a:stretch>
            <a:fillRect/>
          </a:stretch>
        </p:blipFill>
        <p:spPr>
          <a:xfrm>
            <a:off x="8696325" y="6410325"/>
            <a:ext cx="304800" cy="304800"/>
          </a:xfrm>
          <a:prstGeom prst="rect">
            <a:avLst/>
          </a:prstGeom>
        </p:spPr>
      </p:pic>
    </p:spTree>
  </p:cSld>
  <p:clrMapOvr>
    <a:masterClrMapping/>
  </p:clrMapOvr>
  <p:transition advTm="300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4" presetClass="entr" presetSubtype="16" fill="hold" grpId="0" nodeType="afterEffect">
                                  <p:stCondLst>
                                    <p:cond delay="0"/>
                                  </p:stCondLst>
                                  <p:childTnLst>
                                    <p:set>
                                      <p:cBhvr>
                                        <p:cTn id="9" dur="1" fill="hold">
                                          <p:stCondLst>
                                            <p:cond delay="0"/>
                                          </p:stCondLst>
                                        </p:cTn>
                                        <p:tgtEl>
                                          <p:spTgt spid="25602"/>
                                        </p:tgtEl>
                                        <p:attrNameLst>
                                          <p:attrName>style.visibility</p:attrName>
                                        </p:attrNameLst>
                                      </p:cBhvr>
                                      <p:to>
                                        <p:strVal val="visible"/>
                                      </p:to>
                                    </p:set>
                                    <p:animEffect transition="in" filter="box(in)">
                                      <p:cBhvr>
                                        <p:cTn id="10" dur="500"/>
                                        <p:tgtEl>
                                          <p:spTgt spid="25602"/>
                                        </p:tgtEl>
                                      </p:cBhvr>
                                    </p:animEffect>
                                  </p:childTnLst>
                                </p:cTn>
                              </p:par>
                            </p:childTnLst>
                          </p:cTn>
                        </p:par>
                        <p:par>
                          <p:cTn id="11" fill="hold">
                            <p:stCondLst>
                              <p:cond delay="500"/>
                            </p:stCondLst>
                            <p:childTnLst>
                              <p:par>
                                <p:cTn id="12" presetID="4" presetClass="entr" presetSubtype="16" fill="hold" grpId="0" nodeType="afterEffect">
                                  <p:stCondLst>
                                    <p:cond delay="0"/>
                                  </p:stCondLst>
                                  <p:childTnLst>
                                    <p:set>
                                      <p:cBhvr>
                                        <p:cTn id="13" dur="1" fill="hold">
                                          <p:stCondLst>
                                            <p:cond delay="0"/>
                                          </p:stCondLst>
                                        </p:cTn>
                                        <p:tgtEl>
                                          <p:spTgt spid="25603">
                                            <p:txEl>
                                              <p:pRg st="0" end="0"/>
                                            </p:txEl>
                                          </p:spTgt>
                                        </p:tgtEl>
                                        <p:attrNameLst>
                                          <p:attrName>style.visibility</p:attrName>
                                        </p:attrNameLst>
                                      </p:cBhvr>
                                      <p:to>
                                        <p:strVal val="visible"/>
                                      </p:to>
                                    </p:set>
                                    <p:animEffect transition="in" filter="box(in)">
                                      <p:cBhvr>
                                        <p:cTn id="14" dur="500"/>
                                        <p:tgtEl>
                                          <p:spTgt spid="25603">
                                            <p:txEl>
                                              <p:pRg st="0" end="0"/>
                                            </p:txEl>
                                          </p:spTgt>
                                        </p:tgtEl>
                                      </p:cBhvr>
                                    </p:animEffect>
                                  </p:childTnLst>
                                </p:cTn>
                              </p:par>
                            </p:childTnLst>
                          </p:cTn>
                        </p:par>
                        <p:par>
                          <p:cTn id="15" fill="hold">
                            <p:stCondLst>
                              <p:cond delay="1000"/>
                            </p:stCondLst>
                            <p:childTnLst>
                              <p:par>
                                <p:cTn id="16" presetID="4" presetClass="entr" presetSubtype="16" fill="hold" grpId="0" nodeType="afterEffect">
                                  <p:stCondLst>
                                    <p:cond delay="0"/>
                                  </p:stCondLst>
                                  <p:childTnLst>
                                    <p:set>
                                      <p:cBhvr>
                                        <p:cTn id="17" dur="1" fill="hold">
                                          <p:stCondLst>
                                            <p:cond delay="0"/>
                                          </p:stCondLst>
                                        </p:cTn>
                                        <p:tgtEl>
                                          <p:spTgt spid="25603">
                                            <p:txEl>
                                              <p:pRg st="2" end="2"/>
                                            </p:txEl>
                                          </p:spTgt>
                                        </p:tgtEl>
                                        <p:attrNameLst>
                                          <p:attrName>style.visibility</p:attrName>
                                        </p:attrNameLst>
                                      </p:cBhvr>
                                      <p:to>
                                        <p:strVal val="visible"/>
                                      </p:to>
                                    </p:set>
                                    <p:animEffect transition="in" filter="box(in)">
                                      <p:cBhvr>
                                        <p:cTn id="18" dur="500"/>
                                        <p:tgtEl>
                                          <p:spTgt spid="25603">
                                            <p:txEl>
                                              <p:pRg st="2" end="2"/>
                                            </p:txEl>
                                          </p:spTgt>
                                        </p:tgtEl>
                                      </p:cBhvr>
                                    </p:animEffect>
                                  </p:childTnLst>
                                </p:cTn>
                              </p:par>
                            </p:childTnLst>
                          </p:cTn>
                        </p:par>
                        <p:par>
                          <p:cTn id="19" fill="hold">
                            <p:stCondLst>
                              <p:cond delay="1500"/>
                            </p:stCondLst>
                            <p:childTnLst>
                              <p:par>
                                <p:cTn id="20" presetID="4" presetClass="entr" presetSubtype="16" fill="hold" grpId="0" nodeType="afterEffect">
                                  <p:stCondLst>
                                    <p:cond delay="0"/>
                                  </p:stCondLst>
                                  <p:childTnLst>
                                    <p:set>
                                      <p:cBhvr>
                                        <p:cTn id="21" dur="1" fill="hold">
                                          <p:stCondLst>
                                            <p:cond delay="0"/>
                                          </p:stCondLst>
                                        </p:cTn>
                                        <p:tgtEl>
                                          <p:spTgt spid="25603">
                                            <p:txEl>
                                              <p:pRg st="3" end="3"/>
                                            </p:txEl>
                                          </p:spTgt>
                                        </p:tgtEl>
                                        <p:attrNameLst>
                                          <p:attrName>style.visibility</p:attrName>
                                        </p:attrNameLst>
                                      </p:cBhvr>
                                      <p:to>
                                        <p:strVal val="visible"/>
                                      </p:to>
                                    </p:set>
                                    <p:animEffect transition="in" filter="box(in)">
                                      <p:cBhvr>
                                        <p:cTn id="22" dur="500"/>
                                        <p:tgtEl>
                                          <p:spTgt spid="25603">
                                            <p:txEl>
                                              <p:pRg st="3" end="3"/>
                                            </p:txEl>
                                          </p:spTgt>
                                        </p:tgtEl>
                                      </p:cBhvr>
                                    </p:animEffect>
                                  </p:childTnLst>
                                </p:cTn>
                              </p:par>
                            </p:childTnLst>
                          </p:cTn>
                        </p:par>
                        <p:par>
                          <p:cTn id="23" fill="hold">
                            <p:stCondLst>
                              <p:cond delay="2000"/>
                            </p:stCondLst>
                            <p:childTnLst>
                              <p:par>
                                <p:cTn id="24" presetID="4" presetClass="entr" presetSubtype="16" fill="hold" grpId="0" nodeType="afterEffect">
                                  <p:stCondLst>
                                    <p:cond delay="0"/>
                                  </p:stCondLst>
                                  <p:childTnLst>
                                    <p:set>
                                      <p:cBhvr>
                                        <p:cTn id="25" dur="1" fill="hold">
                                          <p:stCondLst>
                                            <p:cond delay="0"/>
                                          </p:stCondLst>
                                        </p:cTn>
                                        <p:tgtEl>
                                          <p:spTgt spid="25603">
                                            <p:txEl>
                                              <p:pRg st="4" end="4"/>
                                            </p:txEl>
                                          </p:spTgt>
                                        </p:tgtEl>
                                        <p:attrNameLst>
                                          <p:attrName>style.visibility</p:attrName>
                                        </p:attrNameLst>
                                      </p:cBhvr>
                                      <p:to>
                                        <p:strVal val="visible"/>
                                      </p:to>
                                    </p:set>
                                    <p:animEffect transition="in" filter="box(in)">
                                      <p:cBhvr>
                                        <p:cTn id="26" dur="500"/>
                                        <p:tgtEl>
                                          <p:spTgt spid="25603">
                                            <p:txEl>
                                              <p:pRg st="4" end="4"/>
                                            </p:txEl>
                                          </p:spTgt>
                                        </p:tgtEl>
                                      </p:cBhvr>
                                    </p:animEffect>
                                  </p:childTnLst>
                                </p:cTn>
                              </p:par>
                            </p:childTnLst>
                          </p:cTn>
                        </p:par>
                        <p:par>
                          <p:cTn id="27" fill="hold">
                            <p:stCondLst>
                              <p:cond delay="2500"/>
                            </p:stCondLst>
                            <p:childTnLst>
                              <p:par>
                                <p:cTn id="28" presetID="4" presetClass="entr" presetSubtype="16" fill="hold" grpId="0" nodeType="afterEffect">
                                  <p:stCondLst>
                                    <p:cond delay="0"/>
                                  </p:stCondLst>
                                  <p:childTnLst>
                                    <p:set>
                                      <p:cBhvr>
                                        <p:cTn id="29" dur="1" fill="hold">
                                          <p:stCondLst>
                                            <p:cond delay="0"/>
                                          </p:stCondLst>
                                        </p:cTn>
                                        <p:tgtEl>
                                          <p:spTgt spid="25603">
                                            <p:txEl>
                                              <p:pRg st="5" end="5"/>
                                            </p:txEl>
                                          </p:spTgt>
                                        </p:tgtEl>
                                        <p:attrNameLst>
                                          <p:attrName>style.visibility</p:attrName>
                                        </p:attrNameLst>
                                      </p:cBhvr>
                                      <p:to>
                                        <p:strVal val="visible"/>
                                      </p:to>
                                    </p:set>
                                    <p:animEffect transition="in" filter="box(in)">
                                      <p:cBhvr>
                                        <p:cTn id="30" dur="500"/>
                                        <p:tgtEl>
                                          <p:spTgt spid="25603">
                                            <p:txEl>
                                              <p:pRg st="5" end="5"/>
                                            </p:txEl>
                                          </p:spTgt>
                                        </p:tgtEl>
                                      </p:cBhvr>
                                    </p:animEffect>
                                  </p:childTnLst>
                                </p:cTn>
                              </p:par>
                            </p:childTnLst>
                          </p:cTn>
                        </p:par>
                        <p:par>
                          <p:cTn id="31" fill="hold">
                            <p:stCondLst>
                              <p:cond delay="3000"/>
                            </p:stCondLst>
                            <p:childTnLst>
                              <p:par>
                                <p:cTn id="32" presetID="4" presetClass="entr" presetSubtype="16" fill="hold" grpId="0" nodeType="afterEffect">
                                  <p:stCondLst>
                                    <p:cond delay="0"/>
                                  </p:stCondLst>
                                  <p:childTnLst>
                                    <p:set>
                                      <p:cBhvr>
                                        <p:cTn id="33" dur="1" fill="hold">
                                          <p:stCondLst>
                                            <p:cond delay="0"/>
                                          </p:stCondLst>
                                        </p:cTn>
                                        <p:tgtEl>
                                          <p:spTgt spid="25603">
                                            <p:txEl>
                                              <p:pRg st="6" end="6"/>
                                            </p:txEl>
                                          </p:spTgt>
                                        </p:tgtEl>
                                        <p:attrNameLst>
                                          <p:attrName>style.visibility</p:attrName>
                                        </p:attrNameLst>
                                      </p:cBhvr>
                                      <p:to>
                                        <p:strVal val="visible"/>
                                      </p:to>
                                    </p:set>
                                    <p:animEffect transition="in" filter="box(in)">
                                      <p:cBhvr>
                                        <p:cTn id="34" dur="500"/>
                                        <p:tgtEl>
                                          <p:spTgt spid="25603">
                                            <p:txEl>
                                              <p:pRg st="6" end="6"/>
                                            </p:txEl>
                                          </p:spTgt>
                                        </p:tgtEl>
                                      </p:cBhvr>
                                    </p:animEffect>
                                  </p:childTnLst>
                                </p:cTn>
                              </p:par>
                            </p:childTnLst>
                          </p:cTn>
                        </p:par>
                        <p:par>
                          <p:cTn id="35" fill="hold">
                            <p:stCondLst>
                              <p:cond delay="3500"/>
                            </p:stCondLst>
                            <p:childTnLst>
                              <p:par>
                                <p:cTn id="36" presetID="4" presetClass="entr" presetSubtype="16" fill="hold" grpId="0" nodeType="afterEffect">
                                  <p:stCondLst>
                                    <p:cond delay="0"/>
                                  </p:stCondLst>
                                  <p:childTnLst>
                                    <p:set>
                                      <p:cBhvr>
                                        <p:cTn id="37" dur="1" fill="hold">
                                          <p:stCondLst>
                                            <p:cond delay="0"/>
                                          </p:stCondLst>
                                        </p:cTn>
                                        <p:tgtEl>
                                          <p:spTgt spid="25603">
                                            <p:txEl>
                                              <p:pRg st="7" end="7"/>
                                            </p:txEl>
                                          </p:spTgt>
                                        </p:tgtEl>
                                        <p:attrNameLst>
                                          <p:attrName>style.visibility</p:attrName>
                                        </p:attrNameLst>
                                      </p:cBhvr>
                                      <p:to>
                                        <p:strVal val="visible"/>
                                      </p:to>
                                    </p:set>
                                    <p:animEffect transition="in" filter="box(in)">
                                      <p:cBhvr>
                                        <p:cTn id="38" dur="500"/>
                                        <p:tgtEl>
                                          <p:spTgt spid="2560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9"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5602" grpId="0"/>
      <p:bldP spid="2560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Rot="1" noChangeArrowheads="1"/>
          </p:cNvSpPr>
          <p:nvPr>
            <p:ph type="ctrTitle"/>
          </p:nvPr>
        </p:nvSpPr>
        <p:spPr/>
        <p:txBody>
          <a:bodyPr>
            <a:normAutofit fontScale="90000"/>
          </a:bodyPr>
          <a:lstStyle/>
          <a:p>
            <a:r>
              <a:rPr lang="en-US" sz="7200">
                <a:latin typeface="Papyrus" pitchFamily="66" charset="0"/>
              </a:rPr>
              <a:t>God </a:t>
            </a:r>
            <a:br>
              <a:rPr lang="en-US" sz="7200">
                <a:latin typeface="Papyrus" pitchFamily="66" charset="0"/>
              </a:rPr>
            </a:br>
            <a:r>
              <a:rPr lang="en-US" sz="7200">
                <a:latin typeface="Papyrus" pitchFamily="66" charset="0"/>
              </a:rPr>
              <a:t>and </a:t>
            </a:r>
            <a:br>
              <a:rPr lang="en-US" sz="7200">
                <a:latin typeface="Papyrus" pitchFamily="66" charset="0"/>
              </a:rPr>
            </a:br>
            <a:r>
              <a:rPr lang="en-US" sz="7200">
                <a:latin typeface="Papyrus" pitchFamily="66" charset="0"/>
              </a:rPr>
              <a:t>Circumstances</a:t>
            </a:r>
          </a:p>
        </p:txBody>
      </p:sp>
      <p:pic>
        <p:nvPicPr>
          <p:cNvPr id="3" name="Bad Things1.wmv">
            <a:hlinkClick r:id="" action="ppaction://media"/>
          </p:cNvPr>
          <p:cNvPicPr>
            <a:picLocks noRot="1" noChangeAspect="1"/>
          </p:cNvPicPr>
          <p:nvPr>
            <a:videoFile r:link="rId2"/>
          </p:nvPr>
        </p:nvPicPr>
        <p:blipFill>
          <a:blip r:embed="rId6"/>
          <a:stretch>
            <a:fillRect/>
          </a:stretch>
        </p:blipFill>
        <p:spPr>
          <a:xfrm>
            <a:off x="3048000" y="2286000"/>
            <a:ext cx="3048000" cy="2286000"/>
          </a:xfrm>
          <a:prstGeom prst="rect">
            <a:avLst/>
          </a:prstGeom>
        </p:spPr>
      </p:pic>
      <p:pic>
        <p:nvPicPr>
          <p:cNvPr id="4" name="~PP3974.WAV">
            <a:hlinkClick r:id="" action="ppaction://media"/>
          </p:cNvPr>
          <p:cNvPicPr>
            <a:picLocks noRot="1" noChangeAspect="1"/>
          </p:cNvPicPr>
          <p:nvPr>
            <a:wavAudioFile r:embed="rId3" name="~PP3974.WAV"/>
          </p:nvPr>
        </p:nvPicPr>
        <p:blipFill>
          <a:blip r:embed="rId7"/>
          <a:stretch>
            <a:fillRect/>
          </a:stretch>
        </p:blipFill>
        <p:spPr>
          <a:xfrm>
            <a:off x="8696325" y="6410325"/>
            <a:ext cx="304800" cy="304800"/>
          </a:xfrm>
          <a:prstGeom prst="rect">
            <a:avLst/>
          </a:prstGeom>
        </p:spPr>
      </p:pic>
    </p:spTree>
    <p:custDataLst>
      <p:tags r:id="rId1"/>
    </p:custDataLst>
  </p:cSld>
  <p:clrMapOvr>
    <a:masterClrMapping/>
  </p:clrMapOvr>
  <p:transition advTm="1088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15573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mute="1">
                <p:cTn id="10" repeatCount="indefinite" fill="hold" display="0">
                  <p:stCondLst>
                    <p:cond delay="indefinite"/>
                  </p:stCondLst>
                  <p:endCondLst>
                    <p:cond evt="onNext" delay="0">
                      <p:tgtEl>
                        <p:sldTgt/>
                      </p:tgtEl>
                    </p:cond>
                    <p:cond evt="onPrev" delay="0">
                      <p:tgtEl>
                        <p:sldTgt/>
                      </p:tgtEl>
                    </p:cond>
                  </p:endCondLst>
                </p:cTn>
                <p:tgtEl>
                  <p:spTgt spid="3"/>
                </p:tgtEl>
              </p:cMediaNode>
            </p:video>
            <p:seq concurrent="1" nextAc="seek">
              <p:cTn id="11" restart="whenNotActive" fill="hold" evtFilter="cancelBubble" nodeType="interactiveSeq">
                <p:stCondLst>
                  <p:cond evt="onClick" delay="0">
                    <p:tgtEl>
                      <p:spTgt spid="3"/>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3"/>
                                        </p:tgtEl>
                                      </p:cBhvr>
                                    </p:cmd>
                                  </p:childTnLst>
                                </p:cTn>
                              </p:par>
                            </p:childTnLst>
                          </p:cTn>
                        </p:par>
                      </p:childTnLst>
                    </p:cTn>
                  </p:par>
                </p:childTnLst>
              </p:cTn>
              <p:nextCondLst>
                <p:cond evt="onClick" delay="0">
                  <p:tgtEl>
                    <p:spTgt spid="3"/>
                  </p:tgtEl>
                </p:cond>
              </p:nextCondLst>
            </p:seq>
            <p:audio isNarration="1">
              <p:cMediaNode showWhenStopped="0">
                <p:cTn id="16"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rrowheads="1"/>
          </p:cNvSpPr>
          <p:nvPr>
            <p:ph type="title"/>
          </p:nvPr>
        </p:nvSpPr>
        <p:spPr/>
        <p:txBody>
          <a:bodyPr>
            <a:normAutofit fontScale="90000"/>
          </a:bodyPr>
          <a:lstStyle/>
          <a:p>
            <a:r>
              <a:rPr lang="en-US" sz="7200" dirty="0">
                <a:latin typeface="Tempus Sans ITC" pitchFamily="82" charset="0"/>
              </a:rPr>
              <a:t>Matthew 13:45-46</a:t>
            </a:r>
          </a:p>
        </p:txBody>
      </p:sp>
      <p:sp>
        <p:nvSpPr>
          <p:cNvPr id="27651" name="Rectangle 3"/>
          <p:cNvSpPr>
            <a:spLocks noGrp="1" noRot="1" noChangeArrowheads="1"/>
          </p:cNvSpPr>
          <p:nvPr>
            <p:ph idx="1"/>
          </p:nvPr>
        </p:nvSpPr>
        <p:spPr/>
        <p:txBody>
          <a:bodyPr/>
          <a:lstStyle/>
          <a:p>
            <a:pPr>
              <a:buFont typeface="Wingdings" pitchFamily="2" charset="2"/>
              <a:buNone/>
            </a:pPr>
            <a:r>
              <a:rPr lang="en-US" b="1" dirty="0" smtClean="0"/>
              <a:t>Matthew 13</a:t>
            </a:r>
            <a:r>
              <a:rPr lang="en-US" dirty="0" smtClean="0"/>
              <a:t> :45.  "Again, the kingdom of heaven is like a merchant seeking fine pearls, 46.  and upon finding one pearl of great value, he went and sold all that he had and bought it</a:t>
            </a:r>
            <a:endParaRPr lang="en-US" dirty="0"/>
          </a:p>
        </p:txBody>
      </p:sp>
      <p:pic>
        <p:nvPicPr>
          <p:cNvPr id="4" name="~PP2046.WAV">
            <a:hlinkClick r:id="" action="ppaction://media"/>
          </p:cNvPr>
          <p:cNvPicPr>
            <a:picLocks noRot="1" noChangeAspect="1"/>
          </p:cNvPicPr>
          <p:nvPr>
            <a:wavAudioFile r:embed="rId1" name="~PP2046.WAV"/>
          </p:nvPr>
        </p:nvPicPr>
        <p:blipFill>
          <a:blip r:embed="rId4"/>
          <a:stretch>
            <a:fillRect/>
          </a:stretch>
        </p:blipFill>
        <p:spPr>
          <a:xfrm>
            <a:off x="8696325" y="6410325"/>
            <a:ext cx="304800" cy="304800"/>
          </a:xfrm>
          <a:prstGeom prst="rect">
            <a:avLst/>
          </a:prstGeom>
        </p:spPr>
      </p:pic>
    </p:spTree>
  </p:cSld>
  <p:clrMapOvr>
    <a:masterClrMapping/>
  </p:clrMapOvr>
  <p:transition advTm="1051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6" presetClass="entr" presetSubtype="16" fill="hold" grpId="0" nodeType="afterEffect">
                                  <p:stCondLst>
                                    <p:cond delay="0"/>
                                  </p:stCondLst>
                                  <p:childTnLst>
                                    <p:set>
                                      <p:cBhvr>
                                        <p:cTn id="9" dur="1" fill="hold">
                                          <p:stCondLst>
                                            <p:cond delay="0"/>
                                          </p:stCondLst>
                                        </p:cTn>
                                        <p:tgtEl>
                                          <p:spTgt spid="27650"/>
                                        </p:tgtEl>
                                        <p:attrNameLst>
                                          <p:attrName>style.visibility</p:attrName>
                                        </p:attrNameLst>
                                      </p:cBhvr>
                                      <p:to>
                                        <p:strVal val="visible"/>
                                      </p:to>
                                    </p:set>
                                    <p:animEffect transition="in" filter="circle(in)">
                                      <p:cBhvr>
                                        <p:cTn id="10" dur="1000"/>
                                        <p:tgtEl>
                                          <p:spTgt spid="27650"/>
                                        </p:tgtEl>
                                      </p:cBhvr>
                                    </p:animEffect>
                                  </p:childTnLst>
                                </p:cTn>
                              </p:par>
                            </p:childTnLst>
                          </p:cTn>
                        </p:par>
                        <p:par>
                          <p:cTn id="11" fill="hold">
                            <p:stCondLst>
                              <p:cond delay="1000"/>
                            </p:stCondLst>
                            <p:childTnLst>
                              <p:par>
                                <p:cTn id="12" presetID="6" presetClass="entr" presetSubtype="16" fill="hold" grpId="0" nodeType="afterEffect">
                                  <p:stCondLst>
                                    <p:cond delay="0"/>
                                  </p:stCondLst>
                                  <p:childTnLst>
                                    <p:set>
                                      <p:cBhvr>
                                        <p:cTn id="13" dur="1" fill="hold">
                                          <p:stCondLst>
                                            <p:cond delay="0"/>
                                          </p:stCondLst>
                                        </p:cTn>
                                        <p:tgtEl>
                                          <p:spTgt spid="27651">
                                            <p:txEl>
                                              <p:pRg st="0" end="0"/>
                                            </p:txEl>
                                          </p:spTgt>
                                        </p:tgtEl>
                                        <p:attrNameLst>
                                          <p:attrName>style.visibility</p:attrName>
                                        </p:attrNameLst>
                                      </p:cBhvr>
                                      <p:to>
                                        <p:strVal val="visible"/>
                                      </p:to>
                                    </p:set>
                                    <p:animEffect transition="in" filter="circle(in)">
                                      <p:cBhvr>
                                        <p:cTn id="14" dur="1000"/>
                                        <p:tgtEl>
                                          <p:spTgt spid="276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7650" grpId="0"/>
      <p:bldP spid="27651"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rrowheads="1"/>
          </p:cNvSpPr>
          <p:nvPr>
            <p:ph type="title"/>
          </p:nvPr>
        </p:nvSpPr>
        <p:spPr/>
        <p:txBody>
          <a:bodyPr>
            <a:normAutofit fontScale="90000"/>
          </a:bodyPr>
          <a:lstStyle/>
          <a:p>
            <a:r>
              <a:rPr lang="en-US" sz="7200">
                <a:latin typeface="Tempus Sans ITC" pitchFamily="82" charset="0"/>
              </a:rPr>
              <a:t>Matthew 13:45-46</a:t>
            </a:r>
          </a:p>
        </p:txBody>
      </p:sp>
      <p:sp>
        <p:nvSpPr>
          <p:cNvPr id="27651" name="Rectangle 3"/>
          <p:cNvSpPr>
            <a:spLocks noGrp="1" noRot="1" noChangeArrowheads="1"/>
          </p:cNvSpPr>
          <p:nvPr>
            <p:ph idx="1"/>
          </p:nvPr>
        </p:nvSpPr>
        <p:spPr/>
        <p:txBody>
          <a:bodyPr/>
          <a:lstStyle/>
          <a:p>
            <a:pPr>
              <a:buFont typeface="Wingdings" pitchFamily="2" charset="2"/>
              <a:buNone/>
            </a:pPr>
            <a:r>
              <a:rPr lang="en-US" dirty="0" smtClean="0"/>
              <a:t>All other possession have value in so far as they can be sacrificed to get what is the greatest possession – God’s Will</a:t>
            </a:r>
            <a:endParaRPr lang="en-US" dirty="0"/>
          </a:p>
        </p:txBody>
      </p:sp>
      <p:pic>
        <p:nvPicPr>
          <p:cNvPr id="4" name="~PP1859.WAV">
            <a:hlinkClick r:id="" action="ppaction://media"/>
          </p:cNvPr>
          <p:cNvPicPr>
            <a:picLocks noRot="1" noChangeAspect="1"/>
          </p:cNvPicPr>
          <p:nvPr>
            <a:wavAudioFile r:embed="rId1" name="~PP1859.WAV"/>
          </p:nvPr>
        </p:nvPicPr>
        <p:blipFill>
          <a:blip r:embed="rId4"/>
          <a:stretch>
            <a:fillRect/>
          </a:stretch>
        </p:blipFill>
        <p:spPr>
          <a:xfrm>
            <a:off x="8696325" y="6410325"/>
            <a:ext cx="304800" cy="304800"/>
          </a:xfrm>
          <a:prstGeom prst="rect">
            <a:avLst/>
          </a:prstGeom>
        </p:spPr>
      </p:pic>
    </p:spTree>
  </p:cSld>
  <p:clrMapOvr>
    <a:masterClrMapping/>
  </p:clrMapOvr>
  <p:transition advTm="283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6" presetClass="entr" presetSubtype="16" fill="hold" grpId="0" nodeType="afterEffect">
                                  <p:stCondLst>
                                    <p:cond delay="0"/>
                                  </p:stCondLst>
                                  <p:childTnLst>
                                    <p:set>
                                      <p:cBhvr>
                                        <p:cTn id="9" dur="1" fill="hold">
                                          <p:stCondLst>
                                            <p:cond delay="0"/>
                                          </p:stCondLst>
                                        </p:cTn>
                                        <p:tgtEl>
                                          <p:spTgt spid="27651">
                                            <p:txEl>
                                              <p:pRg st="0" end="0"/>
                                            </p:txEl>
                                          </p:spTgt>
                                        </p:tgtEl>
                                        <p:attrNameLst>
                                          <p:attrName>style.visibility</p:attrName>
                                        </p:attrNameLst>
                                      </p:cBhvr>
                                      <p:to>
                                        <p:strVal val="visible"/>
                                      </p:to>
                                    </p:set>
                                    <p:animEffect transition="in" filter="circle(in)">
                                      <p:cBhvr>
                                        <p:cTn id="10" dur="1000"/>
                                        <p:tgtEl>
                                          <p:spTgt spid="276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7651"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rrowheads="1"/>
          </p:cNvSpPr>
          <p:nvPr>
            <p:ph type="title"/>
          </p:nvPr>
        </p:nvSpPr>
        <p:spPr/>
        <p:txBody>
          <a:bodyPr>
            <a:normAutofit fontScale="90000"/>
          </a:bodyPr>
          <a:lstStyle/>
          <a:p>
            <a:r>
              <a:rPr lang="en-US" sz="7200" dirty="0">
                <a:latin typeface="Tempus Sans ITC" pitchFamily="82" charset="0"/>
              </a:rPr>
              <a:t>“I Have To”</a:t>
            </a:r>
          </a:p>
        </p:txBody>
      </p:sp>
      <p:sp>
        <p:nvSpPr>
          <p:cNvPr id="28675" name="Rectangle 3"/>
          <p:cNvSpPr>
            <a:spLocks noGrp="1" noRot="1" noChangeArrowheads="1"/>
          </p:cNvSpPr>
          <p:nvPr>
            <p:ph idx="1"/>
          </p:nvPr>
        </p:nvSpPr>
        <p:spPr/>
        <p:txBody>
          <a:bodyPr/>
          <a:lstStyle/>
          <a:p>
            <a:pPr>
              <a:buFont typeface="Wingdings" pitchFamily="2" charset="2"/>
              <a:buNone/>
            </a:pPr>
            <a:r>
              <a:rPr lang="en-US" dirty="0" smtClean="0"/>
              <a:t>We </a:t>
            </a:r>
            <a:r>
              <a:rPr lang="en-US" dirty="0"/>
              <a:t>always have choices.  </a:t>
            </a:r>
            <a:endParaRPr lang="en-US" dirty="0" smtClean="0"/>
          </a:p>
          <a:p>
            <a:pPr>
              <a:buFont typeface="Wingdings" pitchFamily="2" charset="2"/>
              <a:buNone/>
            </a:pPr>
            <a:r>
              <a:rPr lang="en-US" dirty="0" smtClean="0"/>
              <a:t>No </a:t>
            </a:r>
            <a:r>
              <a:rPr lang="en-US" dirty="0"/>
              <a:t>one can force you to do something if you decide to stick to a priority higher than the one their pressure </a:t>
            </a:r>
            <a:r>
              <a:rPr lang="en-US" dirty="0" smtClean="0"/>
              <a:t>exploits</a:t>
            </a:r>
            <a:endParaRPr lang="en-US" dirty="0"/>
          </a:p>
        </p:txBody>
      </p:sp>
      <p:pic>
        <p:nvPicPr>
          <p:cNvPr id="28676" name="Picture 4" descr="C:\Users\Holloway\AppData\Local\Microsoft\Windows\Temporary Internet Files\Content.IE5\F822GJC0\MCj03201220000[1].wmf"/>
          <p:cNvPicPr>
            <a:picLocks noChangeAspect="1" noChangeArrowheads="1"/>
          </p:cNvPicPr>
          <p:nvPr/>
        </p:nvPicPr>
        <p:blipFill>
          <a:blip r:embed="rId4"/>
          <a:srcRect/>
          <a:stretch>
            <a:fillRect/>
          </a:stretch>
        </p:blipFill>
        <p:spPr bwMode="auto">
          <a:xfrm>
            <a:off x="3352800" y="5029200"/>
            <a:ext cx="1815084" cy="1289304"/>
          </a:xfrm>
          <a:prstGeom prst="rect">
            <a:avLst/>
          </a:prstGeom>
          <a:noFill/>
        </p:spPr>
      </p:pic>
      <p:pic>
        <p:nvPicPr>
          <p:cNvPr id="5" name="~PP1110.WAV">
            <a:hlinkClick r:id="" action="ppaction://media"/>
          </p:cNvPr>
          <p:cNvPicPr>
            <a:picLocks noRot="1" noChangeAspect="1"/>
          </p:cNvPicPr>
          <p:nvPr>
            <a:wavAudioFile r:embed="rId1" name="~PP1110.WAV"/>
          </p:nvPr>
        </p:nvPicPr>
        <p:blipFill>
          <a:blip r:embed="rId5"/>
          <a:stretch>
            <a:fillRect/>
          </a:stretch>
        </p:blipFill>
        <p:spPr>
          <a:xfrm>
            <a:off x="8696325" y="6410325"/>
            <a:ext cx="304800" cy="304800"/>
          </a:xfrm>
          <a:prstGeom prst="rect">
            <a:avLst/>
          </a:prstGeom>
        </p:spPr>
      </p:pic>
    </p:spTree>
  </p:cSld>
  <p:clrMapOvr>
    <a:masterClrMapping/>
  </p:clrMapOvr>
  <p:transition advTm="3593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7" presetClass="entr" presetSubtype="4" fill="hold" grpId="0" nodeType="afterEffect">
                                  <p:stCondLst>
                                    <p:cond delay="0"/>
                                  </p:stCondLst>
                                  <p:childTnLst>
                                    <p:set>
                                      <p:cBhvr>
                                        <p:cTn id="9" dur="1" fill="hold">
                                          <p:stCondLst>
                                            <p:cond delay="0"/>
                                          </p:stCondLst>
                                        </p:cTn>
                                        <p:tgtEl>
                                          <p:spTgt spid="28674"/>
                                        </p:tgtEl>
                                        <p:attrNameLst>
                                          <p:attrName>style.visibility</p:attrName>
                                        </p:attrNameLst>
                                      </p:cBhvr>
                                      <p:to>
                                        <p:strVal val="visible"/>
                                      </p:to>
                                    </p:set>
                                    <p:anim calcmode="lin" valueType="num">
                                      <p:cBhvr additive="base">
                                        <p:cTn id="10" dur="1000" fill="hold"/>
                                        <p:tgtEl>
                                          <p:spTgt spid="28674"/>
                                        </p:tgtEl>
                                        <p:attrNameLst>
                                          <p:attrName>ppt_x</p:attrName>
                                        </p:attrNameLst>
                                      </p:cBhvr>
                                      <p:tavLst>
                                        <p:tav tm="0">
                                          <p:val>
                                            <p:strVal val="#ppt_x"/>
                                          </p:val>
                                        </p:tav>
                                        <p:tav tm="100000">
                                          <p:val>
                                            <p:strVal val="#ppt_x"/>
                                          </p:val>
                                        </p:tav>
                                      </p:tavLst>
                                    </p:anim>
                                    <p:anim calcmode="lin" valueType="num">
                                      <p:cBhvr additive="base">
                                        <p:cTn id="11" dur="1000" fill="hold"/>
                                        <p:tgtEl>
                                          <p:spTgt spid="28674"/>
                                        </p:tgtEl>
                                        <p:attrNameLst>
                                          <p:attrName>ppt_y</p:attrName>
                                        </p:attrNameLst>
                                      </p:cBhvr>
                                      <p:tavLst>
                                        <p:tav tm="0">
                                          <p:val>
                                            <p:strVal val="1+#ppt_h/2"/>
                                          </p:val>
                                        </p:tav>
                                        <p:tav tm="100000">
                                          <p:val>
                                            <p:strVal val="#ppt_y"/>
                                          </p:val>
                                        </p:tav>
                                      </p:tavLst>
                                    </p:anim>
                                  </p:childTnLst>
                                </p:cTn>
                              </p:par>
                            </p:childTnLst>
                          </p:cTn>
                        </p:par>
                        <p:par>
                          <p:cTn id="12" fill="hold">
                            <p:stCondLst>
                              <p:cond delay="1000"/>
                            </p:stCondLst>
                            <p:childTnLst>
                              <p:par>
                                <p:cTn id="13" presetID="7" presetClass="entr" presetSubtype="4" fill="hold" grpId="0" nodeType="afterEffect">
                                  <p:stCondLst>
                                    <p:cond delay="0"/>
                                  </p:stCondLst>
                                  <p:childTnLst>
                                    <p:set>
                                      <p:cBhvr>
                                        <p:cTn id="14" dur="1" fill="hold">
                                          <p:stCondLst>
                                            <p:cond delay="0"/>
                                          </p:stCondLst>
                                        </p:cTn>
                                        <p:tgtEl>
                                          <p:spTgt spid="28675">
                                            <p:txEl>
                                              <p:pRg st="0" end="0"/>
                                            </p:txEl>
                                          </p:spTgt>
                                        </p:tgtEl>
                                        <p:attrNameLst>
                                          <p:attrName>style.visibility</p:attrName>
                                        </p:attrNameLst>
                                      </p:cBhvr>
                                      <p:to>
                                        <p:strVal val="visible"/>
                                      </p:to>
                                    </p:set>
                                    <p:anim calcmode="lin" valueType="num">
                                      <p:cBhvr additive="base">
                                        <p:cTn id="15" dur="1000" fill="hold"/>
                                        <p:tgtEl>
                                          <p:spTgt spid="28675">
                                            <p:txEl>
                                              <p:pRg st="0" end="0"/>
                                            </p:txEl>
                                          </p:spTgt>
                                        </p:tgtEl>
                                        <p:attrNameLst>
                                          <p:attrName>ppt_x</p:attrName>
                                        </p:attrNameLst>
                                      </p:cBhvr>
                                      <p:tavLst>
                                        <p:tav tm="0">
                                          <p:val>
                                            <p:strVal val="#ppt_x"/>
                                          </p:val>
                                        </p:tav>
                                        <p:tav tm="100000">
                                          <p:val>
                                            <p:strVal val="#ppt_x"/>
                                          </p:val>
                                        </p:tav>
                                      </p:tavLst>
                                    </p:anim>
                                    <p:anim calcmode="lin" valueType="num">
                                      <p:cBhvr additive="base">
                                        <p:cTn id="16" dur="1000" fill="hold"/>
                                        <p:tgtEl>
                                          <p:spTgt spid="28675">
                                            <p:txEl>
                                              <p:pRg st="0" end="0"/>
                                            </p:txEl>
                                          </p:spTgt>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7" presetClass="entr" presetSubtype="4" fill="hold" grpId="0" nodeType="afterEffect">
                                  <p:stCondLst>
                                    <p:cond delay="0"/>
                                  </p:stCondLst>
                                  <p:childTnLst>
                                    <p:set>
                                      <p:cBhvr>
                                        <p:cTn id="19" dur="1" fill="hold">
                                          <p:stCondLst>
                                            <p:cond delay="0"/>
                                          </p:stCondLst>
                                        </p:cTn>
                                        <p:tgtEl>
                                          <p:spTgt spid="28675">
                                            <p:txEl>
                                              <p:pRg st="1" end="1"/>
                                            </p:txEl>
                                          </p:spTgt>
                                        </p:tgtEl>
                                        <p:attrNameLst>
                                          <p:attrName>style.visibility</p:attrName>
                                        </p:attrNameLst>
                                      </p:cBhvr>
                                      <p:to>
                                        <p:strVal val="visible"/>
                                      </p:to>
                                    </p:set>
                                    <p:anim calcmode="lin" valueType="num">
                                      <p:cBhvr additive="base">
                                        <p:cTn id="20" dur="1000" fill="hold"/>
                                        <p:tgtEl>
                                          <p:spTgt spid="28675">
                                            <p:txEl>
                                              <p:pRg st="1" end="1"/>
                                            </p:txEl>
                                          </p:spTgt>
                                        </p:tgtEl>
                                        <p:attrNameLst>
                                          <p:attrName>ppt_x</p:attrName>
                                        </p:attrNameLst>
                                      </p:cBhvr>
                                      <p:tavLst>
                                        <p:tav tm="0">
                                          <p:val>
                                            <p:strVal val="#ppt_x"/>
                                          </p:val>
                                        </p:tav>
                                        <p:tav tm="100000">
                                          <p:val>
                                            <p:strVal val="#ppt_x"/>
                                          </p:val>
                                        </p:tav>
                                      </p:tavLst>
                                    </p:anim>
                                    <p:anim calcmode="lin" valueType="num">
                                      <p:cBhvr additive="base">
                                        <p:cTn id="21" dur="1000" fill="hold"/>
                                        <p:tgtEl>
                                          <p:spTgt spid="28675">
                                            <p:txEl>
                                              <p:pRg st="1" end="1"/>
                                            </p:txEl>
                                          </p:spTgt>
                                        </p:tgtEl>
                                        <p:attrNameLst>
                                          <p:attrName>ppt_y</p:attrName>
                                        </p:attrNameLst>
                                      </p:cBhvr>
                                      <p:tavLst>
                                        <p:tav tm="0">
                                          <p:val>
                                            <p:strVal val="1+#ppt_h/2"/>
                                          </p:val>
                                        </p:tav>
                                        <p:tav tm="100000">
                                          <p:val>
                                            <p:strVal val="#ppt_y"/>
                                          </p:val>
                                        </p:tav>
                                      </p:tavLst>
                                    </p:anim>
                                  </p:childTnLst>
                                </p:cTn>
                              </p:par>
                            </p:childTnLst>
                          </p:cTn>
                        </p:par>
                        <p:par>
                          <p:cTn id="22" fill="hold">
                            <p:stCondLst>
                              <p:cond delay="3000"/>
                            </p:stCondLst>
                            <p:childTnLst>
                              <p:par>
                                <p:cTn id="23" presetID="53" presetClass="entr" presetSubtype="0" fill="hold" nodeType="afterEffect">
                                  <p:stCondLst>
                                    <p:cond delay="0"/>
                                  </p:stCondLst>
                                  <p:childTnLst>
                                    <p:set>
                                      <p:cBhvr>
                                        <p:cTn id="24" dur="1" fill="hold">
                                          <p:stCondLst>
                                            <p:cond delay="0"/>
                                          </p:stCondLst>
                                        </p:cTn>
                                        <p:tgtEl>
                                          <p:spTgt spid="28676"/>
                                        </p:tgtEl>
                                        <p:attrNameLst>
                                          <p:attrName>style.visibility</p:attrName>
                                        </p:attrNameLst>
                                      </p:cBhvr>
                                      <p:to>
                                        <p:strVal val="visible"/>
                                      </p:to>
                                    </p:set>
                                    <p:anim calcmode="lin" valueType="num">
                                      <p:cBhvr>
                                        <p:cTn id="25" dur="500" fill="hold"/>
                                        <p:tgtEl>
                                          <p:spTgt spid="28676"/>
                                        </p:tgtEl>
                                        <p:attrNameLst>
                                          <p:attrName>ppt_w</p:attrName>
                                        </p:attrNameLst>
                                      </p:cBhvr>
                                      <p:tavLst>
                                        <p:tav tm="0">
                                          <p:val>
                                            <p:fltVal val="0"/>
                                          </p:val>
                                        </p:tav>
                                        <p:tav tm="100000">
                                          <p:val>
                                            <p:strVal val="#ppt_w"/>
                                          </p:val>
                                        </p:tav>
                                      </p:tavLst>
                                    </p:anim>
                                    <p:anim calcmode="lin" valueType="num">
                                      <p:cBhvr>
                                        <p:cTn id="26" dur="500" fill="hold"/>
                                        <p:tgtEl>
                                          <p:spTgt spid="28676"/>
                                        </p:tgtEl>
                                        <p:attrNameLst>
                                          <p:attrName>ppt_h</p:attrName>
                                        </p:attrNameLst>
                                      </p:cBhvr>
                                      <p:tavLst>
                                        <p:tav tm="0">
                                          <p:val>
                                            <p:fltVal val="0"/>
                                          </p:val>
                                        </p:tav>
                                        <p:tav tm="100000">
                                          <p:val>
                                            <p:strVal val="#ppt_h"/>
                                          </p:val>
                                        </p:tav>
                                      </p:tavLst>
                                    </p:anim>
                                    <p:animEffect transition="in" filter="fade">
                                      <p:cBhvr>
                                        <p:cTn id="27" dur="500"/>
                                        <p:tgtEl>
                                          <p:spTgt spid="28676"/>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8"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28674" grpId="0"/>
      <p:bldP spid="28675"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rrowheads="1"/>
          </p:cNvSpPr>
          <p:nvPr>
            <p:ph idx="1"/>
          </p:nvPr>
        </p:nvSpPr>
        <p:spPr>
          <a:xfrm>
            <a:off x="457200" y="381000"/>
            <a:ext cx="8229600" cy="5749925"/>
          </a:xfrm>
        </p:spPr>
        <p:txBody>
          <a:bodyPr>
            <a:normAutofit lnSpcReduction="10000"/>
          </a:bodyPr>
          <a:lstStyle/>
          <a:p>
            <a:pPr>
              <a:buFontTx/>
              <a:buChar char="•"/>
            </a:pPr>
            <a:r>
              <a:rPr lang="en-US" dirty="0"/>
              <a:t>We still have the power of choice even in the most extreme situations </a:t>
            </a:r>
            <a:endParaRPr lang="en-US" i="1" dirty="0" smtClean="0"/>
          </a:p>
          <a:p>
            <a:pPr>
              <a:buFont typeface="Wingdings" pitchFamily="2" charset="2"/>
              <a:buNone/>
            </a:pPr>
            <a:r>
              <a:rPr lang="en-US" b="1" dirty="0" smtClean="0"/>
              <a:t>Daniel 3</a:t>
            </a:r>
            <a:r>
              <a:rPr lang="en-US" dirty="0" smtClean="0"/>
              <a:t> :16.  Shadrach, Meshach and Abed-</a:t>
            </a:r>
            <a:r>
              <a:rPr lang="en-US" dirty="0" err="1" smtClean="0"/>
              <a:t>nego</a:t>
            </a:r>
            <a:r>
              <a:rPr lang="en-US" dirty="0" smtClean="0"/>
              <a:t> replied to the king, "O Nebuchadnezzar, we do not need to give you an answer concerning this matter. 17.  "If it be </a:t>
            </a:r>
            <a:r>
              <a:rPr lang="en-US" i="1" dirty="0" smtClean="0"/>
              <a:t>so,</a:t>
            </a:r>
            <a:r>
              <a:rPr lang="en-US" dirty="0" smtClean="0"/>
              <a:t> our God whom we serve is able to deliver us from the furnace of blazing fire; and He will deliver us out of your hand, O king. 18.  "But </a:t>
            </a:r>
            <a:r>
              <a:rPr lang="en-US" i="1" dirty="0" smtClean="0"/>
              <a:t>even</a:t>
            </a:r>
            <a:r>
              <a:rPr lang="en-US" dirty="0" smtClean="0"/>
              <a:t> if </a:t>
            </a:r>
            <a:r>
              <a:rPr lang="en-US" i="1" dirty="0" smtClean="0"/>
              <a:t>He does</a:t>
            </a:r>
            <a:r>
              <a:rPr lang="en-US" dirty="0" smtClean="0"/>
              <a:t> not, let it be known to you, O king, that we are not going to serve your gods or worship the golden image that you have set up."</a:t>
            </a:r>
            <a:endParaRPr lang="en-US" dirty="0"/>
          </a:p>
        </p:txBody>
      </p:sp>
      <p:pic>
        <p:nvPicPr>
          <p:cNvPr id="3" name="~PP2769.WAV">
            <a:hlinkClick r:id="" action="ppaction://media"/>
          </p:cNvPr>
          <p:cNvPicPr>
            <a:picLocks noRot="1" noChangeAspect="1"/>
          </p:cNvPicPr>
          <p:nvPr>
            <a:wavAudioFile r:embed="rId1" name="~PP2769.WAV"/>
          </p:nvPr>
        </p:nvPicPr>
        <p:blipFill>
          <a:blip r:embed="rId4"/>
          <a:stretch>
            <a:fillRect/>
          </a:stretch>
        </p:blipFill>
        <p:spPr>
          <a:xfrm>
            <a:off x="8696325" y="6410325"/>
            <a:ext cx="304800" cy="304800"/>
          </a:xfrm>
          <a:prstGeom prst="rect">
            <a:avLst/>
          </a:prstGeom>
        </p:spPr>
      </p:pic>
    </p:spTree>
  </p:cSld>
  <p:clrMapOvr>
    <a:masterClrMapping/>
  </p:clrMapOvr>
  <p:transition advTm="4241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3" presetClass="entr" presetSubtype="10" fill="hold" grpId="0" nodeType="afterEffect">
                                  <p:stCondLst>
                                    <p:cond delay="0"/>
                                  </p:stCondLst>
                                  <p:childTnLst>
                                    <p:set>
                                      <p:cBhvr>
                                        <p:cTn id="9" dur="1" fill="hold">
                                          <p:stCondLst>
                                            <p:cond delay="0"/>
                                          </p:stCondLst>
                                        </p:cTn>
                                        <p:tgtEl>
                                          <p:spTgt spid="30722">
                                            <p:txEl>
                                              <p:pRg st="0" end="0"/>
                                            </p:txEl>
                                          </p:spTgt>
                                        </p:tgtEl>
                                        <p:attrNameLst>
                                          <p:attrName>style.visibility</p:attrName>
                                        </p:attrNameLst>
                                      </p:cBhvr>
                                      <p:to>
                                        <p:strVal val="visible"/>
                                      </p:to>
                                    </p:set>
                                    <p:animEffect transition="in" filter="blinds(horizontal)">
                                      <p:cBhvr>
                                        <p:cTn id="10" dur="500"/>
                                        <p:tgtEl>
                                          <p:spTgt spid="30722">
                                            <p:txEl>
                                              <p:pRg st="0" end="0"/>
                                            </p:txEl>
                                          </p:spTgt>
                                        </p:tgtEl>
                                      </p:cBhvr>
                                    </p:animEffect>
                                  </p:childTnLst>
                                </p:cTn>
                              </p:par>
                            </p:childTnLst>
                          </p:cTn>
                        </p:par>
                        <p:par>
                          <p:cTn id="11" fill="hold">
                            <p:stCondLst>
                              <p:cond delay="500"/>
                            </p:stCondLst>
                            <p:childTnLst>
                              <p:par>
                                <p:cTn id="12" presetID="3" presetClass="entr" presetSubtype="10" fill="hold" grpId="0" nodeType="afterEffect">
                                  <p:stCondLst>
                                    <p:cond delay="0"/>
                                  </p:stCondLst>
                                  <p:childTnLst>
                                    <p:set>
                                      <p:cBhvr>
                                        <p:cTn id="13" dur="1" fill="hold">
                                          <p:stCondLst>
                                            <p:cond delay="0"/>
                                          </p:stCondLst>
                                        </p:cTn>
                                        <p:tgtEl>
                                          <p:spTgt spid="30722">
                                            <p:txEl>
                                              <p:pRg st="1" end="1"/>
                                            </p:txEl>
                                          </p:spTgt>
                                        </p:tgtEl>
                                        <p:attrNameLst>
                                          <p:attrName>style.visibility</p:attrName>
                                        </p:attrNameLst>
                                      </p:cBhvr>
                                      <p:to>
                                        <p:strVal val="visible"/>
                                      </p:to>
                                    </p:set>
                                    <p:animEffect transition="in" filter="blinds(horizontal)">
                                      <p:cBhvr>
                                        <p:cTn id="14" dur="500"/>
                                        <p:tgtEl>
                                          <p:spTgt spid="3072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3"/>
                </p:tgtEl>
              </p:cMediaNode>
            </p:audio>
          </p:childTnLst>
        </p:cTn>
      </p:par>
    </p:tnLst>
    <p:bldLst>
      <p:bldP spid="30722"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rrowheads="1"/>
          </p:cNvSpPr>
          <p:nvPr>
            <p:ph idx="1"/>
          </p:nvPr>
        </p:nvSpPr>
        <p:spPr>
          <a:xfrm>
            <a:off x="457200" y="381000"/>
            <a:ext cx="8229600" cy="5749925"/>
          </a:xfrm>
        </p:spPr>
        <p:txBody>
          <a:bodyPr/>
          <a:lstStyle/>
          <a:p>
            <a:pPr>
              <a:buFontTx/>
              <a:buChar char="•"/>
            </a:pPr>
            <a:r>
              <a:rPr lang="en-US" dirty="0" smtClean="0"/>
              <a:t>“</a:t>
            </a:r>
            <a:r>
              <a:rPr lang="en-US" dirty="0"/>
              <a:t>Choosing rather</a:t>
            </a:r>
            <a:r>
              <a:rPr lang="en-US" dirty="0" smtClean="0"/>
              <a:t>”</a:t>
            </a:r>
          </a:p>
          <a:p>
            <a:pPr>
              <a:buFontTx/>
              <a:buChar char="•"/>
            </a:pPr>
            <a:r>
              <a:rPr lang="en-US" b="1" dirty="0" smtClean="0"/>
              <a:t>Hebrews 11</a:t>
            </a:r>
            <a:r>
              <a:rPr lang="en-US" dirty="0" smtClean="0"/>
              <a:t> :24.  By faith Moses, when he had grown up, refused to be called the son of Pharaoh's daughter, 25.  choosing rather to endure ill-treatment with the people of God than to enjoy the passing pleasures of sin,</a:t>
            </a:r>
            <a:endParaRPr lang="en-US" dirty="0"/>
          </a:p>
          <a:p>
            <a:pPr>
              <a:buFont typeface="Wingdings" pitchFamily="2" charset="2"/>
              <a:buNone/>
            </a:pPr>
            <a:endParaRPr lang="en-US" dirty="0"/>
          </a:p>
        </p:txBody>
      </p:sp>
      <p:pic>
        <p:nvPicPr>
          <p:cNvPr id="3" name="~PP4005.WAV">
            <a:hlinkClick r:id="" action="ppaction://media"/>
          </p:cNvPr>
          <p:cNvPicPr>
            <a:picLocks noRot="1" noChangeAspect="1"/>
          </p:cNvPicPr>
          <p:nvPr>
            <a:wavAudioFile r:embed="rId1" name="~PP4005.WAV"/>
          </p:nvPr>
        </p:nvPicPr>
        <p:blipFill>
          <a:blip r:embed="rId4"/>
          <a:stretch>
            <a:fillRect/>
          </a:stretch>
        </p:blipFill>
        <p:spPr>
          <a:xfrm>
            <a:off x="8696325" y="6410325"/>
            <a:ext cx="304800" cy="304800"/>
          </a:xfrm>
          <a:prstGeom prst="rect">
            <a:avLst/>
          </a:prstGeom>
        </p:spPr>
      </p:pic>
    </p:spTree>
  </p:cSld>
  <p:clrMapOvr>
    <a:masterClrMapping/>
  </p:clrMapOvr>
  <p:transition advTm="502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3" presetClass="entr" presetSubtype="10" fill="hold" grpId="0" nodeType="afterEffect">
                                  <p:stCondLst>
                                    <p:cond delay="0"/>
                                  </p:stCondLst>
                                  <p:childTnLst>
                                    <p:set>
                                      <p:cBhvr>
                                        <p:cTn id="9" dur="1" fill="hold">
                                          <p:stCondLst>
                                            <p:cond delay="0"/>
                                          </p:stCondLst>
                                        </p:cTn>
                                        <p:tgtEl>
                                          <p:spTgt spid="30722">
                                            <p:txEl>
                                              <p:pRg st="0" end="0"/>
                                            </p:txEl>
                                          </p:spTgt>
                                        </p:tgtEl>
                                        <p:attrNameLst>
                                          <p:attrName>style.visibility</p:attrName>
                                        </p:attrNameLst>
                                      </p:cBhvr>
                                      <p:to>
                                        <p:strVal val="visible"/>
                                      </p:to>
                                    </p:set>
                                    <p:animEffect transition="in" filter="blinds(horizontal)">
                                      <p:cBhvr>
                                        <p:cTn id="10" dur="500"/>
                                        <p:tgtEl>
                                          <p:spTgt spid="30722">
                                            <p:txEl>
                                              <p:pRg st="0" end="0"/>
                                            </p:txEl>
                                          </p:spTgt>
                                        </p:tgtEl>
                                      </p:cBhvr>
                                    </p:animEffect>
                                  </p:childTnLst>
                                </p:cTn>
                              </p:par>
                            </p:childTnLst>
                          </p:cTn>
                        </p:par>
                        <p:par>
                          <p:cTn id="11" fill="hold">
                            <p:stCondLst>
                              <p:cond delay="500"/>
                            </p:stCondLst>
                            <p:childTnLst>
                              <p:par>
                                <p:cTn id="12" presetID="3" presetClass="entr" presetSubtype="10" fill="hold" grpId="0" nodeType="afterEffect">
                                  <p:stCondLst>
                                    <p:cond delay="0"/>
                                  </p:stCondLst>
                                  <p:childTnLst>
                                    <p:set>
                                      <p:cBhvr>
                                        <p:cTn id="13" dur="1" fill="hold">
                                          <p:stCondLst>
                                            <p:cond delay="0"/>
                                          </p:stCondLst>
                                        </p:cTn>
                                        <p:tgtEl>
                                          <p:spTgt spid="30722">
                                            <p:txEl>
                                              <p:pRg st="1" end="1"/>
                                            </p:txEl>
                                          </p:spTgt>
                                        </p:tgtEl>
                                        <p:attrNameLst>
                                          <p:attrName>style.visibility</p:attrName>
                                        </p:attrNameLst>
                                      </p:cBhvr>
                                      <p:to>
                                        <p:strVal val="visible"/>
                                      </p:to>
                                    </p:set>
                                    <p:animEffect transition="in" filter="blinds(horizontal)">
                                      <p:cBhvr>
                                        <p:cTn id="14" dur="500"/>
                                        <p:tgtEl>
                                          <p:spTgt spid="3072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3"/>
                </p:tgtEl>
              </p:cMediaNode>
            </p:audio>
          </p:childTnLst>
        </p:cTn>
      </p:par>
    </p:tnLst>
    <p:bldLst>
      <p:bldP spid="30722"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rrowheads="1"/>
          </p:cNvSpPr>
          <p:nvPr>
            <p:ph type="title"/>
          </p:nvPr>
        </p:nvSpPr>
        <p:spPr/>
        <p:txBody>
          <a:bodyPr>
            <a:normAutofit fontScale="90000"/>
          </a:bodyPr>
          <a:lstStyle/>
          <a:p>
            <a:r>
              <a:rPr lang="en-US" sz="7200">
                <a:latin typeface="Tempus Sans ITC" pitchFamily="82" charset="0"/>
              </a:rPr>
              <a:t>Of course you can</a:t>
            </a:r>
          </a:p>
        </p:txBody>
      </p:sp>
      <p:sp>
        <p:nvSpPr>
          <p:cNvPr id="31747" name="Rectangle 3"/>
          <p:cNvSpPr>
            <a:spLocks noGrp="1" noRot="1" noChangeArrowheads="1"/>
          </p:cNvSpPr>
          <p:nvPr>
            <p:ph idx="1"/>
          </p:nvPr>
        </p:nvSpPr>
        <p:spPr/>
        <p:txBody>
          <a:bodyPr/>
          <a:lstStyle/>
          <a:p>
            <a:pPr>
              <a:buFont typeface="Wingdings" pitchFamily="2" charset="2"/>
              <a:buNone/>
            </a:pPr>
            <a:r>
              <a:rPr lang="en-US" b="1" dirty="0" smtClean="0"/>
              <a:t>Philippians 4</a:t>
            </a:r>
            <a:r>
              <a:rPr lang="en-US" dirty="0" smtClean="0"/>
              <a:t> :13.  I can do all things through Him who strengthens me.</a:t>
            </a:r>
            <a:endParaRPr lang="en-US" dirty="0"/>
          </a:p>
        </p:txBody>
      </p:sp>
      <p:pic>
        <p:nvPicPr>
          <p:cNvPr id="4" name="~PP1194.WAV">
            <a:hlinkClick r:id="" action="ppaction://media"/>
          </p:cNvPr>
          <p:cNvPicPr>
            <a:picLocks noRot="1" noChangeAspect="1"/>
          </p:cNvPicPr>
          <p:nvPr>
            <a:wavAudioFile r:embed="rId1" name="~PP1194.WAV"/>
          </p:nvPr>
        </p:nvPicPr>
        <p:blipFill>
          <a:blip r:embed="rId4"/>
          <a:stretch>
            <a:fillRect/>
          </a:stretch>
        </p:blipFill>
        <p:spPr>
          <a:xfrm>
            <a:off x="8696325" y="6410325"/>
            <a:ext cx="304800" cy="304800"/>
          </a:xfrm>
          <a:prstGeom prst="rect">
            <a:avLst/>
          </a:prstGeom>
        </p:spPr>
      </p:pic>
    </p:spTree>
  </p:cSld>
  <p:clrMapOvr>
    <a:masterClrMapping/>
  </p:clrMapOvr>
  <p:transition advTm="133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4" presetClass="entr" presetSubtype="16" fill="hold" grpId="0" nodeType="afterEffect">
                                  <p:stCondLst>
                                    <p:cond delay="0"/>
                                  </p:stCondLst>
                                  <p:childTnLst>
                                    <p:set>
                                      <p:cBhvr>
                                        <p:cTn id="9" dur="1" fill="hold">
                                          <p:stCondLst>
                                            <p:cond delay="0"/>
                                          </p:stCondLst>
                                        </p:cTn>
                                        <p:tgtEl>
                                          <p:spTgt spid="31746"/>
                                        </p:tgtEl>
                                        <p:attrNameLst>
                                          <p:attrName>style.visibility</p:attrName>
                                        </p:attrNameLst>
                                      </p:cBhvr>
                                      <p:to>
                                        <p:strVal val="visible"/>
                                      </p:to>
                                    </p:set>
                                    <p:animEffect transition="in" filter="box(in)">
                                      <p:cBhvr>
                                        <p:cTn id="10" dur="500"/>
                                        <p:tgtEl>
                                          <p:spTgt spid="31746"/>
                                        </p:tgtEl>
                                      </p:cBhvr>
                                    </p:animEffect>
                                  </p:childTnLst>
                                </p:cTn>
                              </p:par>
                            </p:childTnLst>
                          </p:cTn>
                        </p:par>
                        <p:par>
                          <p:cTn id="11" fill="hold">
                            <p:stCondLst>
                              <p:cond delay="500"/>
                            </p:stCondLst>
                            <p:childTnLst>
                              <p:par>
                                <p:cTn id="12" presetID="4" presetClass="entr" presetSubtype="16" fill="hold" grpId="0" nodeType="afterEffect">
                                  <p:stCondLst>
                                    <p:cond delay="0"/>
                                  </p:stCondLst>
                                  <p:childTnLst>
                                    <p:set>
                                      <p:cBhvr>
                                        <p:cTn id="13" dur="1" fill="hold">
                                          <p:stCondLst>
                                            <p:cond delay="0"/>
                                          </p:stCondLst>
                                        </p:cTn>
                                        <p:tgtEl>
                                          <p:spTgt spid="31747">
                                            <p:txEl>
                                              <p:pRg st="0" end="0"/>
                                            </p:txEl>
                                          </p:spTgt>
                                        </p:tgtEl>
                                        <p:attrNameLst>
                                          <p:attrName>style.visibility</p:attrName>
                                        </p:attrNameLst>
                                      </p:cBhvr>
                                      <p:to>
                                        <p:strVal val="visible"/>
                                      </p:to>
                                    </p:set>
                                    <p:animEffect transition="in" filter="box(in)">
                                      <p:cBhvr>
                                        <p:cTn id="14" dur="500"/>
                                        <p:tgtEl>
                                          <p:spTgt spid="317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31746" grpId="0"/>
      <p:bldP spid="31747"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rrowheads="1"/>
          </p:cNvSpPr>
          <p:nvPr>
            <p:ph idx="1"/>
          </p:nvPr>
        </p:nvSpPr>
        <p:spPr>
          <a:xfrm>
            <a:off x="457200" y="457200"/>
            <a:ext cx="8229600" cy="5673725"/>
          </a:xfrm>
        </p:spPr>
        <p:txBody>
          <a:bodyPr>
            <a:normAutofit/>
          </a:bodyPr>
          <a:lstStyle/>
          <a:p>
            <a:r>
              <a:rPr lang="en-US" dirty="0"/>
              <a:t>God’s “will” contains the same moral or doctrinal expectations for all </a:t>
            </a:r>
            <a:endParaRPr lang="en-US" dirty="0" smtClean="0"/>
          </a:p>
          <a:p>
            <a:r>
              <a:rPr lang="en-US" b="1" dirty="0" smtClean="0"/>
              <a:t>1 Thessalonians 4</a:t>
            </a:r>
            <a:r>
              <a:rPr lang="en-US" dirty="0" smtClean="0"/>
              <a:t> :3.  For this is the will of God, your sanctification; </a:t>
            </a:r>
            <a:r>
              <a:rPr lang="en-US" i="1" dirty="0" smtClean="0"/>
              <a:t>that is,</a:t>
            </a:r>
            <a:r>
              <a:rPr lang="en-US" dirty="0" smtClean="0"/>
              <a:t> that you abstain from sexual immorality;</a:t>
            </a:r>
          </a:p>
          <a:p>
            <a:r>
              <a:rPr lang="en-US" b="1" dirty="0" smtClean="0"/>
              <a:t>Ephesians 5</a:t>
            </a:r>
            <a:r>
              <a:rPr lang="en-US" dirty="0" smtClean="0"/>
              <a:t> :17.  So then do not be foolish, but understand what the will of the Lord is.</a:t>
            </a:r>
          </a:p>
          <a:p>
            <a:r>
              <a:rPr lang="en-US" b="1" dirty="0" smtClean="0"/>
              <a:t>1 Peter 5</a:t>
            </a:r>
            <a:r>
              <a:rPr lang="en-US" dirty="0" smtClean="0"/>
              <a:t> :2.  shepherd the flock of God among you, exercising oversight not under compulsion, but voluntarily, according to </a:t>
            </a:r>
            <a:r>
              <a:rPr lang="en-US" i="1" dirty="0" smtClean="0"/>
              <a:t>the will of</a:t>
            </a:r>
            <a:r>
              <a:rPr lang="en-US" dirty="0" smtClean="0"/>
              <a:t> God; and not for sordid gain, but with eagerness;</a:t>
            </a:r>
          </a:p>
          <a:p>
            <a:endParaRPr lang="en-US" dirty="0"/>
          </a:p>
        </p:txBody>
      </p:sp>
      <p:pic>
        <p:nvPicPr>
          <p:cNvPr id="3" name="~PP914.WAV">
            <a:hlinkClick r:id="" action="ppaction://media"/>
          </p:cNvPr>
          <p:cNvPicPr>
            <a:picLocks noRot="1" noChangeAspect="1"/>
          </p:cNvPicPr>
          <p:nvPr>
            <a:wavAudioFile r:embed="rId1" name="~PP914.WAV"/>
          </p:nvPr>
        </p:nvPicPr>
        <p:blipFill>
          <a:blip r:embed="rId4"/>
          <a:stretch>
            <a:fillRect/>
          </a:stretch>
        </p:blipFill>
        <p:spPr>
          <a:xfrm>
            <a:off x="8696325" y="6410325"/>
            <a:ext cx="304800" cy="304800"/>
          </a:xfrm>
          <a:prstGeom prst="rect">
            <a:avLst/>
          </a:prstGeom>
        </p:spPr>
      </p:pic>
    </p:spTree>
  </p:cSld>
  <p:clrMapOvr>
    <a:masterClrMapping/>
  </p:clrMapOvr>
  <p:transition advTm="2811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 presetClass="entr" presetSubtype="4" fill="hold" grpId="0" nodeType="afterEffect">
                                  <p:stCondLst>
                                    <p:cond delay="0"/>
                                  </p:stCondLst>
                                  <p:childTnLst>
                                    <p:set>
                                      <p:cBhvr>
                                        <p:cTn id="9" dur="1" fill="hold">
                                          <p:stCondLst>
                                            <p:cond delay="0"/>
                                          </p:stCondLst>
                                        </p:cTn>
                                        <p:tgtEl>
                                          <p:spTgt spid="34818">
                                            <p:txEl>
                                              <p:pRg st="0" end="0"/>
                                            </p:txEl>
                                          </p:spTgt>
                                        </p:tgtEl>
                                        <p:attrNameLst>
                                          <p:attrName>style.visibility</p:attrName>
                                        </p:attrNameLst>
                                      </p:cBhvr>
                                      <p:to>
                                        <p:strVal val="visible"/>
                                      </p:to>
                                    </p:set>
                                    <p:anim calcmode="lin" valueType="num">
                                      <p:cBhvr additive="base">
                                        <p:cTn id="10" dur="500" fill="hold"/>
                                        <p:tgtEl>
                                          <p:spTgt spid="34818">
                                            <p:txEl>
                                              <p:pRg st="0" end="0"/>
                                            </p:txEl>
                                          </p:spTgt>
                                        </p:tgtEl>
                                        <p:attrNameLst>
                                          <p:attrName>ppt_x</p:attrName>
                                        </p:attrNameLst>
                                      </p:cBhvr>
                                      <p:tavLst>
                                        <p:tav tm="0">
                                          <p:val>
                                            <p:strVal val="#ppt_x"/>
                                          </p:val>
                                        </p:tav>
                                        <p:tav tm="100000">
                                          <p:val>
                                            <p:strVal val="#ppt_x"/>
                                          </p:val>
                                        </p:tav>
                                      </p:tavLst>
                                    </p:anim>
                                    <p:anim calcmode="lin" valueType="num">
                                      <p:cBhvr additive="base">
                                        <p:cTn id="11" dur="500" fill="hold"/>
                                        <p:tgtEl>
                                          <p:spTgt spid="34818">
                                            <p:txEl>
                                              <p:pRg st="0" end="0"/>
                                            </p:txEl>
                                          </p:spTgt>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58" presetClass="entr" presetSubtype="0" accel="100000" fill="hold" nodeType="afterEffect">
                                  <p:stCondLst>
                                    <p:cond delay="0"/>
                                  </p:stCondLst>
                                  <p:childTnLst>
                                    <p:set>
                                      <p:cBhvr>
                                        <p:cTn id="14" dur="1" fill="hold">
                                          <p:stCondLst>
                                            <p:cond delay="0"/>
                                          </p:stCondLst>
                                        </p:cTn>
                                        <p:tgtEl>
                                          <p:spTgt spid="34818">
                                            <p:txEl>
                                              <p:pRg st="1" end="1"/>
                                            </p:txEl>
                                          </p:spTgt>
                                        </p:tgtEl>
                                        <p:attrNameLst>
                                          <p:attrName>style.visibility</p:attrName>
                                        </p:attrNameLst>
                                      </p:cBhvr>
                                      <p:to>
                                        <p:strVal val="visible"/>
                                      </p:to>
                                    </p:set>
                                    <p:anim calcmode="lin" valueType="num">
                                      <p:cBhvr>
                                        <p:cTn id="15" dur="500" fill="hold"/>
                                        <p:tgtEl>
                                          <p:spTgt spid="34818">
                                            <p:txEl>
                                              <p:pRg st="1" end="1"/>
                                            </p:txEl>
                                          </p:spTgt>
                                        </p:tgtEl>
                                        <p:attrNameLst>
                                          <p:attrName>ppt_w</p:attrName>
                                        </p:attrNameLst>
                                      </p:cBhvr>
                                      <p:tavLst>
                                        <p:tav tm="0">
                                          <p:val>
                                            <p:strVal val="#ppt_w*2.5"/>
                                          </p:val>
                                        </p:tav>
                                        <p:tav tm="100000">
                                          <p:val>
                                            <p:strVal val="#ppt_w"/>
                                          </p:val>
                                        </p:tav>
                                      </p:tavLst>
                                    </p:anim>
                                    <p:anim calcmode="lin" valueType="num">
                                      <p:cBhvr>
                                        <p:cTn id="16" dur="500" fill="hold"/>
                                        <p:tgtEl>
                                          <p:spTgt spid="34818">
                                            <p:txEl>
                                              <p:pRg st="1" end="1"/>
                                            </p:txEl>
                                          </p:spTgt>
                                        </p:tgtEl>
                                        <p:attrNameLst>
                                          <p:attrName>ppt_h</p:attrName>
                                        </p:attrNameLst>
                                      </p:cBhvr>
                                      <p:tavLst>
                                        <p:tav tm="0">
                                          <p:val>
                                            <p:strVal val="#ppt_h*0.01"/>
                                          </p:val>
                                        </p:tav>
                                        <p:tav tm="100000">
                                          <p:val>
                                            <p:strVal val="#ppt_h"/>
                                          </p:val>
                                        </p:tav>
                                      </p:tavLst>
                                    </p:anim>
                                    <p:anim calcmode="lin" valueType="num">
                                      <p:cBhvr>
                                        <p:cTn id="17" dur="500" fill="hold"/>
                                        <p:tgtEl>
                                          <p:spTgt spid="34818">
                                            <p:txEl>
                                              <p:pRg st="1" end="1"/>
                                            </p:txEl>
                                          </p:spTgt>
                                        </p:tgtEl>
                                        <p:attrNameLst>
                                          <p:attrName>ppt_x</p:attrName>
                                        </p:attrNameLst>
                                      </p:cBhvr>
                                      <p:tavLst>
                                        <p:tav tm="0">
                                          <p:val>
                                            <p:strVal val="#ppt_x"/>
                                          </p:val>
                                        </p:tav>
                                        <p:tav tm="100000">
                                          <p:val>
                                            <p:strVal val="#ppt_x"/>
                                          </p:val>
                                        </p:tav>
                                      </p:tavLst>
                                    </p:anim>
                                    <p:anim calcmode="lin" valueType="num">
                                      <p:cBhvr>
                                        <p:cTn id="18" dur="500" fill="hold"/>
                                        <p:tgtEl>
                                          <p:spTgt spid="34818">
                                            <p:txEl>
                                              <p:pRg st="1" end="1"/>
                                            </p:txEl>
                                          </p:spTgt>
                                        </p:tgtEl>
                                        <p:attrNameLst>
                                          <p:attrName>ppt_y</p:attrName>
                                        </p:attrNameLst>
                                      </p:cBhvr>
                                      <p:tavLst>
                                        <p:tav tm="0">
                                          <p:val>
                                            <p:strVal val="#ppt_h+1"/>
                                          </p:val>
                                        </p:tav>
                                        <p:tav tm="100000">
                                          <p:val>
                                            <p:strVal val="#ppt_y"/>
                                          </p:val>
                                        </p:tav>
                                      </p:tavLst>
                                    </p:anim>
                                    <p:animEffect transition="in" filter="fade">
                                      <p:cBhvr>
                                        <p:cTn id="19" dur="500"/>
                                        <p:tgtEl>
                                          <p:spTgt spid="34818">
                                            <p:txEl>
                                              <p:pRg st="1" end="1"/>
                                            </p:txEl>
                                          </p:spTgt>
                                        </p:tgtEl>
                                      </p:cBhvr>
                                    </p:animEffect>
                                  </p:childTnLst>
                                </p:cTn>
                              </p:par>
                            </p:childTnLst>
                          </p:cTn>
                        </p:par>
                        <p:par>
                          <p:cTn id="20" fill="hold">
                            <p:stCondLst>
                              <p:cond delay="1000"/>
                            </p:stCondLst>
                            <p:childTnLst>
                              <p:par>
                                <p:cTn id="21" presetID="58" presetClass="entr" presetSubtype="0" accel="100000" fill="hold" nodeType="afterEffect">
                                  <p:stCondLst>
                                    <p:cond delay="0"/>
                                  </p:stCondLst>
                                  <p:childTnLst>
                                    <p:set>
                                      <p:cBhvr>
                                        <p:cTn id="22" dur="1" fill="hold">
                                          <p:stCondLst>
                                            <p:cond delay="0"/>
                                          </p:stCondLst>
                                        </p:cTn>
                                        <p:tgtEl>
                                          <p:spTgt spid="34818">
                                            <p:txEl>
                                              <p:pRg st="2" end="2"/>
                                            </p:txEl>
                                          </p:spTgt>
                                        </p:tgtEl>
                                        <p:attrNameLst>
                                          <p:attrName>style.visibility</p:attrName>
                                        </p:attrNameLst>
                                      </p:cBhvr>
                                      <p:to>
                                        <p:strVal val="visible"/>
                                      </p:to>
                                    </p:set>
                                    <p:anim calcmode="lin" valueType="num">
                                      <p:cBhvr>
                                        <p:cTn id="23" dur="500" fill="hold"/>
                                        <p:tgtEl>
                                          <p:spTgt spid="34818">
                                            <p:txEl>
                                              <p:pRg st="2" end="2"/>
                                            </p:txEl>
                                          </p:spTgt>
                                        </p:tgtEl>
                                        <p:attrNameLst>
                                          <p:attrName>ppt_w</p:attrName>
                                        </p:attrNameLst>
                                      </p:cBhvr>
                                      <p:tavLst>
                                        <p:tav tm="0">
                                          <p:val>
                                            <p:strVal val="#ppt_w*2.5"/>
                                          </p:val>
                                        </p:tav>
                                        <p:tav tm="100000">
                                          <p:val>
                                            <p:strVal val="#ppt_w"/>
                                          </p:val>
                                        </p:tav>
                                      </p:tavLst>
                                    </p:anim>
                                    <p:anim calcmode="lin" valueType="num">
                                      <p:cBhvr>
                                        <p:cTn id="24" dur="500" fill="hold"/>
                                        <p:tgtEl>
                                          <p:spTgt spid="34818">
                                            <p:txEl>
                                              <p:pRg st="2" end="2"/>
                                            </p:txEl>
                                          </p:spTgt>
                                        </p:tgtEl>
                                        <p:attrNameLst>
                                          <p:attrName>ppt_h</p:attrName>
                                        </p:attrNameLst>
                                      </p:cBhvr>
                                      <p:tavLst>
                                        <p:tav tm="0">
                                          <p:val>
                                            <p:strVal val="#ppt_h*0.01"/>
                                          </p:val>
                                        </p:tav>
                                        <p:tav tm="100000">
                                          <p:val>
                                            <p:strVal val="#ppt_h"/>
                                          </p:val>
                                        </p:tav>
                                      </p:tavLst>
                                    </p:anim>
                                    <p:anim calcmode="lin" valueType="num">
                                      <p:cBhvr>
                                        <p:cTn id="25" dur="500" fill="hold"/>
                                        <p:tgtEl>
                                          <p:spTgt spid="34818">
                                            <p:txEl>
                                              <p:pRg st="2" end="2"/>
                                            </p:txEl>
                                          </p:spTgt>
                                        </p:tgtEl>
                                        <p:attrNameLst>
                                          <p:attrName>ppt_x</p:attrName>
                                        </p:attrNameLst>
                                      </p:cBhvr>
                                      <p:tavLst>
                                        <p:tav tm="0">
                                          <p:val>
                                            <p:strVal val="#ppt_x"/>
                                          </p:val>
                                        </p:tav>
                                        <p:tav tm="100000">
                                          <p:val>
                                            <p:strVal val="#ppt_x"/>
                                          </p:val>
                                        </p:tav>
                                      </p:tavLst>
                                    </p:anim>
                                    <p:anim calcmode="lin" valueType="num">
                                      <p:cBhvr>
                                        <p:cTn id="26" dur="500" fill="hold"/>
                                        <p:tgtEl>
                                          <p:spTgt spid="34818">
                                            <p:txEl>
                                              <p:pRg st="2" end="2"/>
                                            </p:txEl>
                                          </p:spTgt>
                                        </p:tgtEl>
                                        <p:attrNameLst>
                                          <p:attrName>ppt_y</p:attrName>
                                        </p:attrNameLst>
                                      </p:cBhvr>
                                      <p:tavLst>
                                        <p:tav tm="0">
                                          <p:val>
                                            <p:strVal val="#ppt_h+1"/>
                                          </p:val>
                                        </p:tav>
                                        <p:tav tm="100000">
                                          <p:val>
                                            <p:strVal val="#ppt_y"/>
                                          </p:val>
                                        </p:tav>
                                      </p:tavLst>
                                    </p:anim>
                                    <p:animEffect transition="in" filter="fade">
                                      <p:cBhvr>
                                        <p:cTn id="27" dur="500"/>
                                        <p:tgtEl>
                                          <p:spTgt spid="34818">
                                            <p:txEl>
                                              <p:pRg st="2" end="2"/>
                                            </p:txEl>
                                          </p:spTgt>
                                        </p:tgtEl>
                                      </p:cBhvr>
                                    </p:animEffect>
                                  </p:childTnLst>
                                </p:cTn>
                              </p:par>
                            </p:childTnLst>
                          </p:cTn>
                        </p:par>
                        <p:par>
                          <p:cTn id="28" fill="hold">
                            <p:stCondLst>
                              <p:cond delay="1500"/>
                            </p:stCondLst>
                            <p:childTnLst>
                              <p:par>
                                <p:cTn id="29" presetID="58" presetClass="entr" presetSubtype="0" accel="100000" fill="hold" nodeType="afterEffect">
                                  <p:stCondLst>
                                    <p:cond delay="0"/>
                                  </p:stCondLst>
                                  <p:childTnLst>
                                    <p:set>
                                      <p:cBhvr>
                                        <p:cTn id="30" dur="1" fill="hold">
                                          <p:stCondLst>
                                            <p:cond delay="0"/>
                                          </p:stCondLst>
                                        </p:cTn>
                                        <p:tgtEl>
                                          <p:spTgt spid="34818">
                                            <p:txEl>
                                              <p:pRg st="3" end="3"/>
                                            </p:txEl>
                                          </p:spTgt>
                                        </p:tgtEl>
                                        <p:attrNameLst>
                                          <p:attrName>style.visibility</p:attrName>
                                        </p:attrNameLst>
                                      </p:cBhvr>
                                      <p:to>
                                        <p:strVal val="visible"/>
                                      </p:to>
                                    </p:set>
                                    <p:anim calcmode="lin" valueType="num">
                                      <p:cBhvr>
                                        <p:cTn id="31" dur="500" fill="hold"/>
                                        <p:tgtEl>
                                          <p:spTgt spid="34818">
                                            <p:txEl>
                                              <p:pRg st="3" end="3"/>
                                            </p:txEl>
                                          </p:spTgt>
                                        </p:tgtEl>
                                        <p:attrNameLst>
                                          <p:attrName>ppt_w</p:attrName>
                                        </p:attrNameLst>
                                      </p:cBhvr>
                                      <p:tavLst>
                                        <p:tav tm="0">
                                          <p:val>
                                            <p:strVal val="#ppt_w*2.5"/>
                                          </p:val>
                                        </p:tav>
                                        <p:tav tm="100000">
                                          <p:val>
                                            <p:strVal val="#ppt_w"/>
                                          </p:val>
                                        </p:tav>
                                      </p:tavLst>
                                    </p:anim>
                                    <p:anim calcmode="lin" valueType="num">
                                      <p:cBhvr>
                                        <p:cTn id="32" dur="500" fill="hold"/>
                                        <p:tgtEl>
                                          <p:spTgt spid="34818">
                                            <p:txEl>
                                              <p:pRg st="3" end="3"/>
                                            </p:txEl>
                                          </p:spTgt>
                                        </p:tgtEl>
                                        <p:attrNameLst>
                                          <p:attrName>ppt_h</p:attrName>
                                        </p:attrNameLst>
                                      </p:cBhvr>
                                      <p:tavLst>
                                        <p:tav tm="0">
                                          <p:val>
                                            <p:strVal val="#ppt_h*0.01"/>
                                          </p:val>
                                        </p:tav>
                                        <p:tav tm="100000">
                                          <p:val>
                                            <p:strVal val="#ppt_h"/>
                                          </p:val>
                                        </p:tav>
                                      </p:tavLst>
                                    </p:anim>
                                    <p:anim calcmode="lin" valueType="num">
                                      <p:cBhvr>
                                        <p:cTn id="33" dur="500" fill="hold"/>
                                        <p:tgtEl>
                                          <p:spTgt spid="34818">
                                            <p:txEl>
                                              <p:pRg st="3" end="3"/>
                                            </p:txEl>
                                          </p:spTgt>
                                        </p:tgtEl>
                                        <p:attrNameLst>
                                          <p:attrName>ppt_x</p:attrName>
                                        </p:attrNameLst>
                                      </p:cBhvr>
                                      <p:tavLst>
                                        <p:tav tm="0">
                                          <p:val>
                                            <p:strVal val="#ppt_x"/>
                                          </p:val>
                                        </p:tav>
                                        <p:tav tm="100000">
                                          <p:val>
                                            <p:strVal val="#ppt_x"/>
                                          </p:val>
                                        </p:tav>
                                      </p:tavLst>
                                    </p:anim>
                                    <p:anim calcmode="lin" valueType="num">
                                      <p:cBhvr>
                                        <p:cTn id="34" dur="500" fill="hold"/>
                                        <p:tgtEl>
                                          <p:spTgt spid="34818">
                                            <p:txEl>
                                              <p:pRg st="3" end="3"/>
                                            </p:txEl>
                                          </p:spTgt>
                                        </p:tgtEl>
                                        <p:attrNameLst>
                                          <p:attrName>ppt_y</p:attrName>
                                        </p:attrNameLst>
                                      </p:cBhvr>
                                      <p:tavLst>
                                        <p:tav tm="0">
                                          <p:val>
                                            <p:strVal val="#ppt_h+1"/>
                                          </p:val>
                                        </p:tav>
                                        <p:tav tm="100000">
                                          <p:val>
                                            <p:strVal val="#ppt_y"/>
                                          </p:val>
                                        </p:tav>
                                      </p:tavLst>
                                    </p:anim>
                                    <p:animEffect transition="in" filter="fade">
                                      <p:cBhvr>
                                        <p:cTn id="35" dur="500"/>
                                        <p:tgtEl>
                                          <p:spTgt spid="3481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6" fill="hold" display="0">
                  <p:stCondLst>
                    <p:cond delay="indefinite"/>
                  </p:stCondLst>
                  <p:endCondLst>
                    <p:cond evt="onPrev" delay="0">
                      <p:tgtEl>
                        <p:sldTgt/>
                      </p:tgtEl>
                    </p:cond>
                    <p:cond evt="onStopAudio" delay="0">
                      <p:tgtEl>
                        <p:sldTgt/>
                      </p:tgtEl>
                    </p:cond>
                  </p:endCondLst>
                </p:cTn>
                <p:tgtEl>
                  <p:spTgt spid="3"/>
                </p:tgtEl>
              </p:cMediaNode>
            </p:audio>
          </p:childTnLst>
        </p:cTn>
      </p:par>
    </p:tnLst>
    <p:bldLst>
      <p:bldP spid="34818"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rrowheads="1"/>
          </p:cNvSpPr>
          <p:nvPr>
            <p:ph idx="1"/>
          </p:nvPr>
        </p:nvSpPr>
        <p:spPr>
          <a:xfrm>
            <a:off x="457200" y="457200"/>
            <a:ext cx="8229600" cy="5673725"/>
          </a:xfrm>
        </p:spPr>
        <p:txBody>
          <a:bodyPr/>
          <a:lstStyle/>
          <a:p>
            <a:r>
              <a:rPr lang="en-US" b="1" dirty="0" smtClean="0"/>
              <a:t>1 Peter 2</a:t>
            </a:r>
            <a:r>
              <a:rPr lang="en-US" dirty="0" smtClean="0"/>
              <a:t> :15.  For such is the will of God that by doing right you may silence the ignorance of foolish men. </a:t>
            </a:r>
          </a:p>
        </p:txBody>
      </p:sp>
      <p:pic>
        <p:nvPicPr>
          <p:cNvPr id="3" name="~PP839.WAV">
            <a:hlinkClick r:id="" action="ppaction://media"/>
          </p:cNvPr>
          <p:cNvPicPr>
            <a:picLocks noRot="1" noChangeAspect="1"/>
          </p:cNvPicPr>
          <p:nvPr>
            <a:wavAudioFile r:embed="rId2" name="~PP839.WAV"/>
          </p:nvPr>
        </p:nvPicPr>
        <p:blipFill>
          <a:blip r:embed="rId5"/>
          <a:stretch>
            <a:fillRect/>
          </a:stretch>
        </p:blipFill>
        <p:spPr>
          <a:xfrm>
            <a:off x="8696325" y="6410325"/>
            <a:ext cx="304800" cy="304800"/>
          </a:xfrm>
          <a:prstGeom prst="rect">
            <a:avLst/>
          </a:prstGeom>
        </p:spPr>
      </p:pic>
    </p:spTree>
    <p:custDataLst>
      <p:tags r:id="rId1"/>
    </p:custDataLst>
  </p:cSld>
  <p:clrMapOvr>
    <a:masterClrMapping/>
  </p:clrMapOvr>
  <p:transition advTm="2021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4818">
                                            <p:txEl>
                                              <p:pRg st="0" end="0"/>
                                            </p:txEl>
                                          </p:spTgt>
                                        </p:tgtEl>
                                        <p:attrNameLst>
                                          <p:attrName>style.visibility</p:attrName>
                                        </p:attrNameLst>
                                      </p:cBhvr>
                                      <p:to>
                                        <p:strVal val="visible"/>
                                      </p:to>
                                    </p:set>
                                    <p:anim calcmode="lin" valueType="num">
                                      <p:cBhvr additive="base">
                                        <p:cTn id="11" dur="500" fill="hold"/>
                                        <p:tgtEl>
                                          <p:spTgt spid="34818">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481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3" fill="hold" display="0">
                  <p:stCondLst>
                    <p:cond delay="indefinite"/>
                  </p:stCondLst>
                  <p:endCondLst>
                    <p:cond evt="onPrev" delay="0">
                      <p:tgtEl>
                        <p:sldTgt/>
                      </p:tgtEl>
                    </p:cond>
                    <p:cond evt="onStopAudio" delay="0">
                      <p:tgtEl>
                        <p:sldTgt/>
                      </p:tgtEl>
                    </p:cond>
                  </p:endCondLst>
                </p:cTn>
                <p:tgtEl>
                  <p:spTgt spid="3"/>
                </p:tgtEl>
              </p:cMediaNode>
            </p:audio>
          </p:childTnLst>
        </p:cTn>
      </p:par>
    </p:tnLst>
    <p:bldLst>
      <p:bldP spid="34818"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rrowheads="1"/>
          </p:cNvSpPr>
          <p:nvPr>
            <p:ph idx="1"/>
          </p:nvPr>
        </p:nvSpPr>
        <p:spPr>
          <a:xfrm>
            <a:off x="457200" y="457200"/>
            <a:ext cx="8229600" cy="5673725"/>
          </a:xfrm>
        </p:spPr>
        <p:txBody>
          <a:bodyPr>
            <a:normAutofit/>
          </a:bodyPr>
          <a:lstStyle/>
          <a:p>
            <a:r>
              <a:rPr lang="en-US" dirty="0" smtClean="0"/>
              <a:t>God </a:t>
            </a:r>
            <a:r>
              <a:rPr lang="en-US" dirty="0"/>
              <a:t>does not communicate to man today by either inspiration </a:t>
            </a:r>
            <a:endParaRPr lang="en-US" i="1" dirty="0" smtClean="0"/>
          </a:p>
          <a:p>
            <a:r>
              <a:rPr lang="en-US" b="1" dirty="0" smtClean="0"/>
              <a:t>Jude 1</a:t>
            </a:r>
            <a:r>
              <a:rPr lang="en-US" dirty="0" smtClean="0"/>
              <a:t> :3.  Beloved, while I was making every effort to write you about our common salvation, I felt the necessity to write to you appealing that you contend earnestly for the faith which was once for all handed down to the saints.</a:t>
            </a:r>
            <a:endParaRPr lang="en-US" i="1" dirty="0" smtClean="0"/>
          </a:p>
          <a:p>
            <a:r>
              <a:rPr lang="en-US" dirty="0" smtClean="0"/>
              <a:t>or </a:t>
            </a:r>
            <a:r>
              <a:rPr lang="en-US" dirty="0"/>
              <a:t>intuition </a:t>
            </a:r>
            <a:endParaRPr lang="en-US" i="1" dirty="0" smtClean="0"/>
          </a:p>
          <a:p>
            <a:r>
              <a:rPr lang="en-US" b="1" dirty="0" smtClean="0"/>
              <a:t>Proverbs 16</a:t>
            </a:r>
            <a:r>
              <a:rPr lang="en-US" dirty="0" smtClean="0"/>
              <a:t> :25.  There is a way </a:t>
            </a:r>
            <a:r>
              <a:rPr lang="en-US" i="1" dirty="0" smtClean="0"/>
              <a:t>which seems</a:t>
            </a:r>
            <a:r>
              <a:rPr lang="en-US" dirty="0" smtClean="0"/>
              <a:t> right to a man, </a:t>
            </a:r>
            <a:br>
              <a:rPr lang="en-US" dirty="0" smtClean="0"/>
            </a:br>
            <a:r>
              <a:rPr lang="en-US" dirty="0" smtClean="0"/>
              <a:t>But its end is the way of death.</a:t>
            </a:r>
            <a:br>
              <a:rPr lang="en-US" dirty="0" smtClean="0"/>
            </a:br>
            <a:endParaRPr lang="en-US" dirty="0"/>
          </a:p>
        </p:txBody>
      </p:sp>
      <p:pic>
        <p:nvPicPr>
          <p:cNvPr id="3" name="~PP2338.WAV">
            <a:hlinkClick r:id="" action="ppaction://media"/>
          </p:cNvPr>
          <p:cNvPicPr>
            <a:picLocks noRot="1" noChangeAspect="1"/>
          </p:cNvPicPr>
          <p:nvPr>
            <a:wavAudioFile r:embed="rId1" name="~PP2338.WAV"/>
          </p:nvPr>
        </p:nvPicPr>
        <p:blipFill>
          <a:blip r:embed="rId4"/>
          <a:stretch>
            <a:fillRect/>
          </a:stretch>
        </p:blipFill>
        <p:spPr>
          <a:xfrm>
            <a:off x="8696325" y="6410325"/>
            <a:ext cx="304800" cy="304800"/>
          </a:xfrm>
          <a:prstGeom prst="rect">
            <a:avLst/>
          </a:prstGeom>
        </p:spPr>
      </p:pic>
    </p:spTree>
  </p:cSld>
  <p:clrMapOvr>
    <a:masterClrMapping/>
  </p:clrMapOvr>
  <p:transition advTm="5865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 presetClass="entr" presetSubtype="4" fill="hold" grpId="0" nodeType="afterEffect">
                                  <p:stCondLst>
                                    <p:cond delay="0"/>
                                  </p:stCondLst>
                                  <p:childTnLst>
                                    <p:set>
                                      <p:cBhvr>
                                        <p:cTn id="9" dur="1" fill="hold">
                                          <p:stCondLst>
                                            <p:cond delay="0"/>
                                          </p:stCondLst>
                                        </p:cTn>
                                        <p:tgtEl>
                                          <p:spTgt spid="34818">
                                            <p:txEl>
                                              <p:pRg st="0" end="0"/>
                                            </p:txEl>
                                          </p:spTgt>
                                        </p:tgtEl>
                                        <p:attrNameLst>
                                          <p:attrName>style.visibility</p:attrName>
                                        </p:attrNameLst>
                                      </p:cBhvr>
                                      <p:to>
                                        <p:strVal val="visible"/>
                                      </p:to>
                                    </p:set>
                                    <p:anim calcmode="lin" valueType="num">
                                      <p:cBhvr additive="base">
                                        <p:cTn id="10" dur="500" fill="hold"/>
                                        <p:tgtEl>
                                          <p:spTgt spid="34818">
                                            <p:txEl>
                                              <p:pRg st="0" end="0"/>
                                            </p:txEl>
                                          </p:spTgt>
                                        </p:tgtEl>
                                        <p:attrNameLst>
                                          <p:attrName>ppt_x</p:attrName>
                                        </p:attrNameLst>
                                      </p:cBhvr>
                                      <p:tavLst>
                                        <p:tav tm="0">
                                          <p:val>
                                            <p:strVal val="#ppt_x"/>
                                          </p:val>
                                        </p:tav>
                                        <p:tav tm="100000">
                                          <p:val>
                                            <p:strVal val="#ppt_x"/>
                                          </p:val>
                                        </p:tav>
                                      </p:tavLst>
                                    </p:anim>
                                    <p:anim calcmode="lin" valueType="num">
                                      <p:cBhvr additive="base">
                                        <p:cTn id="11" dur="500" fill="hold"/>
                                        <p:tgtEl>
                                          <p:spTgt spid="34818">
                                            <p:txEl>
                                              <p:pRg st="0" end="0"/>
                                            </p:txEl>
                                          </p:spTgt>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 presetClass="entr" presetSubtype="4" fill="hold" grpId="0" nodeType="afterEffect">
                                  <p:stCondLst>
                                    <p:cond delay="0"/>
                                  </p:stCondLst>
                                  <p:childTnLst>
                                    <p:set>
                                      <p:cBhvr>
                                        <p:cTn id="14" dur="1" fill="hold">
                                          <p:stCondLst>
                                            <p:cond delay="0"/>
                                          </p:stCondLst>
                                        </p:cTn>
                                        <p:tgtEl>
                                          <p:spTgt spid="34818">
                                            <p:txEl>
                                              <p:pRg st="1" end="1"/>
                                            </p:txEl>
                                          </p:spTgt>
                                        </p:tgtEl>
                                        <p:attrNameLst>
                                          <p:attrName>style.visibility</p:attrName>
                                        </p:attrNameLst>
                                      </p:cBhvr>
                                      <p:to>
                                        <p:strVal val="visible"/>
                                      </p:to>
                                    </p:set>
                                    <p:anim calcmode="lin" valueType="num">
                                      <p:cBhvr additive="base">
                                        <p:cTn id="15" dur="500" fill="hold"/>
                                        <p:tgtEl>
                                          <p:spTgt spid="34818">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4818">
                                            <p:txEl>
                                              <p:pRg st="1" end="1"/>
                                            </p:txEl>
                                          </p:spTgt>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34818">
                                            <p:txEl>
                                              <p:pRg st="2" end="2"/>
                                            </p:txEl>
                                          </p:spTgt>
                                        </p:tgtEl>
                                        <p:attrNameLst>
                                          <p:attrName>style.visibility</p:attrName>
                                        </p:attrNameLst>
                                      </p:cBhvr>
                                      <p:to>
                                        <p:strVal val="visible"/>
                                      </p:to>
                                    </p:set>
                                    <p:anim calcmode="lin" valueType="num">
                                      <p:cBhvr additive="base">
                                        <p:cTn id="20" dur="500" fill="hold"/>
                                        <p:tgtEl>
                                          <p:spTgt spid="34818">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4818">
                                            <p:txEl>
                                              <p:pRg st="2" end="2"/>
                                            </p:txEl>
                                          </p:spTgt>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34818">
                                            <p:txEl>
                                              <p:pRg st="3" end="3"/>
                                            </p:txEl>
                                          </p:spTgt>
                                        </p:tgtEl>
                                        <p:attrNameLst>
                                          <p:attrName>style.visibility</p:attrName>
                                        </p:attrNameLst>
                                      </p:cBhvr>
                                      <p:to>
                                        <p:strVal val="visible"/>
                                      </p:to>
                                    </p:set>
                                    <p:anim calcmode="lin" valueType="num">
                                      <p:cBhvr additive="base">
                                        <p:cTn id="25" dur="500" fill="hold"/>
                                        <p:tgtEl>
                                          <p:spTgt spid="3481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481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7" fill="hold" display="0">
                  <p:stCondLst>
                    <p:cond delay="indefinite"/>
                  </p:stCondLst>
                  <p:endCondLst>
                    <p:cond evt="onPrev" delay="0">
                      <p:tgtEl>
                        <p:sldTgt/>
                      </p:tgtEl>
                    </p:cond>
                    <p:cond evt="onStopAudio" delay="0">
                      <p:tgtEl>
                        <p:sldTgt/>
                      </p:tgtEl>
                    </p:cond>
                  </p:endCondLst>
                </p:cTn>
                <p:tgtEl>
                  <p:spTgt spid="3"/>
                </p:tgtEl>
              </p:cMediaNode>
            </p:audio>
          </p:childTnLst>
        </p:cTn>
      </p:par>
    </p:tnLst>
    <p:bldLst>
      <p:bldP spid="34818"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rrowheads="1"/>
          </p:cNvSpPr>
          <p:nvPr>
            <p:ph type="title"/>
          </p:nvPr>
        </p:nvSpPr>
        <p:spPr/>
        <p:txBody>
          <a:bodyPr>
            <a:normAutofit fontScale="90000"/>
          </a:bodyPr>
          <a:lstStyle/>
          <a:p>
            <a:r>
              <a:rPr lang="en-US" sz="7200">
                <a:latin typeface="Tempus Sans ITC" pitchFamily="82" charset="0"/>
              </a:rPr>
              <a:t>Dangers</a:t>
            </a:r>
          </a:p>
        </p:txBody>
      </p:sp>
      <p:sp>
        <p:nvSpPr>
          <p:cNvPr id="36867" name="Rectangle 3"/>
          <p:cNvSpPr>
            <a:spLocks noGrp="1" noRot="1" noChangeArrowheads="1"/>
          </p:cNvSpPr>
          <p:nvPr>
            <p:ph idx="1"/>
          </p:nvPr>
        </p:nvSpPr>
        <p:spPr/>
        <p:txBody>
          <a:bodyPr/>
          <a:lstStyle/>
          <a:p>
            <a:pPr>
              <a:lnSpc>
                <a:spcPct val="90000"/>
              </a:lnSpc>
            </a:pPr>
            <a:r>
              <a:rPr lang="en-US" dirty="0"/>
              <a:t>We waste valuable time </a:t>
            </a:r>
            <a:endParaRPr lang="en-US" i="1" dirty="0" smtClean="0"/>
          </a:p>
          <a:p>
            <a:pPr>
              <a:lnSpc>
                <a:spcPct val="90000"/>
              </a:lnSpc>
              <a:buNone/>
            </a:pPr>
            <a:r>
              <a:rPr lang="en-US" b="1" dirty="0" smtClean="0"/>
              <a:t>Ephesians 5</a:t>
            </a:r>
            <a:r>
              <a:rPr lang="en-US" dirty="0" smtClean="0"/>
              <a:t> :16.  making the most of your time, because the days are evil.</a:t>
            </a:r>
            <a:endParaRPr lang="en-US" i="1" dirty="0"/>
          </a:p>
          <a:p>
            <a:pPr>
              <a:lnSpc>
                <a:spcPct val="90000"/>
              </a:lnSpc>
            </a:pPr>
            <a:r>
              <a:rPr lang="en-US" dirty="0"/>
              <a:t>Permits us to justify unwise or selfish choices.</a:t>
            </a:r>
          </a:p>
          <a:p>
            <a:pPr>
              <a:lnSpc>
                <a:spcPct val="90000"/>
              </a:lnSpc>
            </a:pPr>
            <a:r>
              <a:rPr lang="en-US" dirty="0"/>
              <a:t>We use “God” to “sanctify” our preferences.</a:t>
            </a:r>
          </a:p>
          <a:p>
            <a:pPr>
              <a:lnSpc>
                <a:spcPct val="90000"/>
              </a:lnSpc>
            </a:pPr>
            <a:r>
              <a:rPr lang="en-US" dirty="0" smtClean="0"/>
              <a:t>We </a:t>
            </a:r>
            <a:r>
              <a:rPr lang="en-US" dirty="0"/>
              <a:t>find ourselves controlled by the circumstances, rather than influencing the outcome for good.</a:t>
            </a:r>
          </a:p>
        </p:txBody>
      </p:sp>
      <p:pic>
        <p:nvPicPr>
          <p:cNvPr id="4" name="~PP1415.WAV">
            <a:hlinkClick r:id="" action="ppaction://media"/>
          </p:cNvPr>
          <p:cNvPicPr>
            <a:picLocks noRot="1" noChangeAspect="1"/>
          </p:cNvPicPr>
          <p:nvPr>
            <a:wavAudioFile r:embed="rId1" name="~PP1415.WAV"/>
          </p:nvPr>
        </p:nvPicPr>
        <p:blipFill>
          <a:blip r:embed="rId4"/>
          <a:stretch>
            <a:fillRect/>
          </a:stretch>
        </p:blipFill>
        <p:spPr>
          <a:xfrm>
            <a:off x="8696325" y="6410325"/>
            <a:ext cx="304800" cy="304800"/>
          </a:xfrm>
          <a:prstGeom prst="rect">
            <a:avLst/>
          </a:prstGeom>
        </p:spPr>
      </p:pic>
    </p:spTree>
  </p:cSld>
  <p:clrMapOvr>
    <a:masterClrMapping/>
  </p:clrMapOvr>
  <p:transition advTm="37145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3" presetClass="entr" presetSubtype="16" fill="hold" grpId="0" nodeType="afterEffect">
                                  <p:stCondLst>
                                    <p:cond delay="0"/>
                                  </p:stCondLst>
                                  <p:childTnLst>
                                    <p:set>
                                      <p:cBhvr>
                                        <p:cTn id="9" dur="1" fill="hold">
                                          <p:stCondLst>
                                            <p:cond delay="0"/>
                                          </p:stCondLst>
                                        </p:cTn>
                                        <p:tgtEl>
                                          <p:spTgt spid="36866"/>
                                        </p:tgtEl>
                                        <p:attrNameLst>
                                          <p:attrName>style.visibility</p:attrName>
                                        </p:attrNameLst>
                                      </p:cBhvr>
                                      <p:to>
                                        <p:strVal val="visible"/>
                                      </p:to>
                                    </p:set>
                                    <p:animEffect transition="in" filter="plus(in)">
                                      <p:cBhvr>
                                        <p:cTn id="10" dur="1000"/>
                                        <p:tgtEl>
                                          <p:spTgt spid="36866"/>
                                        </p:tgtEl>
                                      </p:cBhvr>
                                    </p:animEffect>
                                  </p:childTnLst>
                                </p:cTn>
                              </p:par>
                            </p:childTnLst>
                          </p:cTn>
                        </p:par>
                        <p:par>
                          <p:cTn id="11" fill="hold">
                            <p:stCondLst>
                              <p:cond delay="1000"/>
                            </p:stCondLst>
                            <p:childTnLst>
                              <p:par>
                                <p:cTn id="12" presetID="13" presetClass="entr" presetSubtype="16" fill="hold" grpId="0" nodeType="afterEffect">
                                  <p:stCondLst>
                                    <p:cond delay="0"/>
                                  </p:stCondLst>
                                  <p:childTnLst>
                                    <p:set>
                                      <p:cBhvr>
                                        <p:cTn id="13" dur="1" fill="hold">
                                          <p:stCondLst>
                                            <p:cond delay="0"/>
                                          </p:stCondLst>
                                        </p:cTn>
                                        <p:tgtEl>
                                          <p:spTgt spid="36867">
                                            <p:txEl>
                                              <p:pRg st="0" end="0"/>
                                            </p:txEl>
                                          </p:spTgt>
                                        </p:tgtEl>
                                        <p:attrNameLst>
                                          <p:attrName>style.visibility</p:attrName>
                                        </p:attrNameLst>
                                      </p:cBhvr>
                                      <p:to>
                                        <p:strVal val="visible"/>
                                      </p:to>
                                    </p:set>
                                    <p:animEffect transition="in" filter="plus(in)">
                                      <p:cBhvr>
                                        <p:cTn id="14" dur="1000"/>
                                        <p:tgtEl>
                                          <p:spTgt spid="36867">
                                            <p:txEl>
                                              <p:pRg st="0" end="0"/>
                                            </p:txEl>
                                          </p:spTgt>
                                        </p:tgtEl>
                                      </p:cBhvr>
                                    </p:animEffect>
                                  </p:childTnLst>
                                </p:cTn>
                              </p:par>
                            </p:childTnLst>
                          </p:cTn>
                        </p:par>
                        <p:par>
                          <p:cTn id="15" fill="hold">
                            <p:stCondLst>
                              <p:cond delay="2000"/>
                            </p:stCondLst>
                            <p:childTnLst>
                              <p:par>
                                <p:cTn id="16" presetID="13" presetClass="entr" presetSubtype="16" fill="hold" grpId="0" nodeType="afterEffect">
                                  <p:stCondLst>
                                    <p:cond delay="0"/>
                                  </p:stCondLst>
                                  <p:childTnLst>
                                    <p:set>
                                      <p:cBhvr>
                                        <p:cTn id="17" dur="1" fill="hold">
                                          <p:stCondLst>
                                            <p:cond delay="0"/>
                                          </p:stCondLst>
                                        </p:cTn>
                                        <p:tgtEl>
                                          <p:spTgt spid="36867">
                                            <p:txEl>
                                              <p:pRg st="1" end="1"/>
                                            </p:txEl>
                                          </p:spTgt>
                                        </p:tgtEl>
                                        <p:attrNameLst>
                                          <p:attrName>style.visibility</p:attrName>
                                        </p:attrNameLst>
                                      </p:cBhvr>
                                      <p:to>
                                        <p:strVal val="visible"/>
                                      </p:to>
                                    </p:set>
                                    <p:animEffect transition="in" filter="plus(in)">
                                      <p:cBhvr>
                                        <p:cTn id="18" dur="1000"/>
                                        <p:tgtEl>
                                          <p:spTgt spid="36867">
                                            <p:txEl>
                                              <p:pRg st="1" end="1"/>
                                            </p:txEl>
                                          </p:spTgt>
                                        </p:tgtEl>
                                      </p:cBhvr>
                                    </p:animEffect>
                                  </p:childTnLst>
                                </p:cTn>
                              </p:par>
                            </p:childTnLst>
                          </p:cTn>
                        </p:par>
                        <p:par>
                          <p:cTn id="19" fill="hold">
                            <p:stCondLst>
                              <p:cond delay="3000"/>
                            </p:stCondLst>
                            <p:childTnLst>
                              <p:par>
                                <p:cTn id="20" presetID="13" presetClass="entr" presetSubtype="16" fill="hold" grpId="0" nodeType="afterEffect">
                                  <p:stCondLst>
                                    <p:cond delay="0"/>
                                  </p:stCondLst>
                                  <p:childTnLst>
                                    <p:set>
                                      <p:cBhvr>
                                        <p:cTn id="21" dur="1" fill="hold">
                                          <p:stCondLst>
                                            <p:cond delay="0"/>
                                          </p:stCondLst>
                                        </p:cTn>
                                        <p:tgtEl>
                                          <p:spTgt spid="36867">
                                            <p:txEl>
                                              <p:pRg st="2" end="2"/>
                                            </p:txEl>
                                          </p:spTgt>
                                        </p:tgtEl>
                                        <p:attrNameLst>
                                          <p:attrName>style.visibility</p:attrName>
                                        </p:attrNameLst>
                                      </p:cBhvr>
                                      <p:to>
                                        <p:strVal val="visible"/>
                                      </p:to>
                                    </p:set>
                                    <p:animEffect transition="in" filter="plus(in)">
                                      <p:cBhvr>
                                        <p:cTn id="22" dur="1000"/>
                                        <p:tgtEl>
                                          <p:spTgt spid="36867">
                                            <p:txEl>
                                              <p:pRg st="2" end="2"/>
                                            </p:txEl>
                                          </p:spTgt>
                                        </p:tgtEl>
                                      </p:cBhvr>
                                    </p:animEffect>
                                  </p:childTnLst>
                                </p:cTn>
                              </p:par>
                            </p:childTnLst>
                          </p:cTn>
                        </p:par>
                        <p:par>
                          <p:cTn id="23" fill="hold">
                            <p:stCondLst>
                              <p:cond delay="4000"/>
                            </p:stCondLst>
                            <p:childTnLst>
                              <p:par>
                                <p:cTn id="24" presetID="13" presetClass="entr" presetSubtype="16" fill="hold" grpId="0" nodeType="afterEffect">
                                  <p:stCondLst>
                                    <p:cond delay="0"/>
                                  </p:stCondLst>
                                  <p:childTnLst>
                                    <p:set>
                                      <p:cBhvr>
                                        <p:cTn id="25" dur="1" fill="hold">
                                          <p:stCondLst>
                                            <p:cond delay="0"/>
                                          </p:stCondLst>
                                        </p:cTn>
                                        <p:tgtEl>
                                          <p:spTgt spid="36867">
                                            <p:txEl>
                                              <p:pRg st="3" end="3"/>
                                            </p:txEl>
                                          </p:spTgt>
                                        </p:tgtEl>
                                        <p:attrNameLst>
                                          <p:attrName>style.visibility</p:attrName>
                                        </p:attrNameLst>
                                      </p:cBhvr>
                                      <p:to>
                                        <p:strVal val="visible"/>
                                      </p:to>
                                    </p:set>
                                    <p:animEffect transition="in" filter="plus(in)">
                                      <p:cBhvr>
                                        <p:cTn id="26" dur="1000"/>
                                        <p:tgtEl>
                                          <p:spTgt spid="36867">
                                            <p:txEl>
                                              <p:pRg st="3" end="3"/>
                                            </p:txEl>
                                          </p:spTgt>
                                        </p:tgtEl>
                                      </p:cBhvr>
                                    </p:animEffect>
                                  </p:childTnLst>
                                </p:cTn>
                              </p:par>
                            </p:childTnLst>
                          </p:cTn>
                        </p:par>
                        <p:par>
                          <p:cTn id="27" fill="hold">
                            <p:stCondLst>
                              <p:cond delay="5000"/>
                            </p:stCondLst>
                            <p:childTnLst>
                              <p:par>
                                <p:cTn id="28" presetID="13" presetClass="entr" presetSubtype="16" fill="hold" grpId="0" nodeType="afterEffect">
                                  <p:stCondLst>
                                    <p:cond delay="0"/>
                                  </p:stCondLst>
                                  <p:childTnLst>
                                    <p:set>
                                      <p:cBhvr>
                                        <p:cTn id="29" dur="1" fill="hold">
                                          <p:stCondLst>
                                            <p:cond delay="0"/>
                                          </p:stCondLst>
                                        </p:cTn>
                                        <p:tgtEl>
                                          <p:spTgt spid="36867">
                                            <p:txEl>
                                              <p:pRg st="4" end="4"/>
                                            </p:txEl>
                                          </p:spTgt>
                                        </p:tgtEl>
                                        <p:attrNameLst>
                                          <p:attrName>style.visibility</p:attrName>
                                        </p:attrNameLst>
                                      </p:cBhvr>
                                      <p:to>
                                        <p:strVal val="visible"/>
                                      </p:to>
                                    </p:set>
                                    <p:animEffect transition="in" filter="plus(in)">
                                      <p:cBhvr>
                                        <p:cTn id="30" dur="1000"/>
                                        <p:tgtEl>
                                          <p:spTgt spid="3686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1"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36866" grpId="0"/>
      <p:bldP spid="36867"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p:nvPr>
        </p:nvSpPr>
        <p:spPr/>
        <p:txBody>
          <a:bodyPr>
            <a:normAutofit fontScale="90000"/>
          </a:bodyPr>
          <a:lstStyle/>
          <a:p>
            <a:r>
              <a:rPr lang="en-US" sz="7200">
                <a:latin typeface="Papyrus" pitchFamily="66" charset="0"/>
              </a:rPr>
              <a:t>People not Things</a:t>
            </a:r>
          </a:p>
        </p:txBody>
      </p:sp>
      <p:sp>
        <p:nvSpPr>
          <p:cNvPr id="7171" name="Rectangle 3"/>
          <p:cNvSpPr>
            <a:spLocks noGrp="1" noRot="1" noChangeArrowheads="1"/>
          </p:cNvSpPr>
          <p:nvPr>
            <p:ph idx="1"/>
          </p:nvPr>
        </p:nvSpPr>
        <p:spPr/>
        <p:txBody>
          <a:bodyPr/>
          <a:lstStyle/>
          <a:p>
            <a:r>
              <a:rPr lang="en-US" dirty="0"/>
              <a:t>Do not isolate events from the choices that people make.</a:t>
            </a:r>
          </a:p>
          <a:p>
            <a:r>
              <a:rPr lang="en-US" dirty="0"/>
              <a:t>Bad things </a:t>
            </a:r>
            <a:r>
              <a:rPr lang="en-US" dirty="0" smtClean="0"/>
              <a:t>do </a:t>
            </a:r>
            <a:r>
              <a:rPr lang="en-US" dirty="0"/>
              <a:t>not </a:t>
            </a:r>
            <a:r>
              <a:rPr lang="en-US" dirty="0" smtClean="0"/>
              <a:t>just happen</a:t>
            </a:r>
            <a:r>
              <a:rPr lang="en-US" dirty="0"/>
              <a:t>, people do bad things.</a:t>
            </a:r>
          </a:p>
          <a:p>
            <a:r>
              <a:rPr lang="en-US" dirty="0"/>
              <a:t>The question is not, “Why did God allow this to happen to me?”  </a:t>
            </a:r>
            <a:endParaRPr lang="en-US" dirty="0" smtClean="0"/>
          </a:p>
          <a:p>
            <a:r>
              <a:rPr lang="en-US" dirty="0" smtClean="0"/>
              <a:t>The </a:t>
            </a:r>
            <a:r>
              <a:rPr lang="en-US" dirty="0"/>
              <a:t>question is, “Why did this person do </a:t>
            </a:r>
            <a:r>
              <a:rPr lang="en-US" dirty="0" smtClean="0"/>
              <a:t>this?”</a:t>
            </a:r>
            <a:endParaRPr lang="en-US" dirty="0"/>
          </a:p>
        </p:txBody>
      </p:sp>
      <p:pic>
        <p:nvPicPr>
          <p:cNvPr id="4" name="~PP2726.WAV">
            <a:hlinkClick r:id="" action="ppaction://media"/>
          </p:cNvPr>
          <p:cNvPicPr>
            <a:picLocks noRot="1" noChangeAspect="1"/>
          </p:cNvPicPr>
          <p:nvPr>
            <a:wavAudioFile r:embed="rId1" name="~PP2726.WAV"/>
          </p:nvPr>
        </p:nvPicPr>
        <p:blipFill>
          <a:blip r:embed="rId4"/>
          <a:stretch>
            <a:fillRect/>
          </a:stretch>
        </p:blipFill>
        <p:spPr>
          <a:xfrm>
            <a:off x="8696325" y="6410325"/>
            <a:ext cx="304800" cy="304800"/>
          </a:xfrm>
          <a:prstGeom prst="rect">
            <a:avLst/>
          </a:prstGeom>
        </p:spPr>
      </p:pic>
    </p:spTree>
  </p:cSld>
  <p:clrMapOvr>
    <a:masterClrMapping/>
  </p:clrMapOvr>
  <p:transition advTm="6405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3" presetClass="entr" presetSubtype="10" fill="hold" grpId="0" nodeType="afterEffect">
                                  <p:stCondLst>
                                    <p:cond delay="0"/>
                                  </p:stCondLst>
                                  <p:childTnLst>
                                    <p:set>
                                      <p:cBhvr>
                                        <p:cTn id="9" dur="1" fill="hold">
                                          <p:stCondLst>
                                            <p:cond delay="0"/>
                                          </p:stCondLst>
                                        </p:cTn>
                                        <p:tgtEl>
                                          <p:spTgt spid="7170"/>
                                        </p:tgtEl>
                                        <p:attrNameLst>
                                          <p:attrName>style.visibility</p:attrName>
                                        </p:attrNameLst>
                                      </p:cBhvr>
                                      <p:to>
                                        <p:strVal val="visible"/>
                                      </p:to>
                                    </p:set>
                                    <p:animEffect transition="in" filter="blinds(horizontal)">
                                      <p:cBhvr>
                                        <p:cTn id="10" dur="500"/>
                                        <p:tgtEl>
                                          <p:spTgt spid="7170"/>
                                        </p:tgtEl>
                                      </p:cBhvr>
                                    </p:animEffect>
                                  </p:childTnLst>
                                </p:cTn>
                              </p:par>
                            </p:childTnLst>
                          </p:cTn>
                        </p:par>
                        <p:par>
                          <p:cTn id="11" fill="hold">
                            <p:stCondLst>
                              <p:cond delay="500"/>
                            </p:stCondLst>
                            <p:childTnLst>
                              <p:par>
                                <p:cTn id="12" presetID="3" presetClass="entr" presetSubtype="10" fill="hold" grpId="0" nodeType="afterEffect">
                                  <p:stCondLst>
                                    <p:cond delay="0"/>
                                  </p:stCondLst>
                                  <p:childTnLst>
                                    <p:set>
                                      <p:cBhvr>
                                        <p:cTn id="13" dur="1" fill="hold">
                                          <p:stCondLst>
                                            <p:cond delay="0"/>
                                          </p:stCondLst>
                                        </p:cTn>
                                        <p:tgtEl>
                                          <p:spTgt spid="7171">
                                            <p:txEl>
                                              <p:pRg st="0" end="0"/>
                                            </p:txEl>
                                          </p:spTgt>
                                        </p:tgtEl>
                                        <p:attrNameLst>
                                          <p:attrName>style.visibility</p:attrName>
                                        </p:attrNameLst>
                                      </p:cBhvr>
                                      <p:to>
                                        <p:strVal val="visible"/>
                                      </p:to>
                                    </p:set>
                                    <p:animEffect transition="in" filter="blinds(horizontal)">
                                      <p:cBhvr>
                                        <p:cTn id="14" dur="500"/>
                                        <p:tgtEl>
                                          <p:spTgt spid="7171">
                                            <p:txEl>
                                              <p:pRg st="0" end="0"/>
                                            </p:txEl>
                                          </p:spTgt>
                                        </p:tgtEl>
                                      </p:cBhvr>
                                    </p:animEffect>
                                  </p:childTnLst>
                                </p:cTn>
                              </p:par>
                            </p:childTnLst>
                          </p:cTn>
                        </p:par>
                        <p:par>
                          <p:cTn id="15" fill="hold">
                            <p:stCondLst>
                              <p:cond delay="1000"/>
                            </p:stCondLst>
                            <p:childTnLst>
                              <p:par>
                                <p:cTn id="16" presetID="3" presetClass="entr" presetSubtype="10" fill="hold" grpId="0" nodeType="afterEffect">
                                  <p:stCondLst>
                                    <p:cond delay="0"/>
                                  </p:stCondLst>
                                  <p:childTnLst>
                                    <p:set>
                                      <p:cBhvr>
                                        <p:cTn id="17" dur="1" fill="hold">
                                          <p:stCondLst>
                                            <p:cond delay="0"/>
                                          </p:stCondLst>
                                        </p:cTn>
                                        <p:tgtEl>
                                          <p:spTgt spid="7171">
                                            <p:txEl>
                                              <p:pRg st="1" end="1"/>
                                            </p:txEl>
                                          </p:spTgt>
                                        </p:tgtEl>
                                        <p:attrNameLst>
                                          <p:attrName>style.visibility</p:attrName>
                                        </p:attrNameLst>
                                      </p:cBhvr>
                                      <p:to>
                                        <p:strVal val="visible"/>
                                      </p:to>
                                    </p:set>
                                    <p:animEffect transition="in" filter="blinds(horizontal)">
                                      <p:cBhvr>
                                        <p:cTn id="18" dur="500"/>
                                        <p:tgtEl>
                                          <p:spTgt spid="7171">
                                            <p:txEl>
                                              <p:pRg st="1" end="1"/>
                                            </p:txEl>
                                          </p:spTgt>
                                        </p:tgtEl>
                                      </p:cBhvr>
                                    </p:animEffect>
                                  </p:childTnLst>
                                </p:cTn>
                              </p:par>
                            </p:childTnLst>
                          </p:cTn>
                        </p:par>
                        <p:par>
                          <p:cTn id="19" fill="hold">
                            <p:stCondLst>
                              <p:cond delay="1500"/>
                            </p:stCondLst>
                            <p:childTnLst>
                              <p:par>
                                <p:cTn id="20" presetID="3" presetClass="entr" presetSubtype="10" fill="hold" grpId="0" nodeType="afterEffect">
                                  <p:stCondLst>
                                    <p:cond delay="0"/>
                                  </p:stCondLst>
                                  <p:childTnLst>
                                    <p:set>
                                      <p:cBhvr>
                                        <p:cTn id="21" dur="1" fill="hold">
                                          <p:stCondLst>
                                            <p:cond delay="0"/>
                                          </p:stCondLst>
                                        </p:cTn>
                                        <p:tgtEl>
                                          <p:spTgt spid="7171">
                                            <p:txEl>
                                              <p:pRg st="2" end="2"/>
                                            </p:txEl>
                                          </p:spTgt>
                                        </p:tgtEl>
                                        <p:attrNameLst>
                                          <p:attrName>style.visibility</p:attrName>
                                        </p:attrNameLst>
                                      </p:cBhvr>
                                      <p:to>
                                        <p:strVal val="visible"/>
                                      </p:to>
                                    </p:set>
                                    <p:animEffect transition="in" filter="blinds(horizontal)">
                                      <p:cBhvr>
                                        <p:cTn id="22" dur="500"/>
                                        <p:tgtEl>
                                          <p:spTgt spid="7171">
                                            <p:txEl>
                                              <p:pRg st="2" end="2"/>
                                            </p:txEl>
                                          </p:spTgt>
                                        </p:tgtEl>
                                      </p:cBhvr>
                                    </p:animEffect>
                                  </p:childTnLst>
                                </p:cTn>
                              </p:par>
                            </p:childTnLst>
                          </p:cTn>
                        </p:par>
                        <p:par>
                          <p:cTn id="23" fill="hold">
                            <p:stCondLst>
                              <p:cond delay="2000"/>
                            </p:stCondLst>
                            <p:childTnLst>
                              <p:par>
                                <p:cTn id="24" presetID="3" presetClass="entr" presetSubtype="10" fill="hold" grpId="0" nodeType="afterEffect">
                                  <p:stCondLst>
                                    <p:cond delay="0"/>
                                  </p:stCondLst>
                                  <p:childTnLst>
                                    <p:set>
                                      <p:cBhvr>
                                        <p:cTn id="25" dur="1" fill="hold">
                                          <p:stCondLst>
                                            <p:cond delay="0"/>
                                          </p:stCondLst>
                                        </p:cTn>
                                        <p:tgtEl>
                                          <p:spTgt spid="7171">
                                            <p:txEl>
                                              <p:pRg st="3" end="3"/>
                                            </p:txEl>
                                          </p:spTgt>
                                        </p:tgtEl>
                                        <p:attrNameLst>
                                          <p:attrName>style.visibility</p:attrName>
                                        </p:attrNameLst>
                                      </p:cBhvr>
                                      <p:to>
                                        <p:strVal val="visible"/>
                                      </p:to>
                                    </p:set>
                                    <p:animEffect transition="in" filter="blinds(horizontal)">
                                      <p:cBhvr>
                                        <p:cTn id="26" dur="500"/>
                                        <p:tgtEl>
                                          <p:spTgt spid="717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7"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7170" grpId="0"/>
      <p:bldP spid="7171"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rrowheads="1"/>
          </p:cNvSpPr>
          <p:nvPr>
            <p:ph type="title"/>
          </p:nvPr>
        </p:nvSpPr>
        <p:spPr/>
        <p:txBody>
          <a:bodyPr>
            <a:normAutofit fontScale="90000"/>
          </a:bodyPr>
          <a:lstStyle/>
          <a:p>
            <a:r>
              <a:rPr lang="en-US" sz="7200">
                <a:latin typeface="Tempus Sans ITC" pitchFamily="82" charset="0"/>
              </a:rPr>
              <a:t>Dangers</a:t>
            </a:r>
          </a:p>
        </p:txBody>
      </p:sp>
      <p:sp>
        <p:nvSpPr>
          <p:cNvPr id="36867" name="Rectangle 3"/>
          <p:cNvSpPr>
            <a:spLocks noGrp="1" noRot="1" noChangeArrowheads="1"/>
          </p:cNvSpPr>
          <p:nvPr>
            <p:ph idx="1"/>
          </p:nvPr>
        </p:nvSpPr>
        <p:spPr/>
        <p:txBody>
          <a:bodyPr/>
          <a:lstStyle/>
          <a:p>
            <a:pPr>
              <a:lnSpc>
                <a:spcPct val="90000"/>
              </a:lnSpc>
            </a:pPr>
            <a:r>
              <a:rPr lang="en-US" dirty="0"/>
              <a:t>We waste valuable time </a:t>
            </a:r>
            <a:endParaRPr lang="en-US" i="1" dirty="0" smtClean="0"/>
          </a:p>
          <a:p>
            <a:pPr>
              <a:lnSpc>
                <a:spcPct val="90000"/>
              </a:lnSpc>
              <a:buNone/>
            </a:pPr>
            <a:r>
              <a:rPr lang="en-US" b="1" dirty="0" smtClean="0"/>
              <a:t>Ephesians 5</a:t>
            </a:r>
            <a:r>
              <a:rPr lang="en-US" dirty="0" smtClean="0"/>
              <a:t> :16.  making the most of your time, because the days are evil.</a:t>
            </a:r>
            <a:endParaRPr lang="en-US" i="1" dirty="0"/>
          </a:p>
          <a:p>
            <a:pPr>
              <a:lnSpc>
                <a:spcPct val="90000"/>
              </a:lnSpc>
            </a:pPr>
            <a:r>
              <a:rPr lang="en-US" dirty="0"/>
              <a:t>Permits us to justify unwise or selfish choices.</a:t>
            </a:r>
          </a:p>
          <a:p>
            <a:pPr>
              <a:lnSpc>
                <a:spcPct val="90000"/>
              </a:lnSpc>
            </a:pPr>
            <a:r>
              <a:rPr lang="en-US" dirty="0"/>
              <a:t>We use “God” to “sanctify” our preferences.</a:t>
            </a:r>
          </a:p>
          <a:p>
            <a:pPr>
              <a:lnSpc>
                <a:spcPct val="90000"/>
              </a:lnSpc>
            </a:pPr>
            <a:r>
              <a:rPr lang="en-US" dirty="0" smtClean="0"/>
              <a:t>We </a:t>
            </a:r>
            <a:r>
              <a:rPr lang="en-US" dirty="0"/>
              <a:t>find ourselves controlled by the circumstances, rather than influencing the outcome for good.</a:t>
            </a:r>
          </a:p>
        </p:txBody>
      </p:sp>
      <p:pic>
        <p:nvPicPr>
          <p:cNvPr id="4" name="Sea Meditation.wmv">
            <a:hlinkClick r:id="" action="ppaction://media"/>
          </p:cNvPr>
          <p:cNvPicPr>
            <a:picLocks noRot="1" noChangeAspect="1"/>
          </p:cNvPicPr>
          <p:nvPr>
            <a:videoFile r:link="rId2"/>
          </p:nvPr>
        </p:nvPicPr>
        <p:blipFill>
          <a:blip r:embed="rId6"/>
          <a:stretch>
            <a:fillRect/>
          </a:stretch>
        </p:blipFill>
        <p:spPr>
          <a:xfrm>
            <a:off x="3048000" y="2286000"/>
            <a:ext cx="3048000" cy="2286000"/>
          </a:xfrm>
          <a:prstGeom prst="rect">
            <a:avLst/>
          </a:prstGeom>
        </p:spPr>
      </p:pic>
      <p:pic>
        <p:nvPicPr>
          <p:cNvPr id="5" name="~PP1921.WAV">
            <a:hlinkClick r:id="" action="ppaction://media"/>
          </p:cNvPr>
          <p:cNvPicPr>
            <a:picLocks noRot="1" noChangeAspect="1"/>
          </p:cNvPicPr>
          <p:nvPr>
            <a:wavAudioFile r:embed="rId3" name="~PP1921.WAV"/>
          </p:nvPr>
        </p:nvPicPr>
        <p:blipFill>
          <a:blip r:embed="rId7"/>
          <a:stretch>
            <a:fillRect/>
          </a:stretch>
        </p:blipFill>
        <p:spPr>
          <a:xfrm>
            <a:off x="8696325" y="6410325"/>
            <a:ext cx="304800" cy="304800"/>
          </a:xfrm>
          <a:prstGeom prst="rect">
            <a:avLst/>
          </a:prstGeom>
        </p:spPr>
      </p:pic>
    </p:spTree>
    <p:custDataLst>
      <p:tags r:id="rId1"/>
    </p:custDataLst>
  </p:cSld>
  <p:clrMapOvr>
    <a:masterClrMapping/>
  </p:clrMapOvr>
  <p:transition advTm="44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14114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mute="1">
                <p:cTn id="10" repeatCount="indefinite" fill="hold" display="0">
                  <p:stCondLst>
                    <p:cond delay="indefinite"/>
                  </p:stCondLst>
                  <p:endCondLst>
                    <p:cond evt="onNext" delay="0">
                      <p:tgtEl>
                        <p:sldTgt/>
                      </p:tgtEl>
                    </p:cond>
                    <p:cond evt="onPrev" delay="0">
                      <p:tgtEl>
                        <p:sldTgt/>
                      </p:tgtEl>
                    </p:cond>
                  </p:endCondLst>
                </p:cTn>
                <p:tgtEl>
                  <p:spTgt spid="4"/>
                </p:tgtEl>
              </p:cMediaNode>
            </p:video>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
                                        </p:tgtEl>
                                      </p:cBhvr>
                                    </p:cmd>
                                  </p:childTnLst>
                                </p:cTn>
                              </p:par>
                            </p:childTnLst>
                          </p:cTn>
                        </p:par>
                      </p:childTnLst>
                    </p:cTn>
                  </p:par>
                </p:childTnLst>
              </p:cTn>
              <p:nextCondLst>
                <p:cond evt="onClick" delay="0">
                  <p:tgtEl>
                    <p:spTgt spid="4"/>
                  </p:tgtEl>
                </p:cond>
              </p:nextCondLst>
            </p:seq>
            <p:audio isNarration="1">
              <p:cMediaNode showWhenStopped="0">
                <p:cTn id="16"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rrowheads="1"/>
          </p:cNvSpPr>
          <p:nvPr>
            <p:ph type="title"/>
          </p:nvPr>
        </p:nvSpPr>
        <p:spPr/>
        <p:txBody>
          <a:bodyPr>
            <a:normAutofit fontScale="90000"/>
          </a:bodyPr>
          <a:lstStyle/>
          <a:p>
            <a:r>
              <a:rPr lang="en-US" sz="7200" dirty="0" smtClean="0">
                <a:latin typeface="Tempus Sans ITC" pitchFamily="82" charset="0"/>
              </a:rPr>
              <a:t>Thanks for Joining Us</a:t>
            </a:r>
            <a:endParaRPr lang="en-US" sz="7200" dirty="0">
              <a:latin typeface="Tempus Sans ITC" pitchFamily="82" charset="0"/>
            </a:endParaRPr>
          </a:p>
        </p:txBody>
      </p:sp>
      <p:sp>
        <p:nvSpPr>
          <p:cNvPr id="36867" name="Rectangle 3"/>
          <p:cNvSpPr>
            <a:spLocks noGrp="1" noRot="1" noChangeArrowheads="1"/>
          </p:cNvSpPr>
          <p:nvPr>
            <p:ph idx="1"/>
          </p:nvPr>
        </p:nvSpPr>
        <p:spPr/>
        <p:txBody>
          <a:bodyPr>
            <a:normAutofit/>
          </a:bodyPr>
          <a:lstStyle/>
          <a:p>
            <a:pPr>
              <a:lnSpc>
                <a:spcPct val="90000"/>
              </a:lnSpc>
              <a:buNone/>
            </a:pPr>
            <a:r>
              <a:rPr lang="en-US" sz="4400" dirty="0" smtClean="0"/>
              <a:t>Ellabell Church of Christ</a:t>
            </a:r>
          </a:p>
          <a:p>
            <a:pPr>
              <a:lnSpc>
                <a:spcPct val="90000"/>
              </a:lnSpc>
              <a:buNone/>
            </a:pPr>
            <a:r>
              <a:rPr lang="en-US" sz="4400" dirty="0" smtClean="0"/>
              <a:t>PO Box 266</a:t>
            </a:r>
          </a:p>
          <a:p>
            <a:pPr>
              <a:lnSpc>
                <a:spcPct val="90000"/>
              </a:lnSpc>
              <a:buNone/>
            </a:pPr>
            <a:r>
              <a:rPr lang="en-US" sz="4400" dirty="0" smtClean="0"/>
              <a:t>Ellabell, GA 31308</a:t>
            </a:r>
          </a:p>
          <a:p>
            <a:pPr>
              <a:lnSpc>
                <a:spcPct val="90000"/>
              </a:lnSpc>
              <a:buNone/>
            </a:pPr>
            <a:r>
              <a:rPr lang="en-US" sz="4400" dirty="0" smtClean="0"/>
              <a:t>912-667-0519</a:t>
            </a:r>
          </a:p>
          <a:p>
            <a:pPr>
              <a:lnSpc>
                <a:spcPct val="90000"/>
              </a:lnSpc>
              <a:buNone/>
            </a:pPr>
            <a:r>
              <a:rPr lang="en-US" sz="4400" dirty="0" smtClean="0"/>
              <a:t>fastbreak65@yahoo.com</a:t>
            </a:r>
            <a:endParaRPr lang="en-US" sz="4400" dirty="0"/>
          </a:p>
        </p:txBody>
      </p:sp>
      <p:pic>
        <p:nvPicPr>
          <p:cNvPr id="4" name="~PP3816.WAV">
            <a:hlinkClick r:id="" action="ppaction://media"/>
          </p:cNvPr>
          <p:cNvPicPr>
            <a:picLocks noRot="1" noChangeAspect="1"/>
          </p:cNvPicPr>
          <p:nvPr>
            <a:wavAudioFile r:embed="rId2" name="~PP3816.WAV"/>
          </p:nvPr>
        </p:nvPicPr>
        <p:blipFill>
          <a:blip r:embed="rId5"/>
          <a:stretch>
            <a:fillRect/>
          </a:stretch>
        </p:blipFill>
        <p:spPr>
          <a:xfrm>
            <a:off x="8696325" y="6410325"/>
            <a:ext cx="304800" cy="304800"/>
          </a:xfrm>
          <a:prstGeom prst="rect">
            <a:avLst/>
          </a:prstGeom>
        </p:spPr>
      </p:pic>
    </p:spTree>
    <p:custDataLst>
      <p:tags r:id="rId1"/>
    </p:custDataLst>
  </p:cSld>
  <p:clrMapOvr>
    <a:masterClrMapping/>
  </p:clrMapOvr>
  <p:transition advTm="23079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3" presetClass="entr" presetSubtype="16" fill="hold" grpId="0" nodeType="afterEffect">
                                  <p:stCondLst>
                                    <p:cond delay="0"/>
                                  </p:stCondLst>
                                  <p:childTnLst>
                                    <p:set>
                                      <p:cBhvr>
                                        <p:cTn id="9" dur="1" fill="hold">
                                          <p:stCondLst>
                                            <p:cond delay="0"/>
                                          </p:stCondLst>
                                        </p:cTn>
                                        <p:tgtEl>
                                          <p:spTgt spid="36866"/>
                                        </p:tgtEl>
                                        <p:attrNameLst>
                                          <p:attrName>style.visibility</p:attrName>
                                        </p:attrNameLst>
                                      </p:cBhvr>
                                      <p:to>
                                        <p:strVal val="visible"/>
                                      </p:to>
                                    </p:set>
                                    <p:animEffect transition="in" filter="plus(in)">
                                      <p:cBhvr>
                                        <p:cTn id="10" dur="1000"/>
                                        <p:tgtEl>
                                          <p:spTgt spid="36866"/>
                                        </p:tgtEl>
                                      </p:cBhvr>
                                    </p:animEffect>
                                  </p:childTnLst>
                                </p:cTn>
                              </p:par>
                            </p:childTnLst>
                          </p:cTn>
                        </p:par>
                        <p:par>
                          <p:cTn id="11" fill="hold">
                            <p:stCondLst>
                              <p:cond delay="1000"/>
                            </p:stCondLst>
                            <p:childTnLst>
                              <p:par>
                                <p:cTn id="12" presetID="13" presetClass="entr" presetSubtype="16" fill="hold" grpId="0" nodeType="afterEffect">
                                  <p:stCondLst>
                                    <p:cond delay="0"/>
                                  </p:stCondLst>
                                  <p:childTnLst>
                                    <p:set>
                                      <p:cBhvr>
                                        <p:cTn id="13" dur="1" fill="hold">
                                          <p:stCondLst>
                                            <p:cond delay="0"/>
                                          </p:stCondLst>
                                        </p:cTn>
                                        <p:tgtEl>
                                          <p:spTgt spid="36867">
                                            <p:txEl>
                                              <p:pRg st="0" end="0"/>
                                            </p:txEl>
                                          </p:spTgt>
                                        </p:tgtEl>
                                        <p:attrNameLst>
                                          <p:attrName>style.visibility</p:attrName>
                                        </p:attrNameLst>
                                      </p:cBhvr>
                                      <p:to>
                                        <p:strVal val="visible"/>
                                      </p:to>
                                    </p:set>
                                    <p:animEffect transition="in" filter="plus(in)">
                                      <p:cBhvr>
                                        <p:cTn id="14" dur="1000"/>
                                        <p:tgtEl>
                                          <p:spTgt spid="36867">
                                            <p:txEl>
                                              <p:pRg st="0" end="0"/>
                                            </p:txEl>
                                          </p:spTgt>
                                        </p:tgtEl>
                                      </p:cBhvr>
                                    </p:animEffect>
                                  </p:childTnLst>
                                </p:cTn>
                              </p:par>
                            </p:childTnLst>
                          </p:cTn>
                        </p:par>
                        <p:par>
                          <p:cTn id="15" fill="hold">
                            <p:stCondLst>
                              <p:cond delay="2000"/>
                            </p:stCondLst>
                            <p:childTnLst>
                              <p:par>
                                <p:cTn id="16" presetID="13" presetClass="entr" presetSubtype="16" fill="hold" grpId="0" nodeType="afterEffect">
                                  <p:stCondLst>
                                    <p:cond delay="0"/>
                                  </p:stCondLst>
                                  <p:childTnLst>
                                    <p:set>
                                      <p:cBhvr>
                                        <p:cTn id="17" dur="1" fill="hold">
                                          <p:stCondLst>
                                            <p:cond delay="0"/>
                                          </p:stCondLst>
                                        </p:cTn>
                                        <p:tgtEl>
                                          <p:spTgt spid="36867">
                                            <p:txEl>
                                              <p:pRg st="1" end="1"/>
                                            </p:txEl>
                                          </p:spTgt>
                                        </p:tgtEl>
                                        <p:attrNameLst>
                                          <p:attrName>style.visibility</p:attrName>
                                        </p:attrNameLst>
                                      </p:cBhvr>
                                      <p:to>
                                        <p:strVal val="visible"/>
                                      </p:to>
                                    </p:set>
                                    <p:animEffect transition="in" filter="plus(in)">
                                      <p:cBhvr>
                                        <p:cTn id="18" dur="1000"/>
                                        <p:tgtEl>
                                          <p:spTgt spid="36867">
                                            <p:txEl>
                                              <p:pRg st="1" end="1"/>
                                            </p:txEl>
                                          </p:spTgt>
                                        </p:tgtEl>
                                      </p:cBhvr>
                                    </p:animEffect>
                                  </p:childTnLst>
                                </p:cTn>
                              </p:par>
                            </p:childTnLst>
                          </p:cTn>
                        </p:par>
                        <p:par>
                          <p:cTn id="19" fill="hold">
                            <p:stCondLst>
                              <p:cond delay="3000"/>
                            </p:stCondLst>
                            <p:childTnLst>
                              <p:par>
                                <p:cTn id="20" presetID="13" presetClass="entr" presetSubtype="16" fill="hold" grpId="0" nodeType="afterEffect">
                                  <p:stCondLst>
                                    <p:cond delay="0"/>
                                  </p:stCondLst>
                                  <p:childTnLst>
                                    <p:set>
                                      <p:cBhvr>
                                        <p:cTn id="21" dur="1" fill="hold">
                                          <p:stCondLst>
                                            <p:cond delay="0"/>
                                          </p:stCondLst>
                                        </p:cTn>
                                        <p:tgtEl>
                                          <p:spTgt spid="36867">
                                            <p:txEl>
                                              <p:pRg st="2" end="2"/>
                                            </p:txEl>
                                          </p:spTgt>
                                        </p:tgtEl>
                                        <p:attrNameLst>
                                          <p:attrName>style.visibility</p:attrName>
                                        </p:attrNameLst>
                                      </p:cBhvr>
                                      <p:to>
                                        <p:strVal val="visible"/>
                                      </p:to>
                                    </p:set>
                                    <p:animEffect transition="in" filter="plus(in)">
                                      <p:cBhvr>
                                        <p:cTn id="22" dur="1000"/>
                                        <p:tgtEl>
                                          <p:spTgt spid="36867">
                                            <p:txEl>
                                              <p:pRg st="2" end="2"/>
                                            </p:txEl>
                                          </p:spTgt>
                                        </p:tgtEl>
                                      </p:cBhvr>
                                    </p:animEffect>
                                  </p:childTnLst>
                                </p:cTn>
                              </p:par>
                            </p:childTnLst>
                          </p:cTn>
                        </p:par>
                        <p:par>
                          <p:cTn id="23" fill="hold">
                            <p:stCondLst>
                              <p:cond delay="4000"/>
                            </p:stCondLst>
                            <p:childTnLst>
                              <p:par>
                                <p:cTn id="24" presetID="13" presetClass="entr" presetSubtype="16" fill="hold" grpId="0" nodeType="afterEffect">
                                  <p:stCondLst>
                                    <p:cond delay="0"/>
                                  </p:stCondLst>
                                  <p:childTnLst>
                                    <p:set>
                                      <p:cBhvr>
                                        <p:cTn id="25" dur="1" fill="hold">
                                          <p:stCondLst>
                                            <p:cond delay="0"/>
                                          </p:stCondLst>
                                        </p:cTn>
                                        <p:tgtEl>
                                          <p:spTgt spid="36867">
                                            <p:txEl>
                                              <p:pRg st="3" end="3"/>
                                            </p:txEl>
                                          </p:spTgt>
                                        </p:tgtEl>
                                        <p:attrNameLst>
                                          <p:attrName>style.visibility</p:attrName>
                                        </p:attrNameLst>
                                      </p:cBhvr>
                                      <p:to>
                                        <p:strVal val="visible"/>
                                      </p:to>
                                    </p:set>
                                    <p:animEffect transition="in" filter="plus(in)">
                                      <p:cBhvr>
                                        <p:cTn id="26" dur="1000"/>
                                        <p:tgtEl>
                                          <p:spTgt spid="36867">
                                            <p:txEl>
                                              <p:pRg st="3" end="3"/>
                                            </p:txEl>
                                          </p:spTgt>
                                        </p:tgtEl>
                                      </p:cBhvr>
                                    </p:animEffect>
                                  </p:childTnLst>
                                </p:cTn>
                              </p:par>
                            </p:childTnLst>
                          </p:cTn>
                        </p:par>
                        <p:par>
                          <p:cTn id="27" fill="hold">
                            <p:stCondLst>
                              <p:cond delay="5000"/>
                            </p:stCondLst>
                            <p:childTnLst>
                              <p:par>
                                <p:cTn id="28" presetID="13" presetClass="entr" presetSubtype="16" fill="hold" grpId="0" nodeType="afterEffect">
                                  <p:stCondLst>
                                    <p:cond delay="0"/>
                                  </p:stCondLst>
                                  <p:childTnLst>
                                    <p:set>
                                      <p:cBhvr>
                                        <p:cTn id="29" dur="1" fill="hold">
                                          <p:stCondLst>
                                            <p:cond delay="0"/>
                                          </p:stCondLst>
                                        </p:cTn>
                                        <p:tgtEl>
                                          <p:spTgt spid="36867">
                                            <p:txEl>
                                              <p:pRg st="4" end="4"/>
                                            </p:txEl>
                                          </p:spTgt>
                                        </p:tgtEl>
                                        <p:attrNameLst>
                                          <p:attrName>style.visibility</p:attrName>
                                        </p:attrNameLst>
                                      </p:cBhvr>
                                      <p:to>
                                        <p:strVal val="visible"/>
                                      </p:to>
                                    </p:set>
                                    <p:animEffect transition="in" filter="plus(in)">
                                      <p:cBhvr>
                                        <p:cTn id="30" dur="1000"/>
                                        <p:tgtEl>
                                          <p:spTgt spid="3686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1"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36866" grpId="0"/>
      <p:bldP spid="36867"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p:nvPr>
        </p:nvSpPr>
        <p:spPr/>
        <p:txBody>
          <a:bodyPr>
            <a:normAutofit fontScale="90000"/>
          </a:bodyPr>
          <a:lstStyle/>
          <a:p>
            <a:r>
              <a:rPr lang="en-US" sz="7200">
                <a:latin typeface="Papyrus" pitchFamily="66" charset="0"/>
              </a:rPr>
              <a:t>“Luck”</a:t>
            </a:r>
          </a:p>
        </p:txBody>
      </p:sp>
      <p:sp>
        <p:nvSpPr>
          <p:cNvPr id="9219" name="Rectangle 3"/>
          <p:cNvSpPr>
            <a:spLocks noGrp="1" noRot="1" noChangeArrowheads="1"/>
          </p:cNvSpPr>
          <p:nvPr>
            <p:ph idx="1"/>
          </p:nvPr>
        </p:nvSpPr>
        <p:spPr/>
        <p:txBody>
          <a:bodyPr/>
          <a:lstStyle/>
          <a:p>
            <a:pPr>
              <a:lnSpc>
                <a:spcPct val="90000"/>
              </a:lnSpc>
            </a:pPr>
            <a:r>
              <a:rPr lang="en-US" dirty="0"/>
              <a:t>If we assign some sort of intelligence or will to chance, we have created a rival for God </a:t>
            </a:r>
            <a:endParaRPr lang="en-US" i="1" dirty="0" smtClean="0"/>
          </a:p>
          <a:p>
            <a:pPr>
              <a:lnSpc>
                <a:spcPct val="90000"/>
              </a:lnSpc>
            </a:pPr>
            <a:r>
              <a:rPr lang="en-US" b="1" dirty="0" smtClean="0"/>
              <a:t>Exodus 20</a:t>
            </a:r>
            <a:r>
              <a:rPr lang="en-US" dirty="0" smtClean="0"/>
              <a:t> :3.  "You shall have no other gods before Me.</a:t>
            </a:r>
            <a:endParaRPr lang="en-US" i="1" dirty="0"/>
          </a:p>
        </p:txBody>
      </p:sp>
      <p:pic>
        <p:nvPicPr>
          <p:cNvPr id="9220" name="Picture 4" descr="C:\Users\Holloway\AppData\Local\Microsoft\Windows\Temporary Internet Files\Content.IE5\9QHV0PWM\MCj03889320000[1].wmf"/>
          <p:cNvPicPr>
            <a:picLocks noChangeAspect="1" noChangeArrowheads="1"/>
          </p:cNvPicPr>
          <p:nvPr/>
        </p:nvPicPr>
        <p:blipFill>
          <a:blip r:embed="rId4"/>
          <a:srcRect/>
          <a:stretch>
            <a:fillRect/>
          </a:stretch>
        </p:blipFill>
        <p:spPr bwMode="auto">
          <a:xfrm>
            <a:off x="3810000" y="3810000"/>
            <a:ext cx="1597457" cy="1739189"/>
          </a:xfrm>
          <a:prstGeom prst="rect">
            <a:avLst/>
          </a:prstGeom>
          <a:noFill/>
        </p:spPr>
      </p:pic>
      <p:pic>
        <p:nvPicPr>
          <p:cNvPr id="5" name="~PP3502.WAV">
            <a:hlinkClick r:id="" action="ppaction://media"/>
          </p:cNvPr>
          <p:cNvPicPr>
            <a:picLocks noRot="1" noChangeAspect="1"/>
          </p:cNvPicPr>
          <p:nvPr>
            <a:wavAudioFile r:embed="rId1" name="~PP3502.WAV"/>
          </p:nvPr>
        </p:nvPicPr>
        <p:blipFill>
          <a:blip r:embed="rId5"/>
          <a:stretch>
            <a:fillRect/>
          </a:stretch>
        </p:blipFill>
        <p:spPr>
          <a:xfrm>
            <a:off x="8696325" y="6410325"/>
            <a:ext cx="304800" cy="304800"/>
          </a:xfrm>
          <a:prstGeom prst="rect">
            <a:avLst/>
          </a:prstGeom>
        </p:spPr>
      </p:pic>
    </p:spTree>
  </p:cSld>
  <p:clrMapOvr>
    <a:masterClrMapping/>
  </p:clrMapOvr>
  <p:transition advTm="1701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5" presetClass="entr" presetSubtype="10" fill="hold" grpId="0" nodeType="afterEffect">
                                  <p:stCondLst>
                                    <p:cond delay="0"/>
                                  </p:stCondLst>
                                  <p:childTnLst>
                                    <p:set>
                                      <p:cBhvr>
                                        <p:cTn id="9" dur="1" fill="hold">
                                          <p:stCondLst>
                                            <p:cond delay="0"/>
                                          </p:stCondLst>
                                        </p:cTn>
                                        <p:tgtEl>
                                          <p:spTgt spid="9218"/>
                                        </p:tgtEl>
                                        <p:attrNameLst>
                                          <p:attrName>style.visibility</p:attrName>
                                        </p:attrNameLst>
                                      </p:cBhvr>
                                      <p:to>
                                        <p:strVal val="visible"/>
                                      </p:to>
                                    </p:set>
                                    <p:animEffect transition="in" filter="checkerboard(across)">
                                      <p:cBhvr>
                                        <p:cTn id="10" dur="500"/>
                                        <p:tgtEl>
                                          <p:spTgt spid="9218"/>
                                        </p:tgtEl>
                                      </p:cBhvr>
                                    </p:animEffect>
                                  </p:childTnLst>
                                </p:cTn>
                              </p:par>
                            </p:childTnLst>
                          </p:cTn>
                        </p:par>
                        <p:par>
                          <p:cTn id="11" fill="hold">
                            <p:stCondLst>
                              <p:cond delay="500"/>
                            </p:stCondLst>
                            <p:childTnLst>
                              <p:par>
                                <p:cTn id="12" presetID="5" presetClass="entr" presetSubtype="10" fill="hold" grpId="0" nodeType="afterEffect">
                                  <p:stCondLst>
                                    <p:cond delay="0"/>
                                  </p:stCondLst>
                                  <p:childTnLst>
                                    <p:set>
                                      <p:cBhvr>
                                        <p:cTn id="13" dur="1" fill="hold">
                                          <p:stCondLst>
                                            <p:cond delay="0"/>
                                          </p:stCondLst>
                                        </p:cTn>
                                        <p:tgtEl>
                                          <p:spTgt spid="9219">
                                            <p:txEl>
                                              <p:pRg st="0" end="0"/>
                                            </p:txEl>
                                          </p:spTgt>
                                        </p:tgtEl>
                                        <p:attrNameLst>
                                          <p:attrName>style.visibility</p:attrName>
                                        </p:attrNameLst>
                                      </p:cBhvr>
                                      <p:to>
                                        <p:strVal val="visible"/>
                                      </p:to>
                                    </p:set>
                                    <p:animEffect transition="in" filter="checkerboard(across)">
                                      <p:cBhvr>
                                        <p:cTn id="14" dur="500"/>
                                        <p:tgtEl>
                                          <p:spTgt spid="9219">
                                            <p:txEl>
                                              <p:pRg st="0" end="0"/>
                                            </p:txEl>
                                          </p:spTgt>
                                        </p:tgtEl>
                                      </p:cBhvr>
                                    </p:animEffect>
                                  </p:childTnLst>
                                </p:cTn>
                              </p:par>
                            </p:childTnLst>
                          </p:cTn>
                        </p:par>
                        <p:par>
                          <p:cTn id="15" fill="hold">
                            <p:stCondLst>
                              <p:cond delay="1000"/>
                            </p:stCondLst>
                            <p:childTnLst>
                              <p:par>
                                <p:cTn id="16" presetID="5" presetClass="entr" presetSubtype="10" fill="hold" grpId="0" nodeType="afterEffect">
                                  <p:stCondLst>
                                    <p:cond delay="0"/>
                                  </p:stCondLst>
                                  <p:childTnLst>
                                    <p:set>
                                      <p:cBhvr>
                                        <p:cTn id="17" dur="1" fill="hold">
                                          <p:stCondLst>
                                            <p:cond delay="0"/>
                                          </p:stCondLst>
                                        </p:cTn>
                                        <p:tgtEl>
                                          <p:spTgt spid="9219">
                                            <p:txEl>
                                              <p:pRg st="1" end="1"/>
                                            </p:txEl>
                                          </p:spTgt>
                                        </p:tgtEl>
                                        <p:attrNameLst>
                                          <p:attrName>style.visibility</p:attrName>
                                        </p:attrNameLst>
                                      </p:cBhvr>
                                      <p:to>
                                        <p:strVal val="visible"/>
                                      </p:to>
                                    </p:set>
                                    <p:animEffect transition="in" filter="checkerboard(across)">
                                      <p:cBhvr>
                                        <p:cTn id="18" dur="500"/>
                                        <p:tgtEl>
                                          <p:spTgt spid="9219">
                                            <p:txEl>
                                              <p:pRg st="1" end="1"/>
                                            </p:txEl>
                                          </p:spTgt>
                                        </p:tgtEl>
                                      </p:cBhvr>
                                    </p:animEffect>
                                  </p:childTnLst>
                                </p:cTn>
                              </p:par>
                            </p:childTnLst>
                          </p:cTn>
                        </p:par>
                        <p:par>
                          <p:cTn id="19" fill="hold">
                            <p:stCondLst>
                              <p:cond delay="1500"/>
                            </p:stCondLst>
                            <p:childTnLst>
                              <p:par>
                                <p:cTn id="20" presetID="14" presetClass="entr" presetSubtype="10" fill="hold" nodeType="afterEffect">
                                  <p:stCondLst>
                                    <p:cond delay="0"/>
                                  </p:stCondLst>
                                  <p:childTnLst>
                                    <p:set>
                                      <p:cBhvr>
                                        <p:cTn id="21" dur="1" fill="hold">
                                          <p:stCondLst>
                                            <p:cond delay="0"/>
                                          </p:stCondLst>
                                        </p:cTn>
                                        <p:tgtEl>
                                          <p:spTgt spid="9220"/>
                                        </p:tgtEl>
                                        <p:attrNameLst>
                                          <p:attrName>style.visibility</p:attrName>
                                        </p:attrNameLst>
                                      </p:cBhvr>
                                      <p:to>
                                        <p:strVal val="visible"/>
                                      </p:to>
                                    </p:set>
                                    <p:animEffect transition="in" filter="randombar(horizontal)">
                                      <p:cBhvr>
                                        <p:cTn id="22"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3"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9218" grpId="0"/>
      <p:bldP spid="9219"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p:nvPr>
        </p:nvSpPr>
        <p:spPr/>
        <p:txBody>
          <a:bodyPr>
            <a:normAutofit fontScale="90000"/>
          </a:bodyPr>
          <a:lstStyle/>
          <a:p>
            <a:r>
              <a:rPr lang="en-US" sz="7200">
                <a:latin typeface="Papyrus" pitchFamily="66" charset="0"/>
              </a:rPr>
              <a:t>“Luck”</a:t>
            </a:r>
          </a:p>
        </p:txBody>
      </p:sp>
      <p:sp>
        <p:nvSpPr>
          <p:cNvPr id="9219" name="Rectangle 3"/>
          <p:cNvSpPr>
            <a:spLocks noGrp="1" noRot="1" noChangeArrowheads="1"/>
          </p:cNvSpPr>
          <p:nvPr>
            <p:ph idx="1"/>
          </p:nvPr>
        </p:nvSpPr>
        <p:spPr/>
        <p:txBody>
          <a:bodyPr>
            <a:normAutofit/>
          </a:bodyPr>
          <a:lstStyle/>
          <a:p>
            <a:pPr>
              <a:lnSpc>
                <a:spcPct val="90000"/>
              </a:lnSpc>
            </a:pPr>
            <a:r>
              <a:rPr lang="en-US" dirty="0" smtClean="0"/>
              <a:t>If </a:t>
            </a:r>
            <a:r>
              <a:rPr lang="en-US" dirty="0"/>
              <a:t>we say that luck is a blind force then it is completely powerless, and would be incapable to having a will or manipulating the wills or plans of others.</a:t>
            </a:r>
          </a:p>
          <a:p>
            <a:pPr>
              <a:lnSpc>
                <a:spcPct val="90000"/>
              </a:lnSpc>
            </a:pPr>
            <a:r>
              <a:rPr lang="en-US" dirty="0"/>
              <a:t>Bad things happen to “lucky” people </a:t>
            </a:r>
            <a:r>
              <a:rPr lang="en-US" b="1" dirty="0" smtClean="0"/>
              <a:t>Ecclesiastes 9</a:t>
            </a:r>
            <a:r>
              <a:rPr lang="en-US" dirty="0" smtClean="0"/>
              <a:t> :11.  I again saw under the sun that the race is not to the swift and the battle is not to the warriors, and neither is bread to the wise nor wealth to the discerning nor favor to men of ability; for time and chance overtake them all.</a:t>
            </a:r>
            <a:endParaRPr lang="en-US" dirty="0"/>
          </a:p>
        </p:txBody>
      </p:sp>
      <p:pic>
        <p:nvPicPr>
          <p:cNvPr id="4" name="~PP3947.WAV">
            <a:hlinkClick r:id="" action="ppaction://media"/>
          </p:cNvPr>
          <p:cNvPicPr>
            <a:picLocks noRot="1" noChangeAspect="1"/>
          </p:cNvPicPr>
          <p:nvPr>
            <a:wavAudioFile r:embed="rId1" name="~PP3947.WAV"/>
          </p:nvPr>
        </p:nvPicPr>
        <p:blipFill>
          <a:blip r:embed="rId4"/>
          <a:stretch>
            <a:fillRect/>
          </a:stretch>
        </p:blipFill>
        <p:spPr>
          <a:xfrm>
            <a:off x="8696325" y="6410325"/>
            <a:ext cx="304800" cy="304800"/>
          </a:xfrm>
          <a:prstGeom prst="rect">
            <a:avLst/>
          </a:prstGeom>
        </p:spPr>
      </p:pic>
    </p:spTree>
  </p:cSld>
  <p:clrMapOvr>
    <a:masterClrMapping/>
  </p:clrMapOvr>
  <p:transition advTm="6161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5" presetClass="entr" presetSubtype="10" fill="hold" grpId="0" nodeType="afterEffect">
                                  <p:stCondLst>
                                    <p:cond delay="0"/>
                                  </p:stCondLst>
                                  <p:childTnLst>
                                    <p:set>
                                      <p:cBhvr>
                                        <p:cTn id="9" dur="1" fill="hold">
                                          <p:stCondLst>
                                            <p:cond delay="0"/>
                                          </p:stCondLst>
                                        </p:cTn>
                                        <p:tgtEl>
                                          <p:spTgt spid="9218"/>
                                        </p:tgtEl>
                                        <p:attrNameLst>
                                          <p:attrName>style.visibility</p:attrName>
                                        </p:attrNameLst>
                                      </p:cBhvr>
                                      <p:to>
                                        <p:strVal val="visible"/>
                                      </p:to>
                                    </p:set>
                                    <p:animEffect transition="in" filter="checkerboard(across)">
                                      <p:cBhvr>
                                        <p:cTn id="10" dur="500"/>
                                        <p:tgtEl>
                                          <p:spTgt spid="9218"/>
                                        </p:tgtEl>
                                      </p:cBhvr>
                                    </p:animEffect>
                                  </p:childTnLst>
                                </p:cTn>
                              </p:par>
                            </p:childTnLst>
                          </p:cTn>
                        </p:par>
                        <p:par>
                          <p:cTn id="11" fill="hold">
                            <p:stCondLst>
                              <p:cond delay="500"/>
                            </p:stCondLst>
                            <p:childTnLst>
                              <p:par>
                                <p:cTn id="12" presetID="5" presetClass="entr" presetSubtype="10" fill="hold" grpId="0" nodeType="afterEffect">
                                  <p:stCondLst>
                                    <p:cond delay="0"/>
                                  </p:stCondLst>
                                  <p:childTnLst>
                                    <p:set>
                                      <p:cBhvr>
                                        <p:cTn id="13" dur="1" fill="hold">
                                          <p:stCondLst>
                                            <p:cond delay="0"/>
                                          </p:stCondLst>
                                        </p:cTn>
                                        <p:tgtEl>
                                          <p:spTgt spid="9219">
                                            <p:txEl>
                                              <p:pRg st="0" end="0"/>
                                            </p:txEl>
                                          </p:spTgt>
                                        </p:tgtEl>
                                        <p:attrNameLst>
                                          <p:attrName>style.visibility</p:attrName>
                                        </p:attrNameLst>
                                      </p:cBhvr>
                                      <p:to>
                                        <p:strVal val="visible"/>
                                      </p:to>
                                    </p:set>
                                    <p:animEffect transition="in" filter="checkerboard(across)">
                                      <p:cBhvr>
                                        <p:cTn id="14" dur="500"/>
                                        <p:tgtEl>
                                          <p:spTgt spid="9219">
                                            <p:txEl>
                                              <p:pRg st="0" end="0"/>
                                            </p:txEl>
                                          </p:spTgt>
                                        </p:tgtEl>
                                      </p:cBhvr>
                                    </p:animEffect>
                                  </p:childTnLst>
                                </p:cTn>
                              </p:par>
                            </p:childTnLst>
                          </p:cTn>
                        </p:par>
                        <p:par>
                          <p:cTn id="15" fill="hold">
                            <p:stCondLst>
                              <p:cond delay="1000"/>
                            </p:stCondLst>
                            <p:childTnLst>
                              <p:par>
                                <p:cTn id="16" presetID="5" presetClass="entr" presetSubtype="10" fill="hold" grpId="0" nodeType="afterEffect">
                                  <p:stCondLst>
                                    <p:cond delay="0"/>
                                  </p:stCondLst>
                                  <p:childTnLst>
                                    <p:set>
                                      <p:cBhvr>
                                        <p:cTn id="17" dur="1" fill="hold">
                                          <p:stCondLst>
                                            <p:cond delay="0"/>
                                          </p:stCondLst>
                                        </p:cTn>
                                        <p:tgtEl>
                                          <p:spTgt spid="9219">
                                            <p:txEl>
                                              <p:pRg st="1" end="1"/>
                                            </p:txEl>
                                          </p:spTgt>
                                        </p:tgtEl>
                                        <p:attrNameLst>
                                          <p:attrName>style.visibility</p:attrName>
                                        </p:attrNameLst>
                                      </p:cBhvr>
                                      <p:to>
                                        <p:strVal val="visible"/>
                                      </p:to>
                                    </p:set>
                                    <p:animEffect transition="in" filter="checkerboard(across)">
                                      <p:cBhvr>
                                        <p:cTn id="18" dur="500"/>
                                        <p:tgtEl>
                                          <p:spTgt spid="92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9"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9218" grpId="0"/>
      <p:bldP spid="9219"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rrowheads="1"/>
          </p:cNvSpPr>
          <p:nvPr>
            <p:ph type="title"/>
          </p:nvPr>
        </p:nvSpPr>
        <p:spPr/>
        <p:txBody>
          <a:bodyPr>
            <a:normAutofit fontScale="90000"/>
          </a:bodyPr>
          <a:lstStyle/>
          <a:p>
            <a:r>
              <a:rPr lang="en-US" sz="7200">
                <a:latin typeface="Papyrus" pitchFamily="66" charset="0"/>
              </a:rPr>
              <a:t>Poor Interpreters</a:t>
            </a:r>
          </a:p>
        </p:txBody>
      </p:sp>
      <p:sp>
        <p:nvSpPr>
          <p:cNvPr id="11267" name="Rectangle 3"/>
          <p:cNvSpPr>
            <a:spLocks noGrp="1" noRot="1" noChangeArrowheads="1"/>
          </p:cNvSpPr>
          <p:nvPr>
            <p:ph idx="1"/>
          </p:nvPr>
        </p:nvSpPr>
        <p:spPr/>
        <p:txBody>
          <a:bodyPr/>
          <a:lstStyle/>
          <a:p>
            <a:r>
              <a:rPr lang="en-US" dirty="0"/>
              <a:t>“Undoubtedly this man is a murderer” (Acts 28:4</a:t>
            </a:r>
            <a:r>
              <a:rPr lang="en-US" dirty="0" smtClean="0"/>
              <a:t>). (Paul surviving a snake bite)</a:t>
            </a:r>
            <a:endParaRPr lang="en-US" dirty="0"/>
          </a:p>
          <a:p>
            <a:r>
              <a:rPr lang="en-US" dirty="0"/>
              <a:t>“God has delivered him into my hand” (1 Samuel </a:t>
            </a:r>
            <a:r>
              <a:rPr lang="en-US" dirty="0" smtClean="0"/>
              <a:t>23:7; 1 </a:t>
            </a:r>
            <a:r>
              <a:rPr lang="en-US" dirty="0"/>
              <a:t>Samuel 24:10; 2 Samuel 4:8</a:t>
            </a:r>
          </a:p>
          <a:p>
            <a:r>
              <a:rPr lang="en-US" dirty="0"/>
              <a:t>Genesis 27:20 “The Lord your God caused it to happen to me</a:t>
            </a:r>
            <a:r>
              <a:rPr lang="en-US" dirty="0" smtClean="0"/>
              <a:t>”. (Jacob deceiving his father Isaac)</a:t>
            </a:r>
            <a:endParaRPr lang="en-US" dirty="0"/>
          </a:p>
        </p:txBody>
      </p:sp>
      <p:pic>
        <p:nvPicPr>
          <p:cNvPr id="4" name="~PP2995.WAV">
            <a:hlinkClick r:id="" action="ppaction://media"/>
          </p:cNvPr>
          <p:cNvPicPr>
            <a:picLocks noRot="1" noChangeAspect="1"/>
          </p:cNvPicPr>
          <p:nvPr>
            <a:wavAudioFile r:embed="rId1" name="~PP2995.WAV"/>
          </p:nvPr>
        </p:nvPicPr>
        <p:blipFill>
          <a:blip r:embed="rId4"/>
          <a:stretch>
            <a:fillRect/>
          </a:stretch>
        </p:blipFill>
        <p:spPr>
          <a:xfrm>
            <a:off x="8696325" y="6410325"/>
            <a:ext cx="304800" cy="304800"/>
          </a:xfrm>
          <a:prstGeom prst="rect">
            <a:avLst/>
          </a:prstGeom>
        </p:spPr>
      </p:pic>
    </p:spTree>
  </p:cSld>
  <p:clrMapOvr>
    <a:masterClrMapping/>
  </p:clrMapOvr>
  <p:transition advTm="10121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9" presetClass="entr" presetSubtype="0" fill="hold" grpId="0" nodeType="afterEffect">
                                  <p:stCondLst>
                                    <p:cond delay="0"/>
                                  </p:stCondLst>
                                  <p:childTnLst>
                                    <p:set>
                                      <p:cBhvr>
                                        <p:cTn id="9" dur="1" fill="hold">
                                          <p:stCondLst>
                                            <p:cond delay="0"/>
                                          </p:stCondLst>
                                        </p:cTn>
                                        <p:tgtEl>
                                          <p:spTgt spid="11266"/>
                                        </p:tgtEl>
                                        <p:attrNameLst>
                                          <p:attrName>style.visibility</p:attrName>
                                        </p:attrNameLst>
                                      </p:cBhvr>
                                      <p:to>
                                        <p:strVal val="visible"/>
                                      </p:to>
                                    </p:set>
                                    <p:animEffect transition="in" filter="dissolve">
                                      <p:cBhvr>
                                        <p:cTn id="10" dur="500"/>
                                        <p:tgtEl>
                                          <p:spTgt spid="11266"/>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11267">
                                            <p:txEl>
                                              <p:pRg st="0" end="0"/>
                                            </p:txEl>
                                          </p:spTgt>
                                        </p:tgtEl>
                                        <p:attrNameLst>
                                          <p:attrName>style.visibility</p:attrName>
                                        </p:attrNameLst>
                                      </p:cBhvr>
                                      <p:to>
                                        <p:strVal val="visible"/>
                                      </p:to>
                                    </p:set>
                                    <p:animEffect transition="in" filter="dissolve">
                                      <p:cBhvr>
                                        <p:cTn id="14" dur="500"/>
                                        <p:tgtEl>
                                          <p:spTgt spid="11267">
                                            <p:txEl>
                                              <p:pRg st="0" end="0"/>
                                            </p:txEl>
                                          </p:spTgt>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11267">
                                            <p:txEl>
                                              <p:pRg st="1" end="1"/>
                                            </p:txEl>
                                          </p:spTgt>
                                        </p:tgtEl>
                                        <p:attrNameLst>
                                          <p:attrName>style.visibility</p:attrName>
                                        </p:attrNameLst>
                                      </p:cBhvr>
                                      <p:to>
                                        <p:strVal val="visible"/>
                                      </p:to>
                                    </p:set>
                                    <p:animEffect transition="in" filter="dissolve">
                                      <p:cBhvr>
                                        <p:cTn id="18" dur="500"/>
                                        <p:tgtEl>
                                          <p:spTgt spid="11267">
                                            <p:txEl>
                                              <p:pRg st="1" end="1"/>
                                            </p:txEl>
                                          </p:spTgt>
                                        </p:tgtEl>
                                      </p:cBhvr>
                                    </p:animEffect>
                                  </p:childTnLst>
                                </p:cTn>
                              </p:par>
                            </p:childTnLst>
                          </p:cTn>
                        </p:par>
                        <p:par>
                          <p:cTn id="19" fill="hold">
                            <p:stCondLst>
                              <p:cond delay="1500"/>
                            </p:stCondLst>
                            <p:childTnLst>
                              <p:par>
                                <p:cTn id="20" presetID="9" presetClass="entr" presetSubtype="0" fill="hold" grpId="0" nodeType="afterEffect">
                                  <p:stCondLst>
                                    <p:cond delay="0"/>
                                  </p:stCondLst>
                                  <p:childTnLst>
                                    <p:set>
                                      <p:cBhvr>
                                        <p:cTn id="21" dur="1" fill="hold">
                                          <p:stCondLst>
                                            <p:cond delay="0"/>
                                          </p:stCondLst>
                                        </p:cTn>
                                        <p:tgtEl>
                                          <p:spTgt spid="11267">
                                            <p:txEl>
                                              <p:pRg st="2" end="2"/>
                                            </p:txEl>
                                          </p:spTgt>
                                        </p:tgtEl>
                                        <p:attrNameLst>
                                          <p:attrName>style.visibility</p:attrName>
                                        </p:attrNameLst>
                                      </p:cBhvr>
                                      <p:to>
                                        <p:strVal val="visible"/>
                                      </p:to>
                                    </p:set>
                                    <p:animEffect transition="in" filter="dissolve">
                                      <p:cBhvr>
                                        <p:cTn id="22" dur="500"/>
                                        <p:tgtEl>
                                          <p:spTgt spid="1126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3"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11266" grpId="0"/>
      <p:bldP spid="11267"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rrowheads="1"/>
          </p:cNvSpPr>
          <p:nvPr>
            <p:ph type="title"/>
          </p:nvPr>
        </p:nvSpPr>
        <p:spPr/>
        <p:txBody>
          <a:bodyPr>
            <a:normAutofit fontScale="90000"/>
          </a:bodyPr>
          <a:lstStyle/>
          <a:p>
            <a:r>
              <a:rPr lang="en-US" sz="7200">
                <a:latin typeface="Papyrus" pitchFamily="66" charset="0"/>
              </a:rPr>
              <a:t>Romans 8:28</a:t>
            </a:r>
          </a:p>
        </p:txBody>
      </p:sp>
      <p:sp>
        <p:nvSpPr>
          <p:cNvPr id="12291" name="Rectangle 3"/>
          <p:cNvSpPr>
            <a:spLocks noGrp="1" noRot="1" noChangeArrowheads="1"/>
          </p:cNvSpPr>
          <p:nvPr>
            <p:ph idx="1"/>
          </p:nvPr>
        </p:nvSpPr>
        <p:spPr/>
        <p:txBody>
          <a:bodyPr/>
          <a:lstStyle/>
          <a:p>
            <a:pPr>
              <a:buFont typeface="Wingdings" pitchFamily="2" charset="2"/>
              <a:buNone/>
            </a:pPr>
            <a:r>
              <a:rPr lang="en-US"/>
              <a:t>  “And we know that God causes all things to work together for good to those who love God, and those who are called according to His purpose”</a:t>
            </a:r>
          </a:p>
        </p:txBody>
      </p:sp>
      <p:pic>
        <p:nvPicPr>
          <p:cNvPr id="4" name="~PP2811.WAV">
            <a:hlinkClick r:id="" action="ppaction://media"/>
          </p:cNvPr>
          <p:cNvPicPr>
            <a:picLocks noRot="1" noChangeAspect="1"/>
          </p:cNvPicPr>
          <p:nvPr>
            <a:wavAudioFile r:embed="rId2" name="~PP2811.WAV"/>
          </p:nvPr>
        </p:nvPicPr>
        <p:blipFill>
          <a:blip r:embed="rId5"/>
          <a:stretch>
            <a:fillRect/>
          </a:stretch>
        </p:blipFill>
        <p:spPr>
          <a:xfrm>
            <a:off x="8696325" y="6410325"/>
            <a:ext cx="304800" cy="304800"/>
          </a:xfrm>
          <a:prstGeom prst="rect">
            <a:avLst/>
          </a:prstGeom>
        </p:spPr>
      </p:pic>
    </p:spTree>
    <p:custDataLst>
      <p:tags r:id="rId1"/>
    </p:custDataLst>
  </p:cSld>
  <p:clrMapOvr>
    <a:masterClrMapping/>
  </p:clrMapOvr>
  <p:transition advTm="2005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2290"/>
                                        </p:tgtEl>
                                        <p:attrNameLst>
                                          <p:attrName>style.visibility</p:attrName>
                                        </p:attrNameLst>
                                      </p:cBhvr>
                                      <p:to>
                                        <p:strVal val="visible"/>
                                      </p:to>
                                    </p:set>
                                    <p:anim calcmode="lin" valueType="num">
                                      <p:cBhvr additive="base">
                                        <p:cTn id="11" dur="500" fill="hold"/>
                                        <p:tgtEl>
                                          <p:spTgt spid="12290"/>
                                        </p:tgtEl>
                                        <p:attrNameLst>
                                          <p:attrName>ppt_x</p:attrName>
                                        </p:attrNameLst>
                                      </p:cBhvr>
                                      <p:tavLst>
                                        <p:tav tm="0">
                                          <p:val>
                                            <p:strVal val="#ppt_x"/>
                                          </p:val>
                                        </p:tav>
                                        <p:tav tm="100000">
                                          <p:val>
                                            <p:strVal val="#ppt_x"/>
                                          </p:val>
                                        </p:tav>
                                      </p:tavLst>
                                    </p:anim>
                                    <p:anim calcmode="lin" valueType="num">
                                      <p:cBhvr additive="base">
                                        <p:cTn id="12" dur="500" fill="hold"/>
                                        <p:tgtEl>
                                          <p:spTgt spid="1229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2291">
                                            <p:txEl>
                                              <p:pRg st="0" end="0"/>
                                            </p:txEl>
                                          </p:spTgt>
                                        </p:tgtEl>
                                        <p:attrNameLst>
                                          <p:attrName>style.visibility</p:attrName>
                                        </p:attrNameLst>
                                      </p:cBhvr>
                                      <p:to>
                                        <p:strVal val="visible"/>
                                      </p:to>
                                    </p:set>
                                    <p:anim calcmode="lin" valueType="num">
                                      <p:cBhvr additive="base">
                                        <p:cTn id="17" dur="5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229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9"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12290" grpId="0"/>
      <p:bldP spid="12291"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Rot="1" noChangeArrowheads="1"/>
          </p:cNvSpPr>
          <p:nvPr>
            <p:ph idx="1"/>
          </p:nvPr>
        </p:nvSpPr>
        <p:spPr>
          <a:xfrm>
            <a:off x="301625" y="381000"/>
            <a:ext cx="8540750" cy="5718175"/>
          </a:xfrm>
        </p:spPr>
        <p:txBody>
          <a:bodyPr>
            <a:normAutofit/>
          </a:bodyPr>
          <a:lstStyle/>
          <a:p>
            <a:r>
              <a:rPr lang="en-US" dirty="0"/>
              <a:t>The verse does not say that God causes all things </a:t>
            </a:r>
            <a:endParaRPr lang="en-US" dirty="0" smtClean="0"/>
          </a:p>
          <a:p>
            <a:r>
              <a:rPr lang="en-US" b="1" dirty="0" smtClean="0"/>
              <a:t>James 1</a:t>
            </a:r>
            <a:r>
              <a:rPr lang="en-US" dirty="0" smtClean="0"/>
              <a:t> :13.  Let no one say when he is tempted, "I am being tempted by God"; for God cannot be tempted by evil, and He Himself does not tempt anyone. 14.  But each one is tempted when he is carried away and enticed by his own lust.</a:t>
            </a:r>
            <a:endParaRPr lang="en-US" i="1" dirty="0" smtClean="0"/>
          </a:p>
          <a:p>
            <a:r>
              <a:rPr lang="en-US" b="1" dirty="0" smtClean="0"/>
              <a:t>James 4</a:t>
            </a:r>
            <a:r>
              <a:rPr lang="en-US" dirty="0" smtClean="0"/>
              <a:t> :1.  What is the source of quarrels and conflicts among you? Is not the source your pleasures that wage war in your members?</a:t>
            </a:r>
            <a:endParaRPr lang="en-US" dirty="0"/>
          </a:p>
        </p:txBody>
      </p:sp>
      <p:pic>
        <p:nvPicPr>
          <p:cNvPr id="3" name="~PP196.WAV">
            <a:hlinkClick r:id="" action="ppaction://media"/>
          </p:cNvPr>
          <p:cNvPicPr>
            <a:picLocks noRot="1" noChangeAspect="1"/>
          </p:cNvPicPr>
          <p:nvPr>
            <a:wavAudioFile r:embed="rId1" name="~PP196.WAV"/>
          </p:nvPr>
        </p:nvPicPr>
        <p:blipFill>
          <a:blip r:embed="rId4"/>
          <a:stretch>
            <a:fillRect/>
          </a:stretch>
        </p:blipFill>
        <p:spPr>
          <a:xfrm>
            <a:off x="8696325" y="6410325"/>
            <a:ext cx="304800" cy="304800"/>
          </a:xfrm>
          <a:prstGeom prst="rect">
            <a:avLst/>
          </a:prstGeom>
        </p:spPr>
      </p:pic>
    </p:spTree>
  </p:cSld>
  <p:clrMapOvr>
    <a:masterClrMapping/>
  </p:clrMapOvr>
  <p:transition advTm="3815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3" presetClass="entr" presetSubtype="10" fill="hold" grpId="0" nodeType="afterEffect">
                                  <p:stCondLst>
                                    <p:cond delay="0"/>
                                  </p:stCondLst>
                                  <p:childTnLst>
                                    <p:set>
                                      <p:cBhvr>
                                        <p:cTn id="9" dur="1" fill="hold">
                                          <p:stCondLst>
                                            <p:cond delay="0"/>
                                          </p:stCondLst>
                                        </p:cTn>
                                        <p:tgtEl>
                                          <p:spTgt spid="13315">
                                            <p:txEl>
                                              <p:pRg st="0" end="0"/>
                                            </p:txEl>
                                          </p:spTgt>
                                        </p:tgtEl>
                                        <p:attrNameLst>
                                          <p:attrName>style.visibility</p:attrName>
                                        </p:attrNameLst>
                                      </p:cBhvr>
                                      <p:to>
                                        <p:strVal val="visible"/>
                                      </p:to>
                                    </p:set>
                                    <p:animEffect transition="in" filter="blinds(horizontal)">
                                      <p:cBhvr>
                                        <p:cTn id="10" dur="500"/>
                                        <p:tgtEl>
                                          <p:spTgt spid="13315">
                                            <p:txEl>
                                              <p:pRg st="0" end="0"/>
                                            </p:txEl>
                                          </p:spTgt>
                                        </p:tgtEl>
                                      </p:cBhvr>
                                    </p:animEffect>
                                  </p:childTnLst>
                                </p:cTn>
                              </p:par>
                            </p:childTnLst>
                          </p:cTn>
                        </p:par>
                        <p:par>
                          <p:cTn id="11" fill="hold">
                            <p:stCondLst>
                              <p:cond delay="500"/>
                            </p:stCondLst>
                            <p:childTnLst>
                              <p:par>
                                <p:cTn id="12" presetID="3" presetClass="entr" presetSubtype="10" fill="hold" grpId="0" nodeType="afterEffect">
                                  <p:stCondLst>
                                    <p:cond delay="0"/>
                                  </p:stCondLst>
                                  <p:childTnLst>
                                    <p:set>
                                      <p:cBhvr>
                                        <p:cTn id="13" dur="1" fill="hold">
                                          <p:stCondLst>
                                            <p:cond delay="0"/>
                                          </p:stCondLst>
                                        </p:cTn>
                                        <p:tgtEl>
                                          <p:spTgt spid="13315">
                                            <p:txEl>
                                              <p:pRg st="1" end="1"/>
                                            </p:txEl>
                                          </p:spTgt>
                                        </p:tgtEl>
                                        <p:attrNameLst>
                                          <p:attrName>style.visibility</p:attrName>
                                        </p:attrNameLst>
                                      </p:cBhvr>
                                      <p:to>
                                        <p:strVal val="visible"/>
                                      </p:to>
                                    </p:set>
                                    <p:animEffect transition="in" filter="blinds(horizontal)">
                                      <p:cBhvr>
                                        <p:cTn id="14" dur="500"/>
                                        <p:tgtEl>
                                          <p:spTgt spid="133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3"/>
                </p:tgtEl>
              </p:cMediaNode>
            </p:audio>
          </p:childTnLst>
        </p:cTn>
      </p:par>
    </p:tnLst>
    <p:bldLst>
      <p:bldP spid="1331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Rot="1" noChangeArrowheads="1"/>
          </p:cNvSpPr>
          <p:nvPr>
            <p:ph idx="1"/>
          </p:nvPr>
        </p:nvSpPr>
        <p:spPr>
          <a:xfrm>
            <a:off x="301625" y="381000"/>
            <a:ext cx="8540750" cy="5718175"/>
          </a:xfrm>
        </p:spPr>
        <p:txBody>
          <a:bodyPr>
            <a:normAutofit/>
          </a:bodyPr>
          <a:lstStyle/>
          <a:p>
            <a:r>
              <a:rPr lang="en-US" b="1" dirty="0" smtClean="0"/>
              <a:t>Galatians 5</a:t>
            </a:r>
            <a:r>
              <a:rPr lang="en-US" dirty="0" smtClean="0"/>
              <a:t> :7.  You were running well; who hindered you from obeying the truth? 8.  This persuasion </a:t>
            </a:r>
            <a:r>
              <a:rPr lang="en-US" i="1" dirty="0" smtClean="0"/>
              <a:t>did</a:t>
            </a:r>
            <a:r>
              <a:rPr lang="en-US" dirty="0" smtClean="0"/>
              <a:t> not </a:t>
            </a:r>
            <a:r>
              <a:rPr lang="en-US" i="1" dirty="0" smtClean="0"/>
              <a:t>come</a:t>
            </a:r>
            <a:r>
              <a:rPr lang="en-US" dirty="0" smtClean="0"/>
              <a:t> from Him who calls you.</a:t>
            </a:r>
            <a:endParaRPr lang="en-US" dirty="0"/>
          </a:p>
        </p:txBody>
      </p:sp>
      <p:pic>
        <p:nvPicPr>
          <p:cNvPr id="3" name="~PP3406.WAV">
            <a:hlinkClick r:id="" action="ppaction://media"/>
          </p:cNvPr>
          <p:cNvPicPr>
            <a:picLocks noRot="1" noChangeAspect="1"/>
          </p:cNvPicPr>
          <p:nvPr>
            <a:wavAudioFile r:embed="rId1" name="~PP3406.WAV"/>
          </p:nvPr>
        </p:nvPicPr>
        <p:blipFill>
          <a:blip r:embed="rId4"/>
          <a:stretch>
            <a:fillRect/>
          </a:stretch>
        </p:blipFill>
        <p:spPr>
          <a:xfrm>
            <a:off x="8696325" y="6410325"/>
            <a:ext cx="304800" cy="304800"/>
          </a:xfrm>
          <a:prstGeom prst="rect">
            <a:avLst/>
          </a:prstGeom>
        </p:spPr>
      </p:pic>
    </p:spTree>
  </p:cSld>
  <p:clrMapOvr>
    <a:masterClrMapping/>
  </p:clrMapOvr>
  <p:transition advTm="4803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3" presetClass="entr" presetSubtype="10" fill="hold" grpId="0" nodeType="afterEffect">
                                  <p:stCondLst>
                                    <p:cond delay="0"/>
                                  </p:stCondLst>
                                  <p:childTnLst>
                                    <p:set>
                                      <p:cBhvr>
                                        <p:cTn id="9" dur="1" fill="hold">
                                          <p:stCondLst>
                                            <p:cond delay="0"/>
                                          </p:stCondLst>
                                        </p:cTn>
                                        <p:tgtEl>
                                          <p:spTgt spid="13315">
                                            <p:txEl>
                                              <p:pRg st="0" end="0"/>
                                            </p:txEl>
                                          </p:spTgt>
                                        </p:tgtEl>
                                        <p:attrNameLst>
                                          <p:attrName>style.visibility</p:attrName>
                                        </p:attrNameLst>
                                      </p:cBhvr>
                                      <p:to>
                                        <p:strVal val="visible"/>
                                      </p:to>
                                    </p:set>
                                    <p:animEffect transition="in" filter="blinds(horizontal)">
                                      <p:cBhvr>
                                        <p:cTn id="10" dur="500"/>
                                        <p:tgtEl>
                                          <p:spTgt spid="133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3"/>
                </p:tgtEl>
              </p:cMediaNode>
            </p:audio>
          </p:childTnLst>
        </p:cTn>
      </p:par>
    </p:tnLst>
    <p:bldLst>
      <p:bldP spid="13315"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05.2"/>
</p:tagLst>
</file>

<file path=ppt/tags/tag2.xml><?xml version="1.0" encoding="utf-8"?>
<p:tagLst xmlns:a="http://schemas.openxmlformats.org/drawingml/2006/main" xmlns:r="http://schemas.openxmlformats.org/officeDocument/2006/relationships" xmlns:p="http://schemas.openxmlformats.org/presentationml/2006/main">
  <p:tag name="TIMING" val="|3.7|2.7"/>
</p:tagLst>
</file>

<file path=ppt/tags/tag3.xml><?xml version="1.0" encoding="utf-8"?>
<p:tagLst xmlns:a="http://schemas.openxmlformats.org/drawingml/2006/main" xmlns:r="http://schemas.openxmlformats.org/officeDocument/2006/relationships" xmlns:p="http://schemas.openxmlformats.org/presentationml/2006/main">
  <p:tag name="TIMING" val="|48.8"/>
</p:tagLst>
</file>

<file path=ppt/tags/tag4.xml><?xml version="1.0" encoding="utf-8"?>
<p:tagLst xmlns:a="http://schemas.openxmlformats.org/drawingml/2006/main" xmlns:r="http://schemas.openxmlformats.org/officeDocument/2006/relationships" xmlns:p="http://schemas.openxmlformats.org/presentationml/2006/main">
  <p:tag name="TIMING" val="|2.7"/>
</p:tagLst>
</file>

<file path=ppt/tags/tag5.xml><?xml version="1.0" encoding="utf-8"?>
<p:tagLst xmlns:a="http://schemas.openxmlformats.org/drawingml/2006/main" xmlns:r="http://schemas.openxmlformats.org/officeDocument/2006/relationships" xmlns:p="http://schemas.openxmlformats.org/presentationml/2006/main">
  <p:tag name="TIMING" val="|0.7"/>
</p:tagLst>
</file>

<file path=ppt/tags/tag6.xml><?xml version="1.0" encoding="utf-8"?>
<p:tagLst xmlns:a="http://schemas.openxmlformats.org/drawingml/2006/main" xmlns:r="http://schemas.openxmlformats.org/officeDocument/2006/relationships" xmlns:p="http://schemas.openxmlformats.org/presentationml/2006/main">
  <p:tag name="TIMING" val="|0"/>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rnival">
  <a:themeElements>
    <a:clrScheme name="Carnival">
      <a:dk1>
        <a:sysClr val="windowText" lastClr="000000"/>
      </a:dk1>
      <a:lt1>
        <a:sysClr val="window" lastClr="FFFFFF"/>
      </a:lt1>
      <a:dk2>
        <a:srgbClr val="2A2D6C"/>
      </a:dk2>
      <a:lt2>
        <a:srgbClr val="FCED90"/>
      </a:lt2>
      <a:accent1>
        <a:srgbClr val="E0B602"/>
      </a:accent1>
      <a:accent2>
        <a:srgbClr val="C77D00"/>
      </a:accent2>
      <a:accent3>
        <a:srgbClr val="C43D1F"/>
      </a:accent3>
      <a:accent4>
        <a:srgbClr val="B42469"/>
      </a:accent4>
      <a:accent5>
        <a:srgbClr val="7B309B"/>
      </a:accent5>
      <a:accent6>
        <a:srgbClr val="4560AD"/>
      </a:accent6>
      <a:hlink>
        <a:srgbClr val="118FBF"/>
      </a:hlink>
      <a:folHlink>
        <a:srgbClr val="0CA15F"/>
      </a:folHlink>
    </a:clrScheme>
    <a:fontScheme name="Carnival">
      <a:majorFont>
        <a:latin typeface="Bodoni MT"/>
        <a:ea typeface=""/>
        <a:cs typeface=""/>
        <a:font script="Cyrl" typeface="Times New Roman"/>
        <a:font script="Grek" typeface="Times New Roman"/>
        <a:font script="Jpan" typeface="HG明朝E"/>
        <a:font script="Hang" typeface="HY목각파임B"/>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Verdana"/>
        <a:ea typeface=""/>
        <a:cs typeface=""/>
        <a:font script="Jpan" typeface="ＭＳ Ｐゴシック"/>
        <a:font script="Hang" typeface="맑은 고딕"/>
        <a:font script="Hans" typeface="华文楷体"/>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arnival">
      <a:fillStyleLst>
        <a:solidFill>
          <a:schemeClr val="phClr">
            <a:tint val="100000"/>
          </a:schemeClr>
        </a:solidFill>
        <a:gradFill rotWithShape="1">
          <a:gsLst>
            <a:gs pos="0">
              <a:schemeClr val="phClr">
                <a:tint val="75000"/>
                <a:satMod val="170000"/>
              </a:schemeClr>
            </a:gs>
            <a:gs pos="37000">
              <a:schemeClr val="phClr">
                <a:tint val="50000"/>
                <a:satMod val="180000"/>
              </a:schemeClr>
            </a:gs>
            <a:gs pos="50000">
              <a:schemeClr val="phClr">
                <a:tint val="46000"/>
                <a:satMod val="180000"/>
              </a:schemeClr>
            </a:gs>
            <a:gs pos="64000">
              <a:schemeClr val="phClr">
                <a:tint val="50000"/>
                <a:satMod val="180000"/>
              </a:schemeClr>
            </a:gs>
            <a:gs pos="100000">
              <a:schemeClr val="phClr">
                <a:tint val="75000"/>
                <a:satMod val="170000"/>
              </a:schemeClr>
            </a:gs>
          </a:gsLst>
          <a:lin ang="5400000" scaled="0"/>
        </a:gradFill>
        <a:gradFill rotWithShape="1">
          <a:gsLst>
            <a:gs pos="0">
              <a:schemeClr val="phClr">
                <a:shade val="35000"/>
                <a:satMod val="190000"/>
              </a:schemeClr>
            </a:gs>
            <a:gs pos="30000">
              <a:schemeClr val="phClr">
                <a:shade val="64000"/>
                <a:satMod val="165000"/>
              </a:schemeClr>
            </a:gs>
            <a:gs pos="46000">
              <a:schemeClr val="phClr">
                <a:shade val="74000"/>
                <a:satMod val="165000"/>
              </a:schemeClr>
            </a:gs>
            <a:gs pos="56000">
              <a:schemeClr val="phClr">
                <a:shade val="74000"/>
                <a:satMod val="165000"/>
              </a:schemeClr>
            </a:gs>
            <a:gs pos="70000">
              <a:schemeClr val="phClr">
                <a:shade val="64000"/>
                <a:satMod val="165000"/>
              </a:schemeClr>
            </a:gs>
            <a:gs pos="100000">
              <a:schemeClr val="phClr">
                <a:shade val="35000"/>
                <a:satMod val="190000"/>
              </a:schemeClr>
            </a:gs>
          </a:gsLst>
          <a:lin ang="5400000" scaled="0"/>
        </a:gradFill>
      </a:fillStyleLst>
      <a:lnStyleLst>
        <a:ln w="5000">
          <a:solidFill>
            <a:schemeClr val="phClr"/>
          </a:solidFill>
          <a:prstDash val="solid"/>
        </a:ln>
        <a:ln w="12700">
          <a:solidFill>
            <a:schemeClr val="phClr"/>
          </a:solidFill>
          <a:prstDash val="solid"/>
        </a:ln>
        <a:ln w="28100">
          <a:solidFill>
            <a:schemeClr val="phClr"/>
          </a:solidFill>
          <a:prstDash val="solid"/>
        </a:ln>
      </a:lnStyleLst>
      <a:effectStyleLst>
        <a:effectStyle>
          <a:effectLst>
            <a:outerShdw blurRad="39000" dist="25400" dir="5400000">
              <a:srgbClr val="1A0000">
                <a:alpha val="35000"/>
              </a:srgbClr>
            </a:outerShdw>
          </a:effectLst>
        </a:effectStyle>
        <a:effectStyle>
          <a:effectLst>
            <a:outerShdw blurRad="39000" dist="25000" dir="5400000">
              <a:srgbClr val="1A0000">
                <a:alpha val="40000"/>
              </a:srgbClr>
            </a:outerShdw>
          </a:effectLst>
        </a:effectStyle>
        <a:effectStyle>
          <a:effectLst>
            <a:outerShdw blurRad="39000" dist="25000" dir="5400000">
              <a:srgbClr val="000000">
                <a:alpha val="40000"/>
              </a:srgbClr>
            </a:outerShdw>
          </a:effectLst>
          <a:scene3d>
            <a:camera prst="orthographicFront">
              <a:rot lat="0" lon="0" rev="0"/>
            </a:camera>
            <a:lightRig rig="contrasting" dir="tr">
              <a:rot lat="0" lon="0" rev="7000000"/>
            </a:lightRig>
          </a:scene3d>
          <a:sp3d prstMaterial="powder">
            <a:bevelT w="110000" h="50000"/>
          </a:sp3d>
        </a:effectStyle>
      </a:effectStyleLst>
      <a:bgFillStyleLst>
        <a:solidFill>
          <a:schemeClr val="phClr">
            <a:tint val="100000"/>
          </a:schemeClr>
        </a:solidFill>
        <a:gradFill rotWithShape="1">
          <a:gsLst>
            <a:gs pos="0">
              <a:schemeClr val="phClr">
                <a:shade val="68000"/>
                <a:satMod val="150000"/>
              </a:schemeClr>
            </a:gs>
            <a:gs pos="40000">
              <a:schemeClr val="phClr">
                <a:tint val="90000"/>
                <a:satMod val="220000"/>
              </a:schemeClr>
            </a:gs>
            <a:gs pos="50000">
              <a:schemeClr val="phClr">
                <a:tint val="86500"/>
                <a:satMod val="255000"/>
              </a:schemeClr>
            </a:gs>
            <a:gs pos="53000">
              <a:schemeClr val="phClr">
                <a:tint val="86500"/>
                <a:satMod val="255000"/>
              </a:schemeClr>
            </a:gs>
            <a:gs pos="62000">
              <a:schemeClr val="phClr">
                <a:tint val="90000"/>
                <a:satMod val="220000"/>
              </a:schemeClr>
            </a:gs>
            <a:gs pos="100000">
              <a:schemeClr val="phClr">
                <a:shade val="68000"/>
                <a:satMod val="150000"/>
              </a:schemeClr>
            </a:gs>
          </a:gsLst>
          <a:lin ang="5400000" scaled="0"/>
        </a:gradFill>
        <a:blipFill>
          <a:blip xmlns:r="http://schemas.openxmlformats.org/officeDocument/2006/relationships" r:embed="rId1">
            <a:duotone>
              <a:schemeClr val="phClr">
                <a:tint val="95000"/>
                <a:satMod val="190000"/>
              </a:schemeClr>
              <a:schemeClr val="phClr">
                <a:shade val="78000"/>
                <a:satMod val="18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Carnival</Template>
  <TotalTime>1757</TotalTime>
  <Words>851</Words>
  <Application>Microsoft Office PowerPoint</Application>
  <PresentationFormat>On-screen Show (4:3)</PresentationFormat>
  <Paragraphs>144</Paragraphs>
  <Slides>31</Slides>
  <Notes>31</Notes>
  <HiddenSlides>0</HiddenSlides>
  <MMClips>33</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Carnival</vt:lpstr>
      <vt:lpstr>God  and  Circumstances</vt:lpstr>
      <vt:lpstr>God  and  Circumstances</vt:lpstr>
      <vt:lpstr>People not Things</vt:lpstr>
      <vt:lpstr>“Luck”</vt:lpstr>
      <vt:lpstr>“Luck”</vt:lpstr>
      <vt:lpstr>Poor Interpreters</vt:lpstr>
      <vt:lpstr>Romans 8:28</vt:lpstr>
      <vt:lpstr>Slide 8</vt:lpstr>
      <vt:lpstr>Slide 9</vt:lpstr>
      <vt:lpstr>Slide 10</vt:lpstr>
      <vt:lpstr>Slide 11</vt:lpstr>
      <vt:lpstr>Egocentric Thinking</vt:lpstr>
      <vt:lpstr>Slide 13</vt:lpstr>
      <vt:lpstr>Slide 14</vt:lpstr>
      <vt:lpstr>Slide 15</vt:lpstr>
      <vt:lpstr>Allowing Evil</vt:lpstr>
      <vt:lpstr>The Good News</vt:lpstr>
      <vt:lpstr>Passive Victims?</vt:lpstr>
      <vt:lpstr>James 1:14</vt:lpstr>
      <vt:lpstr>Matthew 13:45-46</vt:lpstr>
      <vt:lpstr>Matthew 13:45-46</vt:lpstr>
      <vt:lpstr>“I Have To”</vt:lpstr>
      <vt:lpstr>Slide 23</vt:lpstr>
      <vt:lpstr>Slide 24</vt:lpstr>
      <vt:lpstr>Of course you can</vt:lpstr>
      <vt:lpstr>Slide 26</vt:lpstr>
      <vt:lpstr>Slide 27</vt:lpstr>
      <vt:lpstr>Slide 28</vt:lpstr>
      <vt:lpstr>Dangers</vt:lpstr>
      <vt:lpstr>Dangers</vt:lpstr>
      <vt:lpstr>Thanks for Joining Us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  and  Circumstances</dc:title>
  <dc:creator>Holloway</dc:creator>
  <cp:lastModifiedBy>Joe Holloway</cp:lastModifiedBy>
  <cp:revision>41</cp:revision>
  <dcterms:created xsi:type="dcterms:W3CDTF">2005-05-16T23:32:59Z</dcterms:created>
  <dcterms:modified xsi:type="dcterms:W3CDTF">2009-07-05T16:16:20Z</dcterms:modified>
</cp:coreProperties>
</file>