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78" r:id="rId3"/>
    <p:sldId id="379" r:id="rId4"/>
    <p:sldId id="380" r:id="rId5"/>
    <p:sldId id="381" r:id="rId6"/>
    <p:sldId id="382" r:id="rId7"/>
    <p:sldId id="383" r:id="rId8"/>
    <p:sldId id="384" r:id="rId9"/>
    <p:sldId id="385" r:id="rId10"/>
    <p:sldId id="386" r:id="rId11"/>
    <p:sldId id="387" r:id="rId12"/>
    <p:sldId id="388" r:id="rId13"/>
    <p:sldId id="389" r:id="rId14"/>
    <p:sldId id="390" r:id="rId15"/>
    <p:sldId id="391" r:id="rId16"/>
    <p:sldId id="392" r:id="rId17"/>
    <p:sldId id="393" r:id="rId18"/>
    <p:sldId id="394" r:id="rId19"/>
    <p:sldId id="395" r:id="rId20"/>
    <p:sldId id="396" r:id="rId21"/>
    <p:sldId id="397" r:id="rId22"/>
    <p:sldId id="398" r:id="rId23"/>
    <p:sldId id="399" r:id="rId24"/>
    <p:sldId id="400" r:id="rId25"/>
    <p:sldId id="401" r:id="rId26"/>
    <p:sldId id="402" r:id="rId27"/>
    <p:sldId id="403" r:id="rId28"/>
    <p:sldId id="404" r:id="rId29"/>
    <p:sldId id="405" r:id="rId30"/>
    <p:sldId id="406" r:id="rId31"/>
    <p:sldId id="407" r:id="rId32"/>
    <p:sldId id="408" r:id="rId33"/>
    <p:sldId id="409" r:id="rId3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microsoft.com/office/2016/11/relationships/changesInfo" Target="changesInfos/changesInfo1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theme" Target="theme/theme1.xml"/><Relationship Id="rId40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presProps" Target="presProps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632016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93345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729878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410827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602807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4063239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642906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0904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34032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361414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421391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7416527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56236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시온에서 나팔을 불며 나의 거룩한 산에서 경고의 소리를 질러 이 땅 주민들로 다 떨게 할지니 이는 여호와의 날이 이르게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됨이니라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이제 임박하였으니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8114150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앞에서 땅이 진동하며 하늘이 떨며 해와 달이 캄캄하며 별들이 빛을 거두도다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68375138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그의 군대 앞에서 소리를 지르시고 그의 진영은 심히 크고 그의 명령을 행하는 자는 강하니 여호와의 날이 크고 심히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두렵도다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당할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누구이랴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4942117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말씀에 너희는 이제라도 금식하고 울며 애통하고 마음을 다하여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돌아오라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89275267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옷을 찢지 말고 마음을 찢고 너희 하나님 여호와께로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돌아올지어다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그는 은혜로우시며 자비로우시며 노하기를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더디하시며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인애가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크시사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뜻을 돌이켜 재앙을 내리지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아니하시나니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25001819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혹시 마음과 뜻을 돌이키시고 그 뒤에 복을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내리사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하나님 여호와께 소제와 전제를 드리게 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아니하실는지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누가 알겠느냐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08948363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시온에서 나팔을 불어 거룩한 금식일을 정하고 성회를 소집하라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2365167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백성을 모아 그 모임을 거룩하게 하고 장로들을 모으며 어린이와 젖 먹는 자를 모으며 신랑을 그 방에서 나오게 하며 신부도 그 신방에서 나오게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84057208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여호와를 섬기는 제사장들은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낭실과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제단 사이에서 울며 이르기를 여호와여 주의 백성을 불쌍히 여기소서 주의 기업을 욕되게 하여 나라들로 그들을 관할하지 못하게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하옵소서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어찌하여 이방인으로 그들의 하나님이 어디 있느냐 말하게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하겠나이까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92478218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여호와께서 자기의 땅을 극진히 사랑하시어 그의 백성을 불쌍히 여기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4)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실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24202872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그들에게 응답하여 이르시기를 내가 너희에게 곡식과 새 포도주와 기름을 주리니 너희가 이로 말미암아 흡족하리라 내가 다시는 너희가 나라들 가운데에서 욕을 당하지 않게 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8202103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어둡고 캄캄한 날이요 짙은 구름이 덮인 날이라 새벽 빛이 산 꼭대기에 덮인 것과 같으니 이는 많고 강한 백성이 이르렀음이라 이와 같은 것이 옛날에도 없었고 이후에도 대대에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없으리로다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5308235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북쪽 군대를 너희에게서 멀리 떠나게 하여 메마르고 적막한 땅으로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쫓아내리니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앞의 부대는 동해로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뒤의 부대는 서해로 들어갈 것이라 상한 냄새가 일어나고 악취가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큰 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행하였음이니라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4)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2127351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땅이여 두려워하지 말고 기뻐하며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즐거워할지어다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여호와께서 큰 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행하셨음이로다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59725738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들짐승들아 두려워하지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들의 풀이 싹이 나며 나무가 열매를 맺으며 무화과나무와 포도나무가 다 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55272530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시온의 자녀들아 너희는 너희 하나님 여호와로 말미암아 기뻐하며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즐거워할지어다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너희를 위하여 비를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내리시되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이른 비를 너희에게 적당하게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주시리니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이른 비와 늦은 비가 예전과 같을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15006474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마당에는 밀이 가득하고 독에는 새 포도주와 기름이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넘치리로다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18150030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전에 너희에게 보낸 큰 군대 곧 메뚜기와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느치와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황충과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팥중이가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먹은 햇수대로 너희에게 갚아 주리니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6136856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먹되 풍족히 먹고 너희에게 놀라운 일을 행하신 너희 하나님 여호와의 이름을 찬송할 것이라 내 백성이 영원히 수치를 당하지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93873619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이스라엘 가운데에 있어 너희 하나님 여호와가 되고 다른 이가 없는 줄을 너희가 알 것이라 내 백성이 영원히 수치를 당하지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04928769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후에 내가 내 영을 만민에게 부어 주리니 너희 자녀들이 장래 일을 말할 것이며 너희 늙은이는 꿈을 꾸며 너희 젊은이는 이상을 볼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89777052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내가 또 내 영을 남종과 여종에게 부어 줄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0191287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불이 그들의 앞을 사르며 불꽃이 그들의 뒤를 태우니 그들의 예전의 땅은 에덴 동산 같았으나 그들의 나중의 땅은 황폐한 들 같으니 그것을 피한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4673735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이적을 하늘과 땅에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베풀리니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피와 불과 연기 기둥이라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96540102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크고 두려운 날이 이르기 전에 해가 어두워지고 달이 핏빛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변하려니와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29607932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누구든지 여호와의 이름을 부르는 자는 구원을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나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말대로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시온 산과 예루살렘에서 피할 자가 있을 것임이요 남은 자 중에 나 여호와의 부름을 받을 자가 있을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것임이니라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752024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모양은 말 같고 그 달리는 것은 기병 같으며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7376424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산 꼭대기에서 뛰는 소리는 병거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소리와도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같고 불꽃이 검불을 사르는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소리와도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같으며 강한 군사가 줄을 벌이고 싸우는 것 같으니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689588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앞에서 백성들이 질리고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무리의 낯빛이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하얘졌도다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689446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용사 같이 달리며 무사 같이 성을 기어 오르며 각기 자기의 길로 나아가되 그 줄을 이탈하지 아니하며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0391735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피차에 부딪치지 아니하고 각기 자기의 길로 나아가며 무기를 돌파하고 나아가나 상하지 아니하며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29964648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성중에 뛰어 들어가며 성 위에 달리며 집에 기어 오르며 도둑 같이 창으로 들어가니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4920900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675</Words>
  <Application>Microsoft Office PowerPoint</Application>
  <PresentationFormat>와이드스크린</PresentationFormat>
  <Paragraphs>64</Paragraphs>
  <Slides>32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32</vt:i4>
      </vt:variant>
    </vt:vector>
  </HeadingPairs>
  <TitlesOfParts>
    <vt:vector size="3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2024-10-01T11:00:11Z</dcterms:modified>
</cp:coreProperties>
</file>