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1FDDE-DE7A-487A-5297-51CA0401D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6FC03-336A-46BD-9DA9-CC5436A3E698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3E615-B176-44C1-13C5-2847831CF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7B6C9-A4DF-6D20-6DC3-C90552DA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9E35-6B15-4303-A260-14C6CAB6E04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962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D2361-84AE-312D-063D-4EBCDA209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52684-766C-4B9B-9FA0-229C159C587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8752C-8F5B-45B4-7EAC-590605257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75A20-382F-4A7D-5381-C3B603D03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2AD7F-3111-46A8-ACAB-86785BF0A67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9340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80F55-A674-3063-E95D-A96BE5F38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E12CF-BE39-4AEE-8A6D-619134AD8A92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98076-7935-9314-6DCD-B4475B9AE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68CF8-2735-73F6-0B94-AA570F269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6654A-EC8C-463B-BA49-753D7B23D92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0450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9DE51-BEAA-518C-78B4-C9D7C06E9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6B70-7232-4C67-A5FA-C0800110360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CC4E4-7EEB-6A8C-39A9-D85F72496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8C91A-A2DE-FD3E-373F-5BC253F5E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02CBB-9B74-4E8E-AF83-47D076C6975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62651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6AEF5-771E-672C-62B5-D2FA8A3AF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BDEC3-4F76-44C2-9937-2E9DB4691D9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AA563-3322-7B5E-FC4A-7ED32EC7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54076-2D17-1AD5-E034-B8D86BD9F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92C24-D6B1-4B12-994A-B928CBDEDC2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963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3A14016-2B83-FFA5-13E5-CB47B2621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230FA-A78E-4872-8525-A6675CAABAFE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7ADF0E-61D9-4050-EDF3-134750F25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D6681B7-A418-BA70-D925-9D2F57BF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C47F9-743C-4749-AEE0-944A548C618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299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C54C396-53CE-1775-827E-A72CB066A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FB39-95FD-4501-BCF7-AA52B3739712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4C900D4-7EA3-FAE5-07B8-28B4707C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AD89ECB-2948-CAFE-A09F-9A0C6F7E3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73856-2C52-46FA-A1FC-C44A2DBE0A8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79968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CF9794A-2877-960D-99FD-17CB139C0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B1083-4FBF-4096-86A4-AE88400DD21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AFFB2CE-E494-809F-E576-B5253A09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E822C1-09BF-4757-68B1-08CB95DB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E7F5D-8277-40E5-B27F-6EAE76BC77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959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BAC5634-FF5D-9E62-9D27-CFA8B5C2B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279CE-1C4E-40B5-8218-C4FB02723E22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AB40619-107E-5D57-6755-6EC749622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9E0BCF5-2F25-591E-A791-BDAE03DD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E0156-6EA7-4676-A890-F396645B2F0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14239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AD00451-2C0E-700B-2B0A-545496387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2780F-9A1F-4BC4-A440-8B0F828F25A8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05C932-89DE-9A12-3F07-FA0AAF963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C452FD-CC5A-F0E2-B4B8-B8B78BDB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82125-35EC-4D4D-B444-3F60CF7558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1703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348DE2C-20EC-E20E-7B7C-885BE5C75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3445C-6ABF-4979-9680-A1252B6B95C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018357D-FB54-D0CE-563A-D20A1ED3D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354C148-8CF8-247A-9B75-83B4D646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C59FE-480E-4ED4-8362-83CDE398EDC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238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9D58334-7276-59EA-EC91-653A989671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3DE986A-B29A-6C5B-ABE4-A4ADC7827C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24E09-AA66-2BB5-11CA-608A4D1939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B0165CAA-42FB-4A43-B163-07176DE1010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A69A1-414B-B14A-B8D5-E69967290A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E2B8B-D9E8-9948-C4E9-AF6D3113B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09C4F7FC-3576-4925-BBA4-F09DEA2269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DEFB04F0-D095-8978-890E-957AF8E5F9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FC5ACF7D-7AAE-48A8-8F62-9A3E9D101E2E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5">
            <a:extLst>
              <a:ext uri="{FF2B5EF4-FFF2-40B4-BE49-F238E27FC236}">
                <a16:creationId xmlns:a16="http://schemas.microsoft.com/office/drawing/2014/main" id="{0A954FD3-B09F-D62E-70D0-BDD175C341B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93B81F5-A46C-4B59-A4FC-E736151EA2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7745CE17-FD4E-F634-63C1-55B36F6FD9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1" name="Group 8">
            <a:extLst>
              <a:ext uri="{FF2B5EF4-FFF2-40B4-BE49-F238E27FC236}">
                <a16:creationId xmlns:a16="http://schemas.microsoft.com/office/drawing/2014/main" id="{DE36F1D1-4F50-88F8-CA8B-22F0AE5B9A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79F25690-BA00-F0E9-0124-2B7ED282BB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3515D54A-F750-1385-062D-F81A015893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11">
            <a:extLst>
              <a:ext uri="{FF2B5EF4-FFF2-40B4-BE49-F238E27FC236}">
                <a16:creationId xmlns:a16="http://schemas.microsoft.com/office/drawing/2014/main" id="{29D4B15A-FA47-3ED5-4538-2D8CD8ECA44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5F9E953C-1CC4-A574-C182-CFF4B245B6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88BD72E-E309-A652-E318-F081981A2A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4">
            <a:extLst>
              <a:ext uri="{FF2B5EF4-FFF2-40B4-BE49-F238E27FC236}">
                <a16:creationId xmlns:a16="http://schemas.microsoft.com/office/drawing/2014/main" id="{B928E8ED-2D28-9704-A7F0-F8823084AB2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82C55F4C-39B6-215C-F290-04263A44B3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C90007B-E698-7470-8C68-C356E9977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54" name="Picture 4" descr="154-1">
            <a:extLst>
              <a:ext uri="{FF2B5EF4-FFF2-40B4-BE49-F238E27FC236}">
                <a16:creationId xmlns:a16="http://schemas.microsoft.com/office/drawing/2014/main" id="{CE429610-07A6-AA5E-FD8A-AED77B9DA6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5">
            <a:extLst>
              <a:ext uri="{FF2B5EF4-FFF2-40B4-BE49-F238E27FC236}">
                <a16:creationId xmlns:a16="http://schemas.microsoft.com/office/drawing/2014/main" id="{DC539CE2-CE17-2EA6-AAB3-F31E5D147F2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A4923B7-ECC0-AD17-8E4A-28490E29E6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260FE64-32FB-A9D6-7D56-3D6F8D8F01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5" name="Group 8">
            <a:extLst>
              <a:ext uri="{FF2B5EF4-FFF2-40B4-BE49-F238E27FC236}">
                <a16:creationId xmlns:a16="http://schemas.microsoft.com/office/drawing/2014/main" id="{740CEB70-0839-AC28-98B9-C28655AB389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4CFF79B6-870E-04C2-D07D-F511846B49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F0DE75CA-125C-3DD2-535A-08C3624640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11">
            <a:extLst>
              <a:ext uri="{FF2B5EF4-FFF2-40B4-BE49-F238E27FC236}">
                <a16:creationId xmlns:a16="http://schemas.microsoft.com/office/drawing/2014/main" id="{74D8C086-E7CF-AB27-9218-E12281CB34D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54BFB950-EEAA-1344-307E-A52E4181D3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AC1130F-2240-87C1-9837-A1A137453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4">
            <a:extLst>
              <a:ext uri="{FF2B5EF4-FFF2-40B4-BE49-F238E27FC236}">
                <a16:creationId xmlns:a16="http://schemas.microsoft.com/office/drawing/2014/main" id="{01E90C5E-CEE1-8579-AFF5-9DB79B8FA6D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326276E5-2440-B3A1-8AE6-733BB52F6B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AB4C3E4-7F32-F290-5B5B-0CDBED43E4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3078" name="Picture 4" descr="154-후렴1_2_3 copy">
            <a:extLst>
              <a:ext uri="{FF2B5EF4-FFF2-40B4-BE49-F238E27FC236}">
                <a16:creationId xmlns:a16="http://schemas.microsoft.com/office/drawing/2014/main" id="{CF67D8C2-017C-D01E-C299-0C014EB4CE6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5">
            <a:extLst>
              <a:ext uri="{FF2B5EF4-FFF2-40B4-BE49-F238E27FC236}">
                <a16:creationId xmlns:a16="http://schemas.microsoft.com/office/drawing/2014/main" id="{A7D206C4-CC1C-33B2-00E4-0BEDDF5A724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5021318-DB7C-9EE4-A7CC-A493DB9959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3AE8F00-47A8-9993-DC3F-0DE157F03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099" name="Group 8">
            <a:extLst>
              <a:ext uri="{FF2B5EF4-FFF2-40B4-BE49-F238E27FC236}">
                <a16:creationId xmlns:a16="http://schemas.microsoft.com/office/drawing/2014/main" id="{6A085A96-6D32-D046-82B6-40DDED574E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20583A8E-D196-EBA8-5028-BA3269B595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96CCD758-5AF1-D63E-7F98-00F6D6519B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11">
            <a:extLst>
              <a:ext uri="{FF2B5EF4-FFF2-40B4-BE49-F238E27FC236}">
                <a16:creationId xmlns:a16="http://schemas.microsoft.com/office/drawing/2014/main" id="{036A4A1E-D289-2137-9092-51FF0DDF737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14398E3B-40AC-07F9-4867-74EF88F0AA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73893C7-04C3-FA5E-3144-775886A8CD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4">
            <a:extLst>
              <a:ext uri="{FF2B5EF4-FFF2-40B4-BE49-F238E27FC236}">
                <a16:creationId xmlns:a16="http://schemas.microsoft.com/office/drawing/2014/main" id="{BAA1FCD7-228F-843E-F3BF-EF07704AFC0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EB566A92-A1DF-3D5C-A20A-1722A8E4CE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704D392-79A8-485C-5B03-1688DD0851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4102" name="Picture 4" descr="154-2 copy">
            <a:extLst>
              <a:ext uri="{FF2B5EF4-FFF2-40B4-BE49-F238E27FC236}">
                <a16:creationId xmlns:a16="http://schemas.microsoft.com/office/drawing/2014/main" id="{7A209DE5-9AD9-16E4-388C-543347AB121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">
            <a:extLst>
              <a:ext uri="{FF2B5EF4-FFF2-40B4-BE49-F238E27FC236}">
                <a16:creationId xmlns:a16="http://schemas.microsoft.com/office/drawing/2014/main" id="{6409BF74-E28E-7A58-ABE7-1488B9C9B0C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B288185-E149-678F-571C-DF1220E9C7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B43E8EEC-53F7-5B33-C439-26F3BE458D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3" name="Group 8">
            <a:extLst>
              <a:ext uri="{FF2B5EF4-FFF2-40B4-BE49-F238E27FC236}">
                <a16:creationId xmlns:a16="http://schemas.microsoft.com/office/drawing/2014/main" id="{4773FABC-9FE0-D204-3D07-52F3BD73BC0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9CA44ED9-A25B-AF84-F1B2-D604E98375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A6E3EBBF-C8D3-F34A-529B-6D41CD539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11">
            <a:extLst>
              <a:ext uri="{FF2B5EF4-FFF2-40B4-BE49-F238E27FC236}">
                <a16:creationId xmlns:a16="http://schemas.microsoft.com/office/drawing/2014/main" id="{29051366-5F82-4129-FAF5-75C8C2EA224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06DD93C1-7155-4085-98AD-6ADD819C4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BF70F5-CFA0-D9B3-0167-D05C2AE103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4">
            <a:extLst>
              <a:ext uri="{FF2B5EF4-FFF2-40B4-BE49-F238E27FC236}">
                <a16:creationId xmlns:a16="http://schemas.microsoft.com/office/drawing/2014/main" id="{3F58D42B-2247-63D1-A566-D2CD527A9B9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60B487B6-9F79-F593-2FD6-20EF7D830D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AD5F3FC-9CB6-142D-A9B9-D10D41D5E0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5126" name="Picture 4" descr="154-후렴1_2_3 copy">
            <a:extLst>
              <a:ext uri="{FF2B5EF4-FFF2-40B4-BE49-F238E27FC236}">
                <a16:creationId xmlns:a16="http://schemas.microsoft.com/office/drawing/2014/main" id="{64198A3B-59F9-F467-55F9-F827378A3E7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7">
            <a:extLst>
              <a:ext uri="{FF2B5EF4-FFF2-40B4-BE49-F238E27FC236}">
                <a16:creationId xmlns:a16="http://schemas.microsoft.com/office/drawing/2014/main" id="{08857040-6F53-5368-D499-AA5B4E7CC30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EE03412C-AF3B-08BD-D5F3-2C244DD8D0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C27B403C-FF34-9FB9-AE43-2C7F83293E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7" name="Group 20">
            <a:extLst>
              <a:ext uri="{FF2B5EF4-FFF2-40B4-BE49-F238E27FC236}">
                <a16:creationId xmlns:a16="http://schemas.microsoft.com/office/drawing/2014/main" id="{E5C36459-47C6-55A0-949A-625FA46C7E8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21">
              <a:hlinkClick r:id="rId3" action="ppaction://hlinksldjump"/>
              <a:extLst>
                <a:ext uri="{FF2B5EF4-FFF2-40B4-BE49-F238E27FC236}">
                  <a16:creationId xmlns:a16="http://schemas.microsoft.com/office/drawing/2014/main" id="{AA7247EF-5231-FC7D-F972-7341850638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A607079C-2913-9723-7DC9-734CADD20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23">
            <a:extLst>
              <a:ext uri="{FF2B5EF4-FFF2-40B4-BE49-F238E27FC236}">
                <a16:creationId xmlns:a16="http://schemas.microsoft.com/office/drawing/2014/main" id="{0A5EEC92-3EA9-36DA-B06D-4068ADD703D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F1FFD3F3-C9E6-1150-B35A-BEC583D011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0B73D229-9274-42DA-731E-4888B83DD5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26">
            <a:extLst>
              <a:ext uri="{FF2B5EF4-FFF2-40B4-BE49-F238E27FC236}">
                <a16:creationId xmlns:a16="http://schemas.microsoft.com/office/drawing/2014/main" id="{F752B275-7DF2-CE3C-2057-E18C3779EE0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27">
              <a:extLst>
                <a:ext uri="{FF2B5EF4-FFF2-40B4-BE49-F238E27FC236}">
                  <a16:creationId xmlns:a16="http://schemas.microsoft.com/office/drawing/2014/main" id="{AEA0093C-4D82-C378-DCEF-82DB9E55C7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28">
              <a:hlinkClick r:id="rId8" action="ppaction://hlinksldjump"/>
              <a:extLst>
                <a:ext uri="{FF2B5EF4-FFF2-40B4-BE49-F238E27FC236}">
                  <a16:creationId xmlns:a16="http://schemas.microsoft.com/office/drawing/2014/main" id="{899BFDB5-464B-8AF2-8695-6B15001C7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6150" name="Picture 4" descr="154-3 copy">
            <a:extLst>
              <a:ext uri="{FF2B5EF4-FFF2-40B4-BE49-F238E27FC236}">
                <a16:creationId xmlns:a16="http://schemas.microsoft.com/office/drawing/2014/main" id="{121DE1E4-DCBA-48EF-865A-8673575CE84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5">
            <a:extLst>
              <a:ext uri="{FF2B5EF4-FFF2-40B4-BE49-F238E27FC236}">
                <a16:creationId xmlns:a16="http://schemas.microsoft.com/office/drawing/2014/main" id="{F3499AF2-4573-E290-70FF-597A3E6ACD6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6AAC066-0EE2-FF31-68BD-1750FE045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DD0FBD41-E035-A4BE-F77C-6833112172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1" name="Group 8">
            <a:extLst>
              <a:ext uri="{FF2B5EF4-FFF2-40B4-BE49-F238E27FC236}">
                <a16:creationId xmlns:a16="http://schemas.microsoft.com/office/drawing/2014/main" id="{62B0B794-0DD7-23C9-1F84-F7558482F9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4EB70FB3-0705-40D4-9E0D-1B792FA9A5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68AC0977-7159-28C7-7486-7AD14CAD4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11">
            <a:extLst>
              <a:ext uri="{FF2B5EF4-FFF2-40B4-BE49-F238E27FC236}">
                <a16:creationId xmlns:a16="http://schemas.microsoft.com/office/drawing/2014/main" id="{7A164F92-F17E-4DF1-1588-5CB8EE779CD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91B7D72E-5A57-ECA0-40F7-EEE6E3CF9E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046684E-F98E-1E02-9E1E-B2F93579D0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4">
            <a:extLst>
              <a:ext uri="{FF2B5EF4-FFF2-40B4-BE49-F238E27FC236}">
                <a16:creationId xmlns:a16="http://schemas.microsoft.com/office/drawing/2014/main" id="{307CB39F-6CA6-72F2-621D-19836394DD9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47A94C84-BDB5-9A66-D4F8-53616CD876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D98B55D-4477-228B-91CD-CE3546D6F8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7174" name="Picture 4" descr="154-후렴1_2_3 copy">
            <a:extLst>
              <a:ext uri="{FF2B5EF4-FFF2-40B4-BE49-F238E27FC236}">
                <a16:creationId xmlns:a16="http://schemas.microsoft.com/office/drawing/2014/main" id="{04228F02-206D-9F59-9965-17FEA860849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5">
            <a:extLst>
              <a:ext uri="{FF2B5EF4-FFF2-40B4-BE49-F238E27FC236}">
                <a16:creationId xmlns:a16="http://schemas.microsoft.com/office/drawing/2014/main" id="{22B2E8CE-98A6-55AA-1796-619F823D4CC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1EA9F7C-60EA-8F75-3B96-CA25F05E1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A2458FC9-C93F-EBD7-F5BA-A2BC2EA72A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5" name="Group 8">
            <a:extLst>
              <a:ext uri="{FF2B5EF4-FFF2-40B4-BE49-F238E27FC236}">
                <a16:creationId xmlns:a16="http://schemas.microsoft.com/office/drawing/2014/main" id="{51089A46-0783-0E1E-56A6-E579B4B240E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6EBE0F85-F68E-D54D-7042-69DC1DA876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BFC81011-C823-3892-6620-0287C4A18D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11">
            <a:extLst>
              <a:ext uri="{FF2B5EF4-FFF2-40B4-BE49-F238E27FC236}">
                <a16:creationId xmlns:a16="http://schemas.microsoft.com/office/drawing/2014/main" id="{886DCC8F-45CE-884B-49BC-A1E6CBFBF6C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8A3ED941-69F2-5897-3401-5C7639CAC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5A35282-50ED-BDAE-154E-FD23F62164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4">
            <a:extLst>
              <a:ext uri="{FF2B5EF4-FFF2-40B4-BE49-F238E27FC236}">
                <a16:creationId xmlns:a16="http://schemas.microsoft.com/office/drawing/2014/main" id="{FEA3F6B3-29C2-4DBC-9952-0D2596EBABA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CA6E1B38-9F65-1928-32C9-77EF66EB09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E3ECC53-1CC3-2ED7-CB32-81F32F7406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8198" name="Picture 4" descr="154-4 copy">
            <a:extLst>
              <a:ext uri="{FF2B5EF4-FFF2-40B4-BE49-F238E27FC236}">
                <a16:creationId xmlns:a16="http://schemas.microsoft.com/office/drawing/2014/main" id="{B3D9DF8B-62F9-02A6-1ABA-80D02BEA928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5">
            <a:extLst>
              <a:ext uri="{FF2B5EF4-FFF2-40B4-BE49-F238E27FC236}">
                <a16:creationId xmlns:a16="http://schemas.microsoft.com/office/drawing/2014/main" id="{A5D5C48C-7639-1EE9-9627-D78E443F0B6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2A254EC7-9C1F-E737-0172-81017F73A1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249A708D-7549-B9D2-21F0-2C1DBF3EE1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19" name="Group 8">
            <a:extLst>
              <a:ext uri="{FF2B5EF4-FFF2-40B4-BE49-F238E27FC236}">
                <a16:creationId xmlns:a16="http://schemas.microsoft.com/office/drawing/2014/main" id="{C78F065D-BD4B-F834-BA73-1B8753D3283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80DEA781-FF50-0FFB-0A56-569A0E43B2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F2315B80-ED68-F99D-8A41-91BAD0CA3E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11">
            <a:extLst>
              <a:ext uri="{FF2B5EF4-FFF2-40B4-BE49-F238E27FC236}">
                <a16:creationId xmlns:a16="http://schemas.microsoft.com/office/drawing/2014/main" id="{0D00AA21-EF46-72C9-C94C-DDE48292322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AF08E936-8E9A-71BE-51E7-C8477736A7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FAEAB5A-8435-5F08-D07E-48D1201281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4">
            <a:extLst>
              <a:ext uri="{FF2B5EF4-FFF2-40B4-BE49-F238E27FC236}">
                <a16:creationId xmlns:a16="http://schemas.microsoft.com/office/drawing/2014/main" id="{3EB02B55-315A-4E00-96FC-7AA040D05D5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DF99BFD6-F274-6185-68EF-B7FE771687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5F7E807-571A-3418-BE31-C39DFBCD2F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9222" name="Picture 4" descr="154-후렴4 copy">
            <a:extLst>
              <a:ext uri="{FF2B5EF4-FFF2-40B4-BE49-F238E27FC236}">
                <a16:creationId xmlns:a16="http://schemas.microsoft.com/office/drawing/2014/main" id="{6A0D0B52-B936-D3EB-81B2-9A8EDF437A9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2008-12-18T09:14:46Z</dcterms:created>
  <dcterms:modified xsi:type="dcterms:W3CDTF">2025-01-08T07:27:37Z</dcterms:modified>
</cp:coreProperties>
</file>