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5CEF757-18BF-4AAE-8DE8-A6CEDC361CA3}">
          <p14:sldIdLst>
            <p14:sldId id="256"/>
            <p14:sldId id="257"/>
            <p14:sldId id="258"/>
          </p14:sldIdLst>
        </p14:section>
        <p14:section name="Untitled Section" id="{B9C2FA08-73D7-4E11-9F84-A6E0CA403B0B}">
          <p14:sldIdLst>
            <p14:sldId id="259"/>
            <p14:sldId id="260"/>
            <p14:sldId id="261"/>
            <p14:sldId id="262"/>
            <p14:sldId id="263"/>
            <p14:sldId id="26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Martinez" initials="MM" lastIdx="1" clrIdx="0">
    <p:extLst>
      <p:ext uri="{19B8F6BF-5375-455C-9EA6-DF929625EA0E}">
        <p15:presenceInfo xmlns:p15="http://schemas.microsoft.com/office/powerpoint/2012/main" userId="bde88b5af7d39f0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1" autoAdjust="0"/>
    <p:restoredTop sz="94660"/>
  </p:normalViewPr>
  <p:slideViewPr>
    <p:cSldViewPr snapToGrid="0">
      <p:cViewPr varScale="1">
        <p:scale>
          <a:sx n="72" d="100"/>
          <a:sy n="72" d="100"/>
        </p:scale>
        <p:origin x="60"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3-09-25T15:26:29.758" idx="1">
    <p:pos x="10" y="10"/>
    <p:text/>
    <p:extLst>
      <p:ext uri="{C676402C-5697-4E1C-873F-D02D1690AC5C}">
        <p15:threadingInfo xmlns:p15="http://schemas.microsoft.com/office/powerpoint/2012/main" timeZoneBias="6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EAA017-0958-4BA3-BEA4-7305EA8D40A9}" type="datetimeFigureOut">
              <a:rPr lang="en-US" smtClean="0"/>
              <a:t>9/25/2013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F4519C-25E0-4A73-88D9-C3F19099254E}" type="slidenum">
              <a:rPr lang="en-US" smtClean="0"/>
              <a:t>‹#›</a:t>
            </a:fld>
            <a:endParaRPr lang="en-US"/>
          </a:p>
        </p:txBody>
      </p:sp>
    </p:spTree>
    <p:extLst>
      <p:ext uri="{BB962C8B-B14F-4D97-AF65-F5344CB8AC3E}">
        <p14:creationId xmlns:p14="http://schemas.microsoft.com/office/powerpoint/2010/main" val="15209776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F4519C-25E0-4A73-88D9-C3F19099254E}" type="slidenum">
              <a:rPr lang="en-US" smtClean="0"/>
              <a:t>5</a:t>
            </a:fld>
            <a:endParaRPr lang="en-US"/>
          </a:p>
        </p:txBody>
      </p:sp>
    </p:spTree>
    <p:extLst>
      <p:ext uri="{BB962C8B-B14F-4D97-AF65-F5344CB8AC3E}">
        <p14:creationId xmlns:p14="http://schemas.microsoft.com/office/powerpoint/2010/main" val="12569808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9/25/2013</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9/25/2013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9/25/2013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9/25/2013</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9/25/2013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9/25/2013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9/25/2013</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9/25/2013</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9/25/2013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9/25/2013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9/25/2013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9/25/2013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9/25/2013</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4.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mtClean="0">
                <a:latin typeface="+mn-lt"/>
              </a:rPr>
              <a:t>The holy scriptures: 5 core art forms of pvp</a:t>
            </a:r>
            <a:endParaRPr lang="en-US" dirty="0">
              <a:latin typeface="+mn-lt"/>
            </a:endParaRPr>
          </a:p>
        </p:txBody>
      </p:sp>
      <p:sp>
        <p:nvSpPr>
          <p:cNvPr id="3" name="Subtitle 2"/>
          <p:cNvSpPr>
            <a:spLocks noGrp="1"/>
          </p:cNvSpPr>
          <p:nvPr>
            <p:ph type="subTitle" idx="1"/>
          </p:nvPr>
        </p:nvSpPr>
        <p:spPr/>
        <p:txBody>
          <a:bodyPr/>
          <a:lstStyle/>
          <a:p>
            <a:r>
              <a:rPr lang="en-US" dirty="0" smtClean="0"/>
              <a:t>Teachings from the Pre-ancient dynasties of the </a:t>
            </a:r>
            <a:r>
              <a:rPr lang="en-US" dirty="0" smtClean="0"/>
              <a:t>southern holy land </a:t>
            </a:r>
            <a:r>
              <a:rPr lang="en-US" dirty="0" smtClean="0"/>
              <a:t>and modern teachings </a:t>
            </a:r>
            <a:r>
              <a:rPr lang="en-US" dirty="0" smtClean="0"/>
              <a:t>adapted from the </a:t>
            </a:r>
            <a:r>
              <a:rPr lang="en-US" dirty="0" smtClean="0"/>
              <a:t>dynasties of Densetsu and VD. </a:t>
            </a:r>
            <a:endParaRPr lang="en-US" dirty="0"/>
          </a:p>
        </p:txBody>
      </p:sp>
    </p:spTree>
    <p:extLst>
      <p:ext uri="{BB962C8B-B14F-4D97-AF65-F5344CB8AC3E}">
        <p14:creationId xmlns:p14="http://schemas.microsoft.com/office/powerpoint/2010/main" val="1147232245"/>
      </p:ext>
    </p:extLst>
  </p:cSld>
  <p:clrMapOvr>
    <a:masterClrMapping/>
  </p:clrMapOvr>
  <mc:AlternateContent xmlns:mc="http://schemas.openxmlformats.org/markup-compatibility/2006">
    <mc:Choice xmlns:p14="http://schemas.microsoft.com/office/powerpoint/2010/main" Requires="p14">
      <p:transition spd="slow" p14:dur="1500">
        <p:split dir="in"/>
      </p:transition>
    </mc:Choice>
    <mc:Fallback>
      <p:transition spd="slow">
        <p:split dir="in"/>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Scripture 001: Sliding</a:t>
            </a:r>
            <a:endParaRPr lang="en-US" dirty="0"/>
          </a:p>
        </p:txBody>
      </p:sp>
      <p:sp>
        <p:nvSpPr>
          <p:cNvPr id="3" name="Content Placeholder 2"/>
          <p:cNvSpPr>
            <a:spLocks noGrp="1"/>
          </p:cNvSpPr>
          <p:nvPr>
            <p:ph idx="1"/>
          </p:nvPr>
        </p:nvSpPr>
        <p:spPr/>
        <p:txBody>
          <a:bodyPr/>
          <a:lstStyle/>
          <a:p>
            <a:pPr marL="0" indent="0">
              <a:buNone/>
            </a:pPr>
            <a:r>
              <a:rPr lang="en-US" sz="3200" b="1" dirty="0" smtClean="0"/>
              <a:t>-</a:t>
            </a:r>
            <a:r>
              <a:rPr lang="en-US" sz="3200" b="1" dirty="0"/>
              <a:t>Important themes.</a:t>
            </a:r>
          </a:p>
          <a:p>
            <a:r>
              <a:rPr lang="en-US" dirty="0"/>
              <a:t>-The primary distinction between sliding patterns and sliding styles lies within both of their functions, respectively. While sliding patterns focus on your movement, sliding styles </a:t>
            </a:r>
            <a:r>
              <a:rPr lang="en-US" dirty="0" smtClean="0"/>
              <a:t>emphasizes a specific technique used during a patterned movement. </a:t>
            </a:r>
            <a:endParaRPr lang="en-US" dirty="0"/>
          </a:p>
          <a:p>
            <a:r>
              <a:rPr lang="en-US" dirty="0" smtClean="0"/>
              <a:t>When utilizing sliding patterns, it is essential to keep your movement fluid and consistent with either of the sliding styles used. </a:t>
            </a:r>
          </a:p>
          <a:p>
            <a:r>
              <a:rPr lang="en-US" dirty="0" smtClean="0"/>
              <a:t>Always take into </a:t>
            </a:r>
            <a:r>
              <a:rPr lang="en-US" dirty="0" smtClean="0"/>
              <a:t>consideration: how </a:t>
            </a:r>
            <a:r>
              <a:rPr lang="en-US" dirty="0" smtClean="0"/>
              <a:t>can you utilize each pattern or style to </a:t>
            </a:r>
            <a:r>
              <a:rPr lang="en-US" dirty="0" smtClean="0"/>
              <a:t>counter-act </a:t>
            </a:r>
            <a:r>
              <a:rPr lang="en-US" dirty="0" smtClean="0"/>
              <a:t>an opponent </a:t>
            </a:r>
            <a:r>
              <a:rPr lang="en-US" dirty="0" smtClean="0"/>
              <a:t>in the most effective manner.</a:t>
            </a:r>
            <a:endParaRPr lang="en-US" dirty="0"/>
          </a:p>
        </p:txBody>
      </p:sp>
    </p:spTree>
    <p:extLst>
      <p:ext uri="{BB962C8B-B14F-4D97-AF65-F5344CB8AC3E}">
        <p14:creationId xmlns:p14="http://schemas.microsoft.com/office/powerpoint/2010/main" val="919815316"/>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14059" y="373616"/>
            <a:ext cx="9448800" cy="1825096"/>
          </a:xfrm>
        </p:spPr>
        <p:txBody>
          <a:bodyPr/>
          <a:lstStyle/>
          <a:p>
            <a:r>
              <a:rPr lang="en-US" dirty="0"/>
              <a:t>Sliding Patterns</a:t>
            </a:r>
          </a:p>
        </p:txBody>
      </p:sp>
      <p:sp>
        <p:nvSpPr>
          <p:cNvPr id="3" name="Subtitle 2"/>
          <p:cNvSpPr>
            <a:spLocks noGrp="1"/>
          </p:cNvSpPr>
          <p:nvPr>
            <p:ph type="subTitle" idx="1"/>
          </p:nvPr>
        </p:nvSpPr>
        <p:spPr>
          <a:xfrm>
            <a:off x="1371600" y="2198712"/>
            <a:ext cx="9448800" cy="4002583"/>
          </a:xfrm>
        </p:spPr>
        <p:txBody>
          <a:bodyPr>
            <a:normAutofit fontScale="85000" lnSpcReduction="20000"/>
          </a:bodyPr>
          <a:lstStyle/>
          <a:p>
            <a:r>
              <a:rPr lang="en-US" dirty="0" smtClean="0"/>
              <a:t>-The Great messiah during the 7</a:t>
            </a:r>
            <a:r>
              <a:rPr lang="en-US" baseline="30000" dirty="0" smtClean="0"/>
              <a:t>th</a:t>
            </a:r>
            <a:r>
              <a:rPr lang="en-US" dirty="0" smtClean="0"/>
              <a:t> century B.C.E once cerebrated the notion of sliding with the distinctions of different several patterns. </a:t>
            </a:r>
            <a:r>
              <a:rPr lang="en-US" dirty="0" smtClean="0"/>
              <a:t>During this era, most </a:t>
            </a:r>
            <a:r>
              <a:rPr lang="en-US" dirty="0" smtClean="0"/>
              <a:t>patterns were </a:t>
            </a:r>
            <a:r>
              <a:rPr lang="en-US" dirty="0" smtClean="0"/>
              <a:t>merely movement </a:t>
            </a:r>
            <a:r>
              <a:rPr lang="en-US" dirty="0" smtClean="0"/>
              <a:t>of rapid mouse clicking without the coordination of a defined movement. </a:t>
            </a:r>
            <a:r>
              <a:rPr lang="en-US" dirty="0" smtClean="0"/>
              <a:t>However, the great messiah </a:t>
            </a:r>
            <a:r>
              <a:rPr lang="en-US" dirty="0" smtClean="0"/>
              <a:t>was the one, who out of every warrior, </a:t>
            </a:r>
            <a:r>
              <a:rPr lang="en-US" dirty="0" smtClean="0"/>
              <a:t>engineered more patterned</a:t>
            </a:r>
            <a:r>
              <a:rPr lang="en-US" dirty="0" smtClean="0"/>
              <a:t>, fluid sliding</a:t>
            </a:r>
            <a:r>
              <a:rPr lang="en-US" dirty="0" smtClean="0"/>
              <a:t>. </a:t>
            </a:r>
            <a:r>
              <a:rPr lang="en-US" dirty="0" smtClean="0"/>
              <a:t>Over the course of several thousand years, over several common patterns have been discovered since then. In the following slides, these patterns will be covered. </a:t>
            </a:r>
          </a:p>
          <a:p>
            <a:endParaRPr lang="en-US" dirty="0" smtClean="0"/>
          </a:p>
          <a:p>
            <a:r>
              <a:rPr lang="en-US" dirty="0" smtClean="0"/>
              <a:t>-Along with the Great messiah’s founding of these patterned movements, he questioned the effectiveness of these movements, thus he prompted himself and others to think in regards to the other core fundamentals how to effectively utilized each sliding pattern against an opponent. We must therefore keep in mind two solid questions whenever we slide. </a:t>
            </a:r>
            <a:endParaRPr lang="en-US" dirty="0"/>
          </a:p>
          <a:p>
            <a:r>
              <a:rPr lang="en-US" dirty="0" smtClean="0"/>
              <a:t>-***</a:t>
            </a:r>
            <a:r>
              <a:rPr lang="en-US" dirty="0"/>
              <a:t>Which sliding patterns would I use to counter or accommodate an opponent’s movement?</a:t>
            </a:r>
          </a:p>
          <a:p>
            <a:r>
              <a:rPr lang="en-US" dirty="0"/>
              <a:t>-***Think about it! What sliding pattern should I use to combine with the other core fundamentals?</a:t>
            </a:r>
          </a:p>
          <a:p>
            <a:endParaRPr lang="en-US" dirty="0"/>
          </a:p>
        </p:txBody>
      </p:sp>
    </p:spTree>
    <p:extLst>
      <p:ext uri="{BB962C8B-B14F-4D97-AF65-F5344CB8AC3E}">
        <p14:creationId xmlns:p14="http://schemas.microsoft.com/office/powerpoint/2010/main" val="412676062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084" y="982490"/>
            <a:ext cx="9132916" cy="5875510"/>
          </a:xfrm>
          <a:prstGeom prst="rect">
            <a:avLst/>
          </a:prstGeom>
        </p:spPr>
      </p:pic>
      <p:sp>
        <p:nvSpPr>
          <p:cNvPr id="3" name="Title 2"/>
          <p:cNvSpPr>
            <a:spLocks noGrp="1"/>
          </p:cNvSpPr>
          <p:nvPr>
            <p:ph type="title"/>
          </p:nvPr>
        </p:nvSpPr>
        <p:spPr>
          <a:xfrm>
            <a:off x="-502920" y="4488873"/>
            <a:ext cx="8610600" cy="1724891"/>
          </a:xfrm>
        </p:spPr>
        <p:txBody>
          <a:bodyPr>
            <a:normAutofit fontScale="90000"/>
          </a:bodyPr>
          <a:lstStyle/>
          <a:p>
            <a:r>
              <a:rPr lang="en-US" dirty="0" smtClean="0"/>
              <a:t>The GREAT Messiah (7</a:t>
            </a:r>
            <a:r>
              <a:rPr lang="en-US" baseline="30000" dirty="0" smtClean="0"/>
              <a:t>th</a:t>
            </a:r>
            <a:r>
              <a:rPr lang="en-US" dirty="0" smtClean="0"/>
              <a:t> – 6</a:t>
            </a:r>
            <a:r>
              <a:rPr lang="en-US" baseline="30000" dirty="0" smtClean="0"/>
              <a:t>th</a:t>
            </a:r>
            <a:r>
              <a:rPr lang="en-US" dirty="0" smtClean="0"/>
              <a:t> B.C.E)</a:t>
            </a:r>
            <a:br>
              <a:rPr lang="en-US" dirty="0" smtClean="0"/>
            </a:br>
            <a:r>
              <a:rPr lang="en-US" dirty="0" smtClean="0"/>
              <a:t>-</a:t>
            </a:r>
            <a:r>
              <a:rPr lang="en-US" sz="2000" dirty="0" smtClean="0"/>
              <a:t>depicted </a:t>
            </a:r>
            <a:r>
              <a:rPr lang="en-US" sz="2000" dirty="0" smtClean="0"/>
              <a:t>during the golden age of Southern </a:t>
            </a:r>
            <a:r>
              <a:rPr lang="en-US" sz="2000" dirty="0" smtClean="0"/>
              <a:t>holy land</a:t>
            </a:r>
            <a:br>
              <a:rPr lang="en-US" sz="2000" dirty="0" smtClean="0"/>
            </a:br>
            <a:r>
              <a:rPr lang="en-US" sz="1600" dirty="0" smtClean="0"/>
              <a:t>-The invention of sliding is largely credited to the great messiah, who before the establishment of 4311,created several sliding patterns that have been adopted century after century contributing much of what we know about movement today.. </a:t>
            </a:r>
            <a:endParaRPr lang="en-US" sz="2000" dirty="0"/>
          </a:p>
        </p:txBody>
      </p:sp>
    </p:spTree>
    <p:extLst>
      <p:ext uri="{BB962C8B-B14F-4D97-AF65-F5344CB8AC3E}">
        <p14:creationId xmlns:p14="http://schemas.microsoft.com/office/powerpoint/2010/main" val="82126777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52749" y="1313411"/>
            <a:ext cx="9448800" cy="4455622"/>
          </a:xfrm>
        </p:spPr>
        <p:txBody>
          <a:bodyPr/>
          <a:lstStyle/>
          <a:p>
            <a:r>
              <a:rPr lang="en-US" dirty="0" smtClean="0"/>
              <a:t>1. Leftward </a:t>
            </a:r>
            <a:r>
              <a:rPr lang="en-US" dirty="0"/>
              <a:t>Diagonal -</a:t>
            </a:r>
          </a:p>
          <a:p>
            <a:r>
              <a:rPr lang="en-US" dirty="0" smtClean="0"/>
              <a:t>2. Rightward </a:t>
            </a:r>
            <a:r>
              <a:rPr lang="en-US" dirty="0"/>
              <a:t>Diagonal</a:t>
            </a:r>
          </a:p>
          <a:p>
            <a:r>
              <a:rPr lang="en-US" dirty="0" smtClean="0"/>
              <a:t>3. Simple </a:t>
            </a:r>
            <a:r>
              <a:rPr lang="en-US" dirty="0"/>
              <a:t>Vertical Sliding (Up to down |vice versa)</a:t>
            </a:r>
          </a:p>
          <a:p>
            <a:r>
              <a:rPr lang="en-US" dirty="0" smtClean="0"/>
              <a:t>4. Simple </a:t>
            </a:r>
            <a:r>
              <a:rPr lang="en-US" dirty="0"/>
              <a:t>horizontal (Left to right |vice versa) </a:t>
            </a:r>
          </a:p>
          <a:p>
            <a:r>
              <a:rPr lang="en-US" dirty="0" smtClean="0"/>
              <a:t>5. Triangular </a:t>
            </a:r>
            <a:endParaRPr lang="en-US" dirty="0"/>
          </a:p>
          <a:p>
            <a:r>
              <a:rPr lang="en-US" dirty="0" smtClean="0"/>
              <a:t>6. Modified </a:t>
            </a:r>
            <a:r>
              <a:rPr lang="en-US" dirty="0"/>
              <a:t>horizontal </a:t>
            </a:r>
          </a:p>
          <a:p>
            <a:r>
              <a:rPr lang="en-US" dirty="0" smtClean="0"/>
              <a:t>Here is a link demonstrating each pattern: </a:t>
            </a:r>
            <a:endParaRPr lang="en-US" dirty="0"/>
          </a:p>
        </p:txBody>
      </p:sp>
      <p:sp>
        <p:nvSpPr>
          <p:cNvPr id="2" name="Rectangle 1"/>
          <p:cNvSpPr/>
          <p:nvPr/>
        </p:nvSpPr>
        <p:spPr>
          <a:xfrm>
            <a:off x="5491628" y="390081"/>
            <a:ext cx="5198860" cy="923330"/>
          </a:xfrm>
          <a:prstGeom prst="rect">
            <a:avLst/>
          </a:prstGeom>
          <a:noFill/>
        </p:spPr>
        <p:txBody>
          <a:bodyPr wrap="none" lIns="91440" tIns="45720" rIns="91440" bIns="45720">
            <a:spAutoFit/>
          </a:bodyPr>
          <a:lstStyle/>
          <a:p>
            <a:pPr algn="ctr"/>
            <a:r>
              <a:rPr lang="en-US" sz="5400" b="0" cap="none" spc="0" dirty="0" smtClean="0">
                <a:ln w="0"/>
                <a:solidFill>
                  <a:srgbClr val="FF0000"/>
                </a:solidFill>
                <a:effectLst>
                  <a:outerShdw blurRad="38100" dist="25400" dir="5400000" algn="ctr" rotWithShape="0">
                    <a:srgbClr val="6E747A">
                      <a:alpha val="43000"/>
                    </a:srgbClr>
                  </a:outerShdw>
                </a:effectLst>
              </a:rPr>
              <a:t>Sliding Patterns</a:t>
            </a:r>
            <a:endParaRPr lang="en-US" sz="5400" b="0" cap="none" spc="0" dirty="0">
              <a:ln w="0"/>
              <a:solidFill>
                <a:srgbClr val="FF0000"/>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354958916"/>
      </p:ext>
    </p:extLst>
  </p:cSld>
  <p:clrMapOvr>
    <a:masterClrMapping/>
  </p:clrMapOvr>
  <p:transition spd="slow">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Sliding Styles</a:t>
            </a:r>
            <a:endParaRPr lang="en-US" dirty="0"/>
          </a:p>
        </p:txBody>
      </p:sp>
      <p:sp>
        <p:nvSpPr>
          <p:cNvPr id="3" name="Content Placeholder 2"/>
          <p:cNvSpPr>
            <a:spLocks noGrp="1"/>
          </p:cNvSpPr>
          <p:nvPr>
            <p:ph idx="1"/>
          </p:nvPr>
        </p:nvSpPr>
        <p:spPr/>
        <p:txBody>
          <a:bodyPr>
            <a:normAutofit/>
          </a:bodyPr>
          <a:lstStyle/>
          <a:p>
            <a:r>
              <a:rPr lang="en-US" dirty="0" smtClean="0"/>
              <a:t>Over the centuries that </a:t>
            </a:r>
            <a:r>
              <a:rPr lang="en-US" dirty="0" smtClean="0"/>
              <a:t>have</a:t>
            </a:r>
            <a:r>
              <a:rPr lang="en-US" dirty="0" smtClean="0"/>
              <a:t> </a:t>
            </a:r>
            <a:r>
              <a:rPr lang="en-US" dirty="0" smtClean="0"/>
              <a:t>followed over the pre-era before the Ancient Densetsu and VD dynasties, there has been two significant sliding styles that has emerged as the manifestation of the great sages of the South’s efforts to culminate a more refined, inclusive version of the great messiah’s sliding patterns. These greats sages worshiped the teachings of the great messiah and spread these patterns throughout the Southern peninsula of </a:t>
            </a:r>
            <a:r>
              <a:rPr lang="en-US" dirty="0" err="1" smtClean="0"/>
              <a:t>Voltier</a:t>
            </a:r>
            <a:r>
              <a:rPr lang="en-US" dirty="0" smtClean="0"/>
              <a:t> coast. They utilized these sliding patterns to great measures </a:t>
            </a:r>
            <a:r>
              <a:rPr lang="en-US" dirty="0" smtClean="0"/>
              <a:t>dominated </a:t>
            </a:r>
            <a:r>
              <a:rPr lang="en-US" dirty="0" smtClean="0"/>
              <a:t>most of the Southern and Western hemispheres of Lore, and eventually incorporated their own methods as well. What had derive from this inclusion of movement and specific technique were the two styles of </a:t>
            </a:r>
            <a:r>
              <a:rPr lang="en-US" dirty="0" smtClean="0">
                <a:solidFill>
                  <a:srgbClr val="002060"/>
                </a:solidFill>
              </a:rPr>
              <a:t>Drag sliding </a:t>
            </a:r>
            <a:r>
              <a:rPr lang="en-US" dirty="0" smtClean="0"/>
              <a:t>and </a:t>
            </a:r>
            <a:r>
              <a:rPr lang="en-US" dirty="0" smtClean="0">
                <a:solidFill>
                  <a:srgbClr val="FF0000"/>
                </a:solidFill>
              </a:rPr>
              <a:t>ESC sliding</a:t>
            </a:r>
            <a:r>
              <a:rPr lang="en-US" dirty="0" smtClean="0"/>
              <a:t>. </a:t>
            </a:r>
          </a:p>
          <a:p>
            <a:endParaRPr lang="en-US" dirty="0"/>
          </a:p>
        </p:txBody>
      </p:sp>
    </p:spTree>
    <p:extLst>
      <p:ext uri="{BB962C8B-B14F-4D97-AF65-F5344CB8AC3E}">
        <p14:creationId xmlns:p14="http://schemas.microsoft.com/office/powerpoint/2010/main" val="30322664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Drag sliding</a:t>
            </a:r>
            <a:endParaRPr lang="en-US" dirty="0"/>
          </a:p>
        </p:txBody>
      </p:sp>
      <p:sp>
        <p:nvSpPr>
          <p:cNvPr id="3" name="Content Placeholder 2"/>
          <p:cNvSpPr>
            <a:spLocks noGrp="1"/>
          </p:cNvSpPr>
          <p:nvPr>
            <p:ph idx="1"/>
          </p:nvPr>
        </p:nvSpPr>
        <p:spPr/>
        <p:txBody>
          <a:bodyPr>
            <a:normAutofit fontScale="92500" lnSpcReduction="10000"/>
          </a:bodyPr>
          <a:lstStyle/>
          <a:p>
            <a:r>
              <a:rPr lang="en-US" dirty="0"/>
              <a:t>Drag Sliding Aka Clutching – This specific style of sliding refers to the movement of spamming hot key 1 to ‘drag’ your avatar towards your opponent, hence drag sliding. This maneuver is often, and </a:t>
            </a:r>
            <a:r>
              <a:rPr lang="en-US" u="sng" dirty="0"/>
              <a:t>most effectively employed when you slide away from your opponent’s attack range</a:t>
            </a:r>
            <a:r>
              <a:rPr lang="en-US" dirty="0"/>
              <a:t>. (See </a:t>
            </a:r>
            <a:r>
              <a:rPr lang="en-US" dirty="0" smtClean="0"/>
              <a:t>video) </a:t>
            </a:r>
            <a:r>
              <a:rPr lang="en-US" dirty="0"/>
              <a:t>In other words, you would normally use this style of sliding if you tend to slide in a wide range of movement. (See </a:t>
            </a:r>
            <a:r>
              <a:rPr lang="en-US" dirty="0" smtClean="0"/>
              <a:t>video) </a:t>
            </a:r>
            <a:endParaRPr lang="en-US" dirty="0"/>
          </a:p>
          <a:p>
            <a:r>
              <a:rPr lang="en-US" dirty="0"/>
              <a:t>-Note- this technique must be skillfully used with the right distance to spam 1. (See. </a:t>
            </a:r>
            <a:r>
              <a:rPr lang="en-US" dirty="0" smtClean="0"/>
              <a:t>video)</a:t>
            </a:r>
            <a:endParaRPr lang="en-US" dirty="0"/>
          </a:p>
          <a:p>
            <a:r>
              <a:rPr lang="en-US" dirty="0"/>
              <a:t>          -It should be noted that if you intend to use this make </a:t>
            </a:r>
            <a:r>
              <a:rPr lang="en-US" b="1" u="sng" dirty="0"/>
              <a:t>sure your spamming stays consistent with the distance</a:t>
            </a:r>
            <a:r>
              <a:rPr lang="en-US" dirty="0"/>
              <a:t> you’re dragging yourself from because it may risk you the possibility of messing up your auto attack (sometimes your attack won’t go through)</a:t>
            </a:r>
          </a:p>
          <a:p>
            <a:r>
              <a:rPr lang="en-US" dirty="0"/>
              <a:t>      -important note: When sliding away and preparing to spam 1 to drag slide back to your target’s range, make sure when you start to slide away use one click only! This will enable you smooth movement that won’t interfere with your sliding! </a:t>
            </a:r>
          </a:p>
          <a:p>
            <a:endParaRPr lang="en-US" dirty="0"/>
          </a:p>
        </p:txBody>
      </p:sp>
    </p:spTree>
    <p:extLst>
      <p:ext uri="{BB962C8B-B14F-4D97-AF65-F5344CB8AC3E}">
        <p14:creationId xmlns:p14="http://schemas.microsoft.com/office/powerpoint/2010/main" val="22856348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ESC Sliding</a:t>
            </a:r>
            <a:endParaRPr lang="en-US" dirty="0"/>
          </a:p>
        </p:txBody>
      </p:sp>
      <p:sp>
        <p:nvSpPr>
          <p:cNvPr id="3" name="Content Placeholder 2"/>
          <p:cNvSpPr>
            <a:spLocks noGrp="1"/>
          </p:cNvSpPr>
          <p:nvPr>
            <p:ph idx="1"/>
          </p:nvPr>
        </p:nvSpPr>
        <p:spPr/>
        <p:txBody>
          <a:bodyPr>
            <a:normAutofit fontScale="92500" lnSpcReduction="10000"/>
          </a:bodyPr>
          <a:lstStyle/>
          <a:p>
            <a:r>
              <a:rPr lang="en-US" dirty="0"/>
              <a:t>ESC Sliding – A style of sliding generally utilized to improve the haste of your auto skill. In theory, if you’re able lock on and attack your opponent and spam esc losing your target on him/her and then relocking onto him/her, your auto attack should be quicker as opposed to waiting for your auto attack to occur without using esc. </a:t>
            </a:r>
            <a:r>
              <a:rPr lang="en-US" b="1" dirty="0"/>
              <a:t>This style of sliding requires that you must be able to re-target your opponent as quickly as possible, so be comfortable with moving your fingers between hotkey and esc quickly!</a:t>
            </a:r>
            <a:r>
              <a:rPr lang="en-US" dirty="0"/>
              <a:t> (E.X lock on to opponent -&gt; spam ESC -&gt;Relock)</a:t>
            </a:r>
          </a:p>
          <a:p>
            <a:r>
              <a:rPr lang="en-US" dirty="0"/>
              <a:t>Note- The frequency of this technique does not require a specific spam sequence. For example, you do not have to continue you on with this technique. You can </a:t>
            </a:r>
            <a:r>
              <a:rPr lang="en-US" dirty="0" err="1"/>
              <a:t>variate</a:t>
            </a:r>
            <a:r>
              <a:rPr lang="en-US" dirty="0"/>
              <a:t> this technique, and that I mean you can utilized it the first moment you engaged your opponent, then wait 4-5 seconds before you do it again, you don’t have to do it succession after succession or retarget after retarget!</a:t>
            </a:r>
          </a:p>
          <a:p>
            <a:r>
              <a:rPr lang="en-US" dirty="0"/>
              <a:t>        -Also be weary, if you spam this technique too quickly at a high frequent, consistent rate, you may end up getting disconnected! So I suggest, playing around with it and find a consistency that you are comfortable with. </a:t>
            </a:r>
            <a:endParaRPr lang="en-US" dirty="0" smtClean="0"/>
          </a:p>
          <a:p>
            <a:endParaRPr lang="en-US" dirty="0"/>
          </a:p>
        </p:txBody>
      </p:sp>
    </p:spTree>
    <p:extLst>
      <p:ext uri="{BB962C8B-B14F-4D97-AF65-F5344CB8AC3E}">
        <p14:creationId xmlns:p14="http://schemas.microsoft.com/office/powerpoint/2010/main" val="17772539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inclusion of combining pattern and style.</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46822" y="2193925"/>
            <a:ext cx="4238835" cy="4024313"/>
          </a:xfrm>
        </p:spPr>
      </p:pic>
      <p:sp>
        <p:nvSpPr>
          <p:cNvPr id="4" name="Content Placeholder 3"/>
          <p:cNvSpPr>
            <a:spLocks noGrp="1"/>
          </p:cNvSpPr>
          <p:nvPr>
            <p:ph sz="half" idx="2"/>
          </p:nvPr>
        </p:nvSpPr>
        <p:spPr/>
        <p:txBody>
          <a:bodyPr>
            <a:normAutofit fontScale="70000" lnSpcReduction="20000"/>
          </a:bodyPr>
          <a:lstStyle/>
          <a:p>
            <a:r>
              <a:rPr lang="en-US" dirty="0" smtClean="0"/>
              <a:t>- Important Theme: The most effective style of sliding is not definitively fixed on simple pattern or style, rather it is the combination of using both sliding and style to best suit your opponent’s play style. </a:t>
            </a:r>
          </a:p>
          <a:p>
            <a:r>
              <a:rPr lang="en-US" dirty="0" smtClean="0"/>
              <a:t>The best way to find which style suits your opponent is to figure out his own pattern. </a:t>
            </a:r>
          </a:p>
          <a:p>
            <a:r>
              <a:rPr lang="en-US" dirty="0" smtClean="0"/>
              <a:t>For example, if your opponent slides with a simple horizontal pattern, the most effective measure to execute a pattern that would keep you out of his attack/sliding range (</a:t>
            </a:r>
            <a:r>
              <a:rPr lang="en-US" dirty="0" err="1" smtClean="0"/>
              <a:t>e.x</a:t>
            </a:r>
            <a:r>
              <a:rPr lang="en-US" dirty="0" smtClean="0"/>
              <a:t> Vertical or Diagonal sliding)</a:t>
            </a:r>
          </a:p>
          <a:p>
            <a:r>
              <a:rPr lang="en-US" dirty="0" smtClean="0"/>
              <a:t>Try experimenting with each approach against several patterns. Subsequently, try to </a:t>
            </a:r>
            <a:r>
              <a:rPr lang="en-US" dirty="0"/>
              <a:t>Remember, try to include each pattern and </a:t>
            </a:r>
            <a:r>
              <a:rPr lang="en-US" dirty="0" smtClean="0"/>
              <a:t>style with your sliding.</a:t>
            </a:r>
            <a:endParaRPr lang="en-US" dirty="0"/>
          </a:p>
          <a:p>
            <a:pPr marL="0" indent="0">
              <a:buNone/>
            </a:pPr>
            <a:endParaRPr lang="en-US" dirty="0" smtClean="0"/>
          </a:p>
          <a:p>
            <a:r>
              <a:rPr lang="en-US" dirty="0" smtClean="0"/>
              <a:t>See video link located in the previous slide to find a suitable pattern most comfortable with you. </a:t>
            </a:r>
            <a:endParaRPr lang="en-US" dirty="0"/>
          </a:p>
        </p:txBody>
      </p:sp>
    </p:spTree>
    <p:extLst>
      <p:ext uri="{BB962C8B-B14F-4D97-AF65-F5344CB8AC3E}">
        <p14:creationId xmlns:p14="http://schemas.microsoft.com/office/powerpoint/2010/main" val="3879384467"/>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2B2A868B-6BC2-4B3E-98B9-1258F41035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TC104033937[[fn=Vapor Trail]]</Template>
  <TotalTime>81</TotalTime>
  <Words>1082</Words>
  <Application>Microsoft Office PowerPoint</Application>
  <PresentationFormat>Widescreen</PresentationFormat>
  <Paragraphs>41</Paragraphs>
  <Slides>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Century Gothic</vt:lpstr>
      <vt:lpstr>Vapor Trail</vt:lpstr>
      <vt:lpstr>The holy scriptures: 5 core art forms of pvp</vt:lpstr>
      <vt:lpstr>Scripture 001: Sliding</vt:lpstr>
      <vt:lpstr>Sliding Patterns</vt:lpstr>
      <vt:lpstr>The GREAT Messiah (7th – 6th B.C.E) -depicted during the golden age of Southern holy land -The invention of sliding is largely credited to the great messiah, who before the establishment of 4311,created several sliding patterns that have been adopted century after century contributing much of what we know about movement today.. </vt:lpstr>
      <vt:lpstr>PowerPoint Presentation</vt:lpstr>
      <vt:lpstr>Sliding Styles</vt:lpstr>
      <vt:lpstr>Drag sliding</vt:lpstr>
      <vt:lpstr>ESC Sliding</vt:lpstr>
      <vt:lpstr>The inclusion of combining pattern and style.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holy scriptures: 5 core art forms of pvp</dc:title>
  <dc:creator>Michael Martinez</dc:creator>
  <cp:lastModifiedBy>Michael Martinez</cp:lastModifiedBy>
  <cp:revision>11</cp:revision>
  <dcterms:created xsi:type="dcterms:W3CDTF">2013-09-25T08:40:03Z</dcterms:created>
  <dcterms:modified xsi:type="dcterms:W3CDTF">2013-09-26T01:35:57Z</dcterms:modified>
</cp:coreProperties>
</file>