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131" r:id="rId3"/>
    <p:sldId id="1132" r:id="rId4"/>
    <p:sldId id="1133" r:id="rId5"/>
    <p:sldId id="1134" r:id="rId6"/>
    <p:sldId id="1135" r:id="rId7"/>
    <p:sldId id="1136" r:id="rId8"/>
    <p:sldId id="1137" r:id="rId9"/>
    <p:sldId id="1138" r:id="rId10"/>
    <p:sldId id="1139" r:id="rId11"/>
    <p:sldId id="1140" r:id="rId12"/>
    <p:sldId id="1141" r:id="rId13"/>
    <p:sldId id="1142" r:id="rId14"/>
    <p:sldId id="1143" r:id="rId15"/>
    <p:sldId id="1144" r:id="rId16"/>
    <p:sldId id="1145" r:id="rId17"/>
    <p:sldId id="1146" r:id="rId18"/>
    <p:sldId id="1147" r:id="rId19"/>
    <p:sldId id="1148" r:id="rId20"/>
    <p:sldId id="1149" r:id="rId21"/>
    <p:sldId id="1150" r:id="rId22"/>
    <p:sldId id="1151" r:id="rId23"/>
    <p:sldId id="1152" r:id="rId24"/>
    <p:sldId id="1153" r:id="rId25"/>
    <p:sldId id="1154" r:id="rId26"/>
    <p:sldId id="1155" r:id="rId27"/>
    <p:sldId id="1156" r:id="rId28"/>
    <p:sldId id="1157" r:id="rId29"/>
    <p:sldId id="1158" r:id="rId30"/>
    <p:sldId id="1159" r:id="rId31"/>
    <p:sldId id="1160" r:id="rId32"/>
    <p:sldId id="1161" r:id="rId33"/>
    <p:sldId id="1162" r:id="rId34"/>
    <p:sldId id="1163" r:id="rId35"/>
    <p:sldId id="1164" r:id="rId36"/>
    <p:sldId id="1165" r:id="rId37"/>
    <p:sldId id="1166" r:id="rId38"/>
    <p:sldId id="1167" r:id="rId39"/>
    <p:sldId id="1168" r:id="rId40"/>
    <p:sldId id="1169" r:id="rId41"/>
    <p:sldId id="1170" r:id="rId42"/>
    <p:sldId id="1171" r:id="rId43"/>
    <p:sldId id="1172" r:id="rId44"/>
    <p:sldId id="1173" r:id="rId45"/>
    <p:sldId id="1174" r:id="rId46"/>
    <p:sldId id="1175" r:id="rId47"/>
    <p:sldId id="1176" r:id="rId48"/>
    <p:sldId id="1177" r:id="rId49"/>
    <p:sldId id="1178" r:id="rId50"/>
    <p:sldId id="1179" r:id="rId51"/>
    <p:sldId id="1180" r:id="rId52"/>
    <p:sldId id="1181" r:id="rId53"/>
    <p:sldId id="1182" r:id="rId54"/>
    <p:sldId id="1183" r:id="rId55"/>
    <p:sldId id="1184" r:id="rId56"/>
    <p:sldId id="1185" r:id="rId5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  <p1510:client id="{D8086175-DFA0-469B-8573-E7998DFEECA7}" v="3" dt="2023-08-02T14:01:27.31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slide" Target="slides/slide48.xml"/><Relationship Id="rId55" Type="http://schemas.openxmlformats.org/officeDocument/2006/relationships/slide" Target="slides/slide53.xml"/><Relationship Id="rId63" Type="http://schemas.microsoft.com/office/2015/10/relationships/revisionInfo" Target="revisionInfo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openxmlformats.org/officeDocument/2006/relationships/slide" Target="slides/slide51.xml"/><Relationship Id="rId58" Type="http://schemas.openxmlformats.org/officeDocument/2006/relationships/presProps" Target="presProps.xml"/><Relationship Id="rId5" Type="http://schemas.openxmlformats.org/officeDocument/2006/relationships/slide" Target="slides/slide3.xml"/><Relationship Id="rId61" Type="http://schemas.openxmlformats.org/officeDocument/2006/relationships/tableStyles" Target="tableStyles.xml"/><Relationship Id="rId19" Type="http://schemas.openxmlformats.org/officeDocument/2006/relationships/slide" Target="slides/slide1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56" Type="http://schemas.openxmlformats.org/officeDocument/2006/relationships/slide" Target="slides/slide54.xml"/><Relationship Id="rId8" Type="http://schemas.openxmlformats.org/officeDocument/2006/relationships/slide" Target="slides/slide6.xml"/><Relationship Id="rId51" Type="http://schemas.openxmlformats.org/officeDocument/2006/relationships/slide" Target="slides/slide49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59" Type="http://schemas.openxmlformats.org/officeDocument/2006/relationships/viewProps" Target="viewProps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openxmlformats.org/officeDocument/2006/relationships/slide" Target="slides/slide52.xml"/><Relationship Id="rId62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slide" Target="slides/slide47.xml"/><Relationship Id="rId57" Type="http://schemas.openxmlformats.org/officeDocument/2006/relationships/slide" Target="slides/slide55.xml"/><Relationship Id="rId10" Type="http://schemas.openxmlformats.org/officeDocument/2006/relationships/slide" Target="slides/slide8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slide" Target="slides/slide50.xml"/><Relationship Id="rId6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9C09FB1D-5289-4D45-98B5-F85093DAEB12}"/>
    <pc:docChg chg="delSld">
      <pc:chgData name="군만두 맛있다" userId="88f4dfb63950bb32" providerId="LiveId" clId="{9C09FB1D-5289-4D45-98B5-F85093DAEB12}" dt="2023-08-02T13:45:35.087" v="0" actId="47"/>
      <pc:docMkLst>
        <pc:docMk/>
      </pc:docMkLst>
      <pc:sldChg chg="del">
        <pc:chgData name="군만두 맛있다" userId="88f4dfb63950bb32" providerId="LiveId" clId="{9C09FB1D-5289-4D45-98B5-F85093DAEB12}" dt="2023-08-02T13:45:35.087" v="0" actId="47"/>
        <pc:sldMkLst>
          <pc:docMk/>
          <pc:sldMk cId="4008826641" sldId="257"/>
        </pc:sldMkLst>
      </pc:sldChg>
      <pc:sldMasterChg chg="delSldLayout">
        <pc:chgData name="군만두 맛있다" userId="88f4dfb63950bb32" providerId="LiveId" clId="{9C09FB1D-5289-4D45-98B5-F85093DAEB12}" dt="2023-08-02T13:45:35.087" v="0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9C09FB1D-5289-4D45-98B5-F85093DAEB12}" dt="2023-08-02T13:45:35.087" v="0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39:46.207" v="14" actId="20577"/>
      <pc:docMkLst>
        <pc:docMk/>
      </pc:docMkLst>
      <pc:sldChg chg="modSp mod">
        <pc:chgData name="군만두 맛있다" userId="88f4dfb63950bb32" providerId="LiveId" clId="{5B0A4F7D-6F10-4B33-9C5C-6D1B65DBE8F0}" dt="2023-08-02T13:39:46.207" v="14" actId="2057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  <pc:docChgLst>
    <pc:chgData name="군만두 맛있다" userId="88f4dfb63950bb32" providerId="LiveId" clId="{D8086175-DFA0-469B-8573-E7998DFEECA7}"/>
    <pc:docChg chg="addSld delSld modSld">
      <pc:chgData name="군만두 맛있다" userId="88f4dfb63950bb32" providerId="LiveId" clId="{D8086175-DFA0-469B-8573-E7998DFEECA7}" dt="2023-08-02T14:01:27.304" v="2"/>
      <pc:docMkLst>
        <pc:docMk/>
      </pc:docMkLst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832741762" sldId="1131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540041661" sldId="1132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477448435" sldId="1133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650738530" sldId="1134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903832359" sldId="1135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65364059" sldId="1136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821464926" sldId="1137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973301896" sldId="1138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008120358" sldId="1139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917492858" sldId="1140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485470248" sldId="1141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4292000663" sldId="1142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917025352" sldId="1143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4044395913" sldId="1144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860991071" sldId="1145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4096482331" sldId="1146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464450916" sldId="1147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57713190" sldId="1148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997233280" sldId="1149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118694251" sldId="1150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22680837" sldId="1151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138128590" sldId="1152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802227063" sldId="1153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37122591" sldId="1154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7467178" sldId="1155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584953834" sldId="1156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578909729" sldId="1157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716503873" sldId="1158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270325133" sldId="1159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435510406" sldId="1160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495270828" sldId="1161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261011486" sldId="1162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533976847" sldId="1163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896451241" sldId="1164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402042580" sldId="1165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769828086" sldId="1166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290023152" sldId="1167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35529528" sldId="1168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748291613" sldId="1169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129089154" sldId="1170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8668123" sldId="1171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878224361" sldId="1172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850225273" sldId="1173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546325807" sldId="1174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682639841" sldId="1175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394765294" sldId="1176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866618198" sldId="1177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2084584471" sldId="1178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873688110" sldId="1179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010303783" sldId="1180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081349050" sldId="1181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757330113" sldId="1182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458433170" sldId="1183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3405816917" sldId="1184"/>
        </pc:sldMkLst>
      </pc:sldChg>
      <pc:sldChg chg="add del setBg">
        <pc:chgData name="군만두 맛있다" userId="88f4dfb63950bb32" providerId="LiveId" clId="{D8086175-DFA0-469B-8573-E7998DFEECA7}" dt="2023-08-02T14:01:27.304" v="2"/>
        <pc:sldMkLst>
          <pc:docMk/>
          <pc:sldMk cId="128186164" sldId="1185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522625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6542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028855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236537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094431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168802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281191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16899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57391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623038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62281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09467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25639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아들들이 하는 말을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들은즉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야곱이 우리 아버지의 소유를 다 빼앗고 우리 아버지의 소유로 말미암아 이 모든 재물을 모았다 하는지라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83274176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양 떼가 새끼 밸 때에 내가 꿈에 눈을 들어 보니 양 떼를 탄 숫양은 다 얼룩무늬 있는 것과 점 있는 것과 아롱진 것이었더라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91749285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꿈에 하나님의 사자가 내게 말씀하시기를 야곱아 하기로 내가 대답하기를 여기 있나이다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48547024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눈을 들어 보라 양 떼를 탄 숫양은 다 얼룩무늬 있는 것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점 있는 것과 아롱진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행한 모든 것을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보았노라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429200066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벧엘의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하나님이라 네가 거기서 기둥에 기름을 붓고 거기서 내게 서원하였으니 지금 일어나 이 곳을 떠나서 네 출생지로 돌아가라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91702535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라헬과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레아가 그에게 대답하여 이르되 우리가 우리 아버지 집에서 무슨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분깃이나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유산이 있으리요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404439591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아버지가 우리를 팔고 우리의 돈을 다 먹어버렸으니 아버지가 우리를 외국인처럼 여기는 것이 아닌가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86099107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우리 아버지에게서 취하여 가신 재물은 우리와 우리 자식의 것이니 이제 하나님이 당신에게 이르신 일을 다 준행하라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409648233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야곱이 일어나 자식들과 아내들을 낙타들에게 태우고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46445091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모은 바 모든 가축과 모든 소유물 곧 그가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밧단아람에서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모은 가축을 이끌고 가나안 땅에 있는 그의 아버지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이삭에게로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5771319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양털을 깎으러 갔으므로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라헬은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아버지의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드라빔을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도둑질하고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9972332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안색을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본즉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자기에게 대하여 전과 같지 아니하더라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54004166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야곱은 그 거취를 아람 사람 라반에게 말하지 아니하고 가만히 떠났더라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11869425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그의 모든 소유를 이끌고 강을 건너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길르앗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산을 향하여 도망한 지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2268083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 일 만에 야곱이 도망한 것이 라반에게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들린지라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13812859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형제를 거느리고 칠 일 길을 쫓아가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길르앗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산에서 그에게 이르렀더니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80222706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밤에 하나님이 아람 사람 라반에게 현몽하여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삼가 야곱에게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선악간에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말하지 말라 하셨더라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3712259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야곱을 뒤쫓아 이르렀으니 야곱이 그 산에 장막을 친지라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형제와 더불어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길르앗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산에 장막을 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746717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야곱에게 이르되 네가 나를 속이고 내 딸들을 칼에 사로잡힌 자 같이 끌고 갔으니 어찌 이같이 하였느냐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58495383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즐거움과 노래와 북과 수금으로 너를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보내겠거늘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어찌하여 네가 나를 속이고 가만히 도망하고 내게 알리지 아니하였으며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57890972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내 손자들과 딸들에게 입맞추지 못하게 하였으니 네 행위가 참으로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어리석도다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71650387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너를 해할 만한 능력이 내 손에 있으나 너희 아버지의 하나님이 어제 밤에 내게 말씀하시기를 너는 삼가 야곱에게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선악간에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말하지 말라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2703251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야곱에게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조상의 땅 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족속에게로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돌아가라 내가 너와 함께 있으리라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하신지라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477448435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 네가 네 아버지 집을 사모하여 돌아가려는 것은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옳거니와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어찌 내 신을 도둑질하였느냐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43551040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야곱이 라반에게 대답하여 이르되 내가 생각하기를 외삼촌이 외삼촌의 딸들을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억지로 빼앗으리라 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두려워하였음이니이다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495270828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외삼촌의 신을 누구에게서 찾든지 그는 살지 못할 것이요 우리 형제들 앞에서 무엇이든지 외삼촌의 것이 발견되거든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외삼촌에게로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가져가소서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 야곱은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라헬이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그것을 도둑질한 줄을 알지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못함이었더라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261011486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야곱의 장막에 들어가고 레아의 장막에 들어가고 두 여종의 장막에 들어갔으나 찾지 못하고 레아의 장막에서 나와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라헬의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장막에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들어가매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53397684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라헬이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드라빔을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가져 낙타 안장 아래에 넣고 그 위에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앉은지라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장막에서 찾다가 찾아내지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896451241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라헬이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아버지에게 이르되 마침 생리가 있어 일어나서 영접할 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없사오니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주는 노하지 마소서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드라빔을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두루 찾다가 찾아내지 못한지라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402042580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야곱이 노하여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책망할새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야곱이 라반에게 대답하여 이르되 내 허물이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무엇이니이까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무슨 죄가 있기에 외삼촌께서 내 뒤를 급히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추격하나이까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769828086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외삼촌께서 내 물건을 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뒤져보셨으니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외삼촌의 집안 물건 중에서 무엇을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찾아내었나이까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여기 내 형제와 외삼촌의 형제 앞에 그것을 두고 우리 둘 사이에 판단하게 하소서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290023152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이 이십 년을 외삼촌과 함께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하였거니와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외삼촌의 암양들이나 암염소들이 낙태하지 아니하였고 또 외삼촌의 양 떼의 숫양을 내가 먹지 아니하였으며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35529528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물려 찢긴 것은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외삼촌에게로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가져가지 아니하고 낮에 도둑을 맞았든지 밤에 도둑을 맞았든지 외삼촌이 그것을 내 손에서 찾았으므로 내가 스스로 그것을 보충하였으며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7482916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야곱이 사람을 보내어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라헬과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레아를 자기 양 떼가 있는 들로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불러다가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650738530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이와 같이 낮에는 더위와 밤에는 추위를 무릅쓰고 눈 붙일 겨를도 없이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지냈나이다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129089154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외삼촌의 집에 있는 이 이십 년 동안 외삼촌의 두 딸을 위하여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년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외삼촌의 양 떼를 위하여 육 년을 외삼촌에게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봉사하였거니와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외삼촌께서 내 품삯을 열 번이나 바꾸셨으며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8668123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 아버지의 하나님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아브라함의 하나님 곧 이삭이 경외하는 이가 나와 함께 계시지 아니하셨더라면 외삼촌께서 이제 나를 빈손으로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돌려보내셨으리이다마는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하나님이 내 고난과 내 손의 수고를 보시고 어제 밤에 외삼촌을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책망하셨나이다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878224361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43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야곱에게 대답하여 이르되 딸들은 내 딸이요 자식들은 내 자식이요 양 떼는 내 양 떼요 네가 보는 것은 다 내 것이라 내가 오늘 내 딸들과 그들이 낳은 자식들에게 무엇을 하겠느냐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850225273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 오라 나와 네가 언약을 맺고 그것으로 너와 나 사이에 증거를 삼을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546325807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야곱이 돌을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기둥으로 세우고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682639841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그 형제들에게 돌을 모으라 하니 그들이 돌을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무더기를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이루매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무리가 거기 무더기 곁에서 먹고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394765294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47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그것을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여갈사하두다라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불렀고 야곱은 그것을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갈르엣이라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불렀으니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866618198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말에 오늘 이 무더기가 너와 나 사이에 증거가 된다 하였으므로 그 이름을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갈르엣이라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불렀으며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084584471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미스바라 하였으니 이는 그의 말에 우리가 서로 떠나 있을 때에 여호와께서 나와 너 사이를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살피시옵소서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함이라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8736881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그들에게 이르되 내가 그대들의 아버지의 안색을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본즉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내게 대하여 전과 같지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아니하도다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그러할지라도 내 아버지의 하나님은 나와 함께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계셨느니라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903832359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네가 내 딸을 박대하거나 내 딸들 외에 다른 아내들을 맞이하면 우리와 함께 할 사람은 없어도 보라 하나님이 나와 너 사이에 증인이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되시느니라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함이었더라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010303783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또 야곱에게 이르되 내가 나와 너 사이에 둔 이 무더기를 보라 또 이 기둥을 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081349050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무더기가 증거가 되고 이 기둥이 증거가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되나니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이 무더기를 넘어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가서 해하지 않을 것이요 네가 이 무더기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기둥을 넘어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와서 해하지 아니할 것이라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757330113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아브라함의 하나님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나홀의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그들의 조상의 하나님은 우리 사이에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판단하옵소서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야곱이 그의 아버지 이삭이 경외하는 이를 가리켜 맹세하고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458433170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야곱이 또 산에서 제사를 드리고 형제들을 불러 떡을 먹이니 그들이 떡을 먹고 산에서 밤을 지내고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405816917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55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라반이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아침에 일찍이 일어나 손자들과 딸들에게 입맞추며 그들에게 축복하고 떠나 고향으로 돌아갔더라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2818616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그대들도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알거니와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힘을 다하여 그대들의 아버지를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섬겼거늘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653640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그대들의 아버지가 나를 속여 품삯을 열 번이나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변경하였느니라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그러나 하나님이 그를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막으사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나를 해치지 못하게 하셨으며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8214649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이르기를 점 있는 것이 네 삯이 되리라 하면 온 양 떼가 낳은 것이 점 있는 것이요 또 얼룩무늬 있는 것이 네 삯이 되리라 하면 온 양 떼가 낳은 것이 얼룩무늬 있는 것이니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97330189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이같이 그대들의 아버지의 가축을 빼앗아 내게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주셨느니라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0081203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1095</Words>
  <Application>Microsoft Office PowerPoint</Application>
  <PresentationFormat>와이드스크린</PresentationFormat>
  <Paragraphs>110</Paragraphs>
  <Slides>55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55</vt:i4>
      </vt:variant>
    </vt:vector>
  </HeadingPairs>
  <TitlesOfParts>
    <vt:vector size="61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13</cp:revision>
  <dcterms:modified xsi:type="dcterms:W3CDTF">2024-10-02T10:33:28Z</dcterms:modified>
</cp:coreProperties>
</file>