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F92C59-7402-4549-9905-26D3DAF41E6C}" type="doc">
      <dgm:prSet loTypeId="urn:microsoft.com/office/officeart/2005/8/layout/hProcess9" loCatId="process" qsTypeId="urn:microsoft.com/office/officeart/2005/8/quickstyle/3d9" qsCatId="3D" csTypeId="urn:microsoft.com/office/officeart/2005/8/colors/colorful5" csCatId="colorful" phldr="1"/>
      <dgm:spPr/>
    </dgm:pt>
    <dgm:pt modelId="{206B720B-75A8-47E8-85D6-B42DCCDC53A2}">
      <dgm:prSet phldrT="[Text]"/>
      <dgm:spPr/>
      <dgm:t>
        <a:bodyPr/>
        <a:lstStyle/>
        <a:p>
          <a:r>
            <a:rPr lang="en-US" dirty="0" smtClean="0">
              <a:solidFill>
                <a:srgbClr val="FF0000"/>
              </a:solidFill>
            </a:rPr>
            <a:t>Attract</a:t>
          </a:r>
          <a:endParaRPr lang="en-US" dirty="0">
            <a:solidFill>
              <a:srgbClr val="FF0000"/>
            </a:solidFill>
          </a:endParaRPr>
        </a:p>
      </dgm:t>
    </dgm:pt>
    <dgm:pt modelId="{FEDAF231-448F-4A88-AEBC-BEE67EB1691E}" type="parTrans" cxnId="{785607B7-248A-4214-8502-1CC3365561D1}">
      <dgm:prSet/>
      <dgm:spPr/>
      <dgm:t>
        <a:bodyPr/>
        <a:lstStyle/>
        <a:p>
          <a:endParaRPr lang="en-US"/>
        </a:p>
      </dgm:t>
    </dgm:pt>
    <dgm:pt modelId="{44BB77CC-864A-472D-BF78-F23694165010}" type="sibTrans" cxnId="{785607B7-248A-4214-8502-1CC3365561D1}">
      <dgm:prSet/>
      <dgm:spPr/>
      <dgm:t>
        <a:bodyPr/>
        <a:lstStyle/>
        <a:p>
          <a:endParaRPr lang="en-US"/>
        </a:p>
      </dgm:t>
    </dgm:pt>
    <dgm:pt modelId="{41BDC099-8E95-4D28-8816-BF4D3E997735}">
      <dgm:prSet phldrT="[Text]"/>
      <dgm:spPr/>
      <dgm:t>
        <a:bodyPr/>
        <a:lstStyle/>
        <a:p>
          <a:r>
            <a:rPr lang="en-US" dirty="0" err="1" smtClean="0">
              <a:solidFill>
                <a:srgbClr val="FF0000"/>
              </a:solidFill>
            </a:rPr>
            <a:t>Develope</a:t>
          </a:r>
          <a:endParaRPr lang="en-US" dirty="0">
            <a:solidFill>
              <a:srgbClr val="FF0000"/>
            </a:solidFill>
          </a:endParaRPr>
        </a:p>
      </dgm:t>
    </dgm:pt>
    <dgm:pt modelId="{E5DBC571-B106-4B90-AAFE-9AFBD68F7ED6}" type="parTrans" cxnId="{539096BC-2453-4FF3-BECC-62AF95FEA18F}">
      <dgm:prSet/>
      <dgm:spPr/>
      <dgm:t>
        <a:bodyPr/>
        <a:lstStyle/>
        <a:p>
          <a:endParaRPr lang="en-US"/>
        </a:p>
      </dgm:t>
    </dgm:pt>
    <dgm:pt modelId="{3C6D578A-3AD0-450D-83E7-3D9238EFEB48}" type="sibTrans" cxnId="{539096BC-2453-4FF3-BECC-62AF95FEA18F}">
      <dgm:prSet/>
      <dgm:spPr/>
      <dgm:t>
        <a:bodyPr/>
        <a:lstStyle/>
        <a:p>
          <a:endParaRPr lang="en-US"/>
        </a:p>
      </dgm:t>
    </dgm:pt>
    <dgm:pt modelId="{C8EEE9AA-3CA2-41F1-93CD-D9A2274C65F7}">
      <dgm:prSet phldrT="[Text]"/>
      <dgm:spPr/>
      <dgm:t>
        <a:bodyPr/>
        <a:lstStyle/>
        <a:p>
          <a:r>
            <a:rPr lang="en-US" dirty="0" smtClean="0">
              <a:solidFill>
                <a:srgbClr val="FF0000"/>
              </a:solidFill>
            </a:rPr>
            <a:t>Manage</a:t>
          </a:r>
          <a:endParaRPr lang="en-US" dirty="0">
            <a:solidFill>
              <a:srgbClr val="FF0000"/>
            </a:solidFill>
          </a:endParaRPr>
        </a:p>
      </dgm:t>
    </dgm:pt>
    <dgm:pt modelId="{5C24B54C-29DA-445D-948F-2A92B78503A0}" type="parTrans" cxnId="{EC38A567-9CF4-4C22-AFE0-462EC8E705FF}">
      <dgm:prSet/>
      <dgm:spPr/>
      <dgm:t>
        <a:bodyPr/>
        <a:lstStyle/>
        <a:p>
          <a:endParaRPr lang="en-US"/>
        </a:p>
      </dgm:t>
    </dgm:pt>
    <dgm:pt modelId="{E27BF1B2-346D-49EC-9179-E15B01CBA58E}" type="sibTrans" cxnId="{EC38A567-9CF4-4C22-AFE0-462EC8E705FF}">
      <dgm:prSet/>
      <dgm:spPr/>
      <dgm:t>
        <a:bodyPr/>
        <a:lstStyle/>
        <a:p>
          <a:endParaRPr lang="en-US"/>
        </a:p>
      </dgm:t>
    </dgm:pt>
    <dgm:pt modelId="{BC9A6C02-8E7C-43B3-91F3-D03F26FDEF0F}">
      <dgm:prSet/>
      <dgm:spPr/>
      <dgm:t>
        <a:bodyPr/>
        <a:lstStyle/>
        <a:p>
          <a:r>
            <a:rPr lang="en-US" dirty="0" smtClean="0">
              <a:solidFill>
                <a:srgbClr val="FF0000"/>
              </a:solidFill>
            </a:rPr>
            <a:t>Retain</a:t>
          </a:r>
          <a:endParaRPr lang="en-US" dirty="0">
            <a:solidFill>
              <a:srgbClr val="FF0000"/>
            </a:solidFill>
          </a:endParaRPr>
        </a:p>
      </dgm:t>
    </dgm:pt>
    <dgm:pt modelId="{6346DAD7-2351-4D67-BC14-5F92B6C4E57F}" type="parTrans" cxnId="{6046263C-A2DF-4840-A100-472C07CB59EF}">
      <dgm:prSet/>
      <dgm:spPr/>
      <dgm:t>
        <a:bodyPr/>
        <a:lstStyle/>
        <a:p>
          <a:endParaRPr lang="en-US"/>
        </a:p>
      </dgm:t>
    </dgm:pt>
    <dgm:pt modelId="{FAB25B5F-CA74-420F-9E25-CBFCA7C0DA88}" type="sibTrans" cxnId="{6046263C-A2DF-4840-A100-472C07CB59EF}">
      <dgm:prSet/>
      <dgm:spPr/>
      <dgm:t>
        <a:bodyPr/>
        <a:lstStyle/>
        <a:p>
          <a:endParaRPr lang="en-US"/>
        </a:p>
      </dgm:t>
    </dgm:pt>
    <dgm:pt modelId="{C2908E47-F316-49BA-85A0-0D0B962C341B}" type="pres">
      <dgm:prSet presAssocID="{2BF92C59-7402-4549-9905-26D3DAF41E6C}" presName="CompostProcess" presStyleCnt="0">
        <dgm:presLayoutVars>
          <dgm:dir/>
          <dgm:resizeHandles val="exact"/>
        </dgm:presLayoutVars>
      </dgm:prSet>
      <dgm:spPr/>
    </dgm:pt>
    <dgm:pt modelId="{E23301F0-221D-4CF5-A75A-EF144A40F245}" type="pres">
      <dgm:prSet presAssocID="{2BF92C59-7402-4549-9905-26D3DAF41E6C}" presName="arrow" presStyleLbl="bgShp" presStyleIdx="0" presStyleCnt="1"/>
      <dgm:spPr/>
    </dgm:pt>
    <dgm:pt modelId="{38333FBB-59F0-4D6F-A462-EB4D718661C4}" type="pres">
      <dgm:prSet presAssocID="{2BF92C59-7402-4549-9905-26D3DAF41E6C}" presName="linearProcess" presStyleCnt="0"/>
      <dgm:spPr/>
    </dgm:pt>
    <dgm:pt modelId="{3B87ACF5-8398-46CB-B2DC-D0C100D7750B}" type="pres">
      <dgm:prSet presAssocID="{206B720B-75A8-47E8-85D6-B42DCCDC53A2}" presName="textNode" presStyleLbl="node1" presStyleIdx="0" presStyleCnt="4">
        <dgm:presLayoutVars>
          <dgm:bulletEnabled val="1"/>
        </dgm:presLayoutVars>
      </dgm:prSet>
      <dgm:spPr/>
    </dgm:pt>
    <dgm:pt modelId="{98F1AD53-9D7C-48A2-A8F7-CBCEDA9D6844}" type="pres">
      <dgm:prSet presAssocID="{44BB77CC-864A-472D-BF78-F23694165010}" presName="sibTrans" presStyleCnt="0"/>
      <dgm:spPr/>
    </dgm:pt>
    <dgm:pt modelId="{D179920F-45D6-474F-BF66-FD9C4A7BF6C2}" type="pres">
      <dgm:prSet presAssocID="{41BDC099-8E95-4D28-8816-BF4D3E997735}" presName="textNode" presStyleLbl="node1" presStyleIdx="1" presStyleCnt="4">
        <dgm:presLayoutVars>
          <dgm:bulletEnabled val="1"/>
        </dgm:presLayoutVars>
      </dgm:prSet>
      <dgm:spPr/>
    </dgm:pt>
    <dgm:pt modelId="{4EC516E0-8E08-4C81-992A-C603BD1A79DD}" type="pres">
      <dgm:prSet presAssocID="{3C6D578A-3AD0-450D-83E7-3D9238EFEB48}" presName="sibTrans" presStyleCnt="0"/>
      <dgm:spPr/>
    </dgm:pt>
    <dgm:pt modelId="{F4F7C6F1-44E5-4469-9747-85A5C0FC92D4}" type="pres">
      <dgm:prSet presAssocID="{C8EEE9AA-3CA2-41F1-93CD-D9A2274C65F7}" presName="textNode" presStyleLbl="node1" presStyleIdx="2" presStyleCnt="4">
        <dgm:presLayoutVars>
          <dgm:bulletEnabled val="1"/>
        </dgm:presLayoutVars>
      </dgm:prSet>
      <dgm:spPr/>
    </dgm:pt>
    <dgm:pt modelId="{D0401AFD-150F-4C4C-83BA-6839724478E6}" type="pres">
      <dgm:prSet presAssocID="{E27BF1B2-346D-49EC-9179-E15B01CBA58E}" presName="sibTrans" presStyleCnt="0"/>
      <dgm:spPr/>
    </dgm:pt>
    <dgm:pt modelId="{3C11A498-695F-4D6A-BBDC-47E61B2DB54B}" type="pres">
      <dgm:prSet presAssocID="{BC9A6C02-8E7C-43B3-91F3-D03F26FDEF0F}" presName="textNode" presStyleLbl="node1" presStyleIdx="3" presStyleCnt="4">
        <dgm:presLayoutVars>
          <dgm:bulletEnabled val="1"/>
        </dgm:presLayoutVars>
      </dgm:prSet>
      <dgm:spPr/>
    </dgm:pt>
  </dgm:ptLst>
  <dgm:cxnLst>
    <dgm:cxn modelId="{FAC01052-E679-4049-9142-1F1AE4F3A22E}" type="presOf" srcId="{41BDC099-8E95-4D28-8816-BF4D3E997735}" destId="{D179920F-45D6-474F-BF66-FD9C4A7BF6C2}" srcOrd="0" destOrd="0" presId="urn:microsoft.com/office/officeart/2005/8/layout/hProcess9"/>
    <dgm:cxn modelId="{785607B7-248A-4214-8502-1CC3365561D1}" srcId="{2BF92C59-7402-4549-9905-26D3DAF41E6C}" destId="{206B720B-75A8-47E8-85D6-B42DCCDC53A2}" srcOrd="0" destOrd="0" parTransId="{FEDAF231-448F-4A88-AEBC-BEE67EB1691E}" sibTransId="{44BB77CC-864A-472D-BF78-F23694165010}"/>
    <dgm:cxn modelId="{539096BC-2453-4FF3-BECC-62AF95FEA18F}" srcId="{2BF92C59-7402-4549-9905-26D3DAF41E6C}" destId="{41BDC099-8E95-4D28-8816-BF4D3E997735}" srcOrd="1" destOrd="0" parTransId="{E5DBC571-B106-4B90-AAFE-9AFBD68F7ED6}" sibTransId="{3C6D578A-3AD0-450D-83E7-3D9238EFEB48}"/>
    <dgm:cxn modelId="{9E516343-6958-451A-AF4F-FB7EA871F0C4}" type="presOf" srcId="{2BF92C59-7402-4549-9905-26D3DAF41E6C}" destId="{C2908E47-F316-49BA-85A0-0D0B962C341B}" srcOrd="0" destOrd="0" presId="urn:microsoft.com/office/officeart/2005/8/layout/hProcess9"/>
    <dgm:cxn modelId="{6046263C-A2DF-4840-A100-472C07CB59EF}" srcId="{2BF92C59-7402-4549-9905-26D3DAF41E6C}" destId="{BC9A6C02-8E7C-43B3-91F3-D03F26FDEF0F}" srcOrd="3" destOrd="0" parTransId="{6346DAD7-2351-4D67-BC14-5F92B6C4E57F}" sibTransId="{FAB25B5F-CA74-420F-9E25-CBFCA7C0DA88}"/>
    <dgm:cxn modelId="{EC38A567-9CF4-4C22-AFE0-462EC8E705FF}" srcId="{2BF92C59-7402-4549-9905-26D3DAF41E6C}" destId="{C8EEE9AA-3CA2-41F1-93CD-D9A2274C65F7}" srcOrd="2" destOrd="0" parTransId="{5C24B54C-29DA-445D-948F-2A92B78503A0}" sibTransId="{E27BF1B2-346D-49EC-9179-E15B01CBA58E}"/>
    <dgm:cxn modelId="{8BB39972-28EC-4355-B219-E1077365683A}" type="presOf" srcId="{C8EEE9AA-3CA2-41F1-93CD-D9A2274C65F7}" destId="{F4F7C6F1-44E5-4469-9747-85A5C0FC92D4}" srcOrd="0" destOrd="0" presId="urn:microsoft.com/office/officeart/2005/8/layout/hProcess9"/>
    <dgm:cxn modelId="{C6629E55-7E4F-41F1-A4DB-365FB376B9F7}" type="presOf" srcId="{206B720B-75A8-47E8-85D6-B42DCCDC53A2}" destId="{3B87ACF5-8398-46CB-B2DC-D0C100D7750B}" srcOrd="0" destOrd="0" presId="urn:microsoft.com/office/officeart/2005/8/layout/hProcess9"/>
    <dgm:cxn modelId="{64E6E4CB-739E-44CD-BD20-880FF413B5A5}" type="presOf" srcId="{BC9A6C02-8E7C-43B3-91F3-D03F26FDEF0F}" destId="{3C11A498-695F-4D6A-BBDC-47E61B2DB54B}" srcOrd="0" destOrd="0" presId="urn:microsoft.com/office/officeart/2005/8/layout/hProcess9"/>
    <dgm:cxn modelId="{01729BE6-37AD-4341-A488-6B92E5FCD180}" type="presParOf" srcId="{C2908E47-F316-49BA-85A0-0D0B962C341B}" destId="{E23301F0-221D-4CF5-A75A-EF144A40F245}" srcOrd="0" destOrd="0" presId="urn:microsoft.com/office/officeart/2005/8/layout/hProcess9"/>
    <dgm:cxn modelId="{C08AD1F9-70EF-4DC5-87B1-6342A0795CB2}" type="presParOf" srcId="{C2908E47-F316-49BA-85A0-0D0B962C341B}" destId="{38333FBB-59F0-4D6F-A462-EB4D718661C4}" srcOrd="1" destOrd="0" presId="urn:microsoft.com/office/officeart/2005/8/layout/hProcess9"/>
    <dgm:cxn modelId="{73FE0762-C4EE-421B-A7A3-793F3C670A32}" type="presParOf" srcId="{38333FBB-59F0-4D6F-A462-EB4D718661C4}" destId="{3B87ACF5-8398-46CB-B2DC-D0C100D7750B}" srcOrd="0" destOrd="0" presId="urn:microsoft.com/office/officeart/2005/8/layout/hProcess9"/>
    <dgm:cxn modelId="{0212AFA3-0FF9-4BF9-92CF-EFF409E9F634}" type="presParOf" srcId="{38333FBB-59F0-4D6F-A462-EB4D718661C4}" destId="{98F1AD53-9D7C-48A2-A8F7-CBCEDA9D6844}" srcOrd="1" destOrd="0" presId="urn:microsoft.com/office/officeart/2005/8/layout/hProcess9"/>
    <dgm:cxn modelId="{25ACB814-173A-4205-B9DE-D39A19964B15}" type="presParOf" srcId="{38333FBB-59F0-4D6F-A462-EB4D718661C4}" destId="{D179920F-45D6-474F-BF66-FD9C4A7BF6C2}" srcOrd="2" destOrd="0" presId="urn:microsoft.com/office/officeart/2005/8/layout/hProcess9"/>
    <dgm:cxn modelId="{AD875897-12E0-4212-A3A3-E4D97E1D7E67}" type="presParOf" srcId="{38333FBB-59F0-4D6F-A462-EB4D718661C4}" destId="{4EC516E0-8E08-4C81-992A-C603BD1A79DD}" srcOrd="3" destOrd="0" presId="urn:microsoft.com/office/officeart/2005/8/layout/hProcess9"/>
    <dgm:cxn modelId="{D5F7C5D8-26F6-4544-9C59-C26DA015B096}" type="presParOf" srcId="{38333FBB-59F0-4D6F-A462-EB4D718661C4}" destId="{F4F7C6F1-44E5-4469-9747-85A5C0FC92D4}" srcOrd="4" destOrd="0" presId="urn:microsoft.com/office/officeart/2005/8/layout/hProcess9"/>
    <dgm:cxn modelId="{CF592B6F-89D8-4BFC-B3A2-57AD1292C5C6}" type="presParOf" srcId="{38333FBB-59F0-4D6F-A462-EB4D718661C4}" destId="{D0401AFD-150F-4C4C-83BA-6839724478E6}" srcOrd="5" destOrd="0" presId="urn:microsoft.com/office/officeart/2005/8/layout/hProcess9"/>
    <dgm:cxn modelId="{66A50936-F671-45EF-8401-B41D4B37D023}" type="presParOf" srcId="{38333FBB-59F0-4D6F-A462-EB4D718661C4}" destId="{3C11A498-695F-4D6A-BBDC-47E61B2DB54B}"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3301F0-221D-4CF5-A75A-EF144A40F245}">
      <dsp:nvSpPr>
        <dsp:cNvPr id="0" name=""/>
        <dsp:cNvSpPr/>
      </dsp:nvSpPr>
      <dsp:spPr>
        <a:xfrm>
          <a:off x="614362" y="0"/>
          <a:ext cx="6962775" cy="4713287"/>
        </a:xfrm>
        <a:prstGeom prst="rightArrow">
          <a:avLst/>
        </a:prstGeom>
        <a:solidFill>
          <a:schemeClr val="accent5">
            <a:tint val="4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dsp:style>
    </dsp:sp>
    <dsp:sp modelId="{3B87ACF5-8398-46CB-B2DC-D0C100D7750B}">
      <dsp:nvSpPr>
        <dsp:cNvPr id="0" name=""/>
        <dsp:cNvSpPr/>
      </dsp:nvSpPr>
      <dsp:spPr>
        <a:xfrm>
          <a:off x="4234" y="1413986"/>
          <a:ext cx="1908516" cy="1885314"/>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a:lnSpc>
              <a:spcPct val="90000"/>
            </a:lnSpc>
            <a:spcBef>
              <a:spcPct val="0"/>
            </a:spcBef>
            <a:spcAft>
              <a:spcPct val="35000"/>
            </a:spcAft>
          </a:pPr>
          <a:r>
            <a:rPr lang="en-US" sz="2800" kern="1200" dirty="0" smtClean="0">
              <a:solidFill>
                <a:srgbClr val="FF0000"/>
              </a:solidFill>
            </a:rPr>
            <a:t>Attract</a:t>
          </a:r>
          <a:endParaRPr lang="en-US" sz="2800" kern="1200" dirty="0">
            <a:solidFill>
              <a:srgbClr val="FF0000"/>
            </a:solidFill>
          </a:endParaRPr>
        </a:p>
      </dsp:txBody>
      <dsp:txXfrm>
        <a:off x="96267" y="1506019"/>
        <a:ext cx="1724450" cy="1701248"/>
      </dsp:txXfrm>
    </dsp:sp>
    <dsp:sp modelId="{D179920F-45D6-474F-BF66-FD9C4A7BF6C2}">
      <dsp:nvSpPr>
        <dsp:cNvPr id="0" name=""/>
        <dsp:cNvSpPr/>
      </dsp:nvSpPr>
      <dsp:spPr>
        <a:xfrm>
          <a:off x="2095739" y="1413986"/>
          <a:ext cx="1908516" cy="1885314"/>
        </a:xfrm>
        <a:prstGeom prst="roundRect">
          <a:avLst/>
        </a:prstGeom>
        <a:solidFill>
          <a:schemeClr val="accent5">
            <a:hueOff val="-2131049"/>
            <a:satOff val="15089"/>
            <a:lumOff val="-8039"/>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a:lnSpc>
              <a:spcPct val="90000"/>
            </a:lnSpc>
            <a:spcBef>
              <a:spcPct val="0"/>
            </a:spcBef>
            <a:spcAft>
              <a:spcPct val="35000"/>
            </a:spcAft>
          </a:pPr>
          <a:r>
            <a:rPr lang="en-US" sz="2800" kern="1200" dirty="0" err="1" smtClean="0">
              <a:solidFill>
                <a:srgbClr val="FF0000"/>
              </a:solidFill>
            </a:rPr>
            <a:t>Develope</a:t>
          </a:r>
          <a:endParaRPr lang="en-US" sz="2800" kern="1200" dirty="0">
            <a:solidFill>
              <a:srgbClr val="FF0000"/>
            </a:solidFill>
          </a:endParaRPr>
        </a:p>
      </dsp:txBody>
      <dsp:txXfrm>
        <a:off x="2187772" y="1506019"/>
        <a:ext cx="1724450" cy="1701248"/>
      </dsp:txXfrm>
    </dsp:sp>
    <dsp:sp modelId="{F4F7C6F1-44E5-4469-9747-85A5C0FC92D4}">
      <dsp:nvSpPr>
        <dsp:cNvPr id="0" name=""/>
        <dsp:cNvSpPr/>
      </dsp:nvSpPr>
      <dsp:spPr>
        <a:xfrm>
          <a:off x="4187244" y="1413986"/>
          <a:ext cx="1908516" cy="1885314"/>
        </a:xfrm>
        <a:prstGeom prst="roundRect">
          <a:avLst/>
        </a:prstGeom>
        <a:solidFill>
          <a:schemeClr val="accent5">
            <a:hueOff val="-4262098"/>
            <a:satOff val="30179"/>
            <a:lumOff val="-16079"/>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a:lnSpc>
              <a:spcPct val="90000"/>
            </a:lnSpc>
            <a:spcBef>
              <a:spcPct val="0"/>
            </a:spcBef>
            <a:spcAft>
              <a:spcPct val="35000"/>
            </a:spcAft>
          </a:pPr>
          <a:r>
            <a:rPr lang="en-US" sz="2800" kern="1200" dirty="0" smtClean="0">
              <a:solidFill>
                <a:srgbClr val="FF0000"/>
              </a:solidFill>
            </a:rPr>
            <a:t>Manage</a:t>
          </a:r>
          <a:endParaRPr lang="en-US" sz="2800" kern="1200" dirty="0">
            <a:solidFill>
              <a:srgbClr val="FF0000"/>
            </a:solidFill>
          </a:endParaRPr>
        </a:p>
      </dsp:txBody>
      <dsp:txXfrm>
        <a:off x="4279277" y="1506019"/>
        <a:ext cx="1724450" cy="1701248"/>
      </dsp:txXfrm>
    </dsp:sp>
    <dsp:sp modelId="{3C11A498-695F-4D6A-BBDC-47E61B2DB54B}">
      <dsp:nvSpPr>
        <dsp:cNvPr id="0" name=""/>
        <dsp:cNvSpPr/>
      </dsp:nvSpPr>
      <dsp:spPr>
        <a:xfrm>
          <a:off x="6278749" y="1413986"/>
          <a:ext cx="1908516" cy="1885314"/>
        </a:xfrm>
        <a:prstGeom prst="roundRect">
          <a:avLst/>
        </a:prstGeom>
        <a:solidFill>
          <a:schemeClr val="accent5">
            <a:hueOff val="-6393147"/>
            <a:satOff val="45268"/>
            <a:lumOff val="-24118"/>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sp3d extrusionH="28000" prstMaterial="matte"/>
        </a:bodyPr>
        <a:lstStyle/>
        <a:p>
          <a:pPr lvl="0" algn="ctr" defTabSz="1244600">
            <a:lnSpc>
              <a:spcPct val="90000"/>
            </a:lnSpc>
            <a:spcBef>
              <a:spcPct val="0"/>
            </a:spcBef>
            <a:spcAft>
              <a:spcPct val="35000"/>
            </a:spcAft>
          </a:pPr>
          <a:r>
            <a:rPr lang="en-US" sz="2800" kern="1200" dirty="0" smtClean="0">
              <a:solidFill>
                <a:srgbClr val="FF0000"/>
              </a:solidFill>
            </a:rPr>
            <a:t>Retain</a:t>
          </a:r>
          <a:endParaRPr lang="en-US" sz="2800" kern="1200" dirty="0">
            <a:solidFill>
              <a:srgbClr val="FF0000"/>
            </a:solidFill>
          </a:endParaRPr>
        </a:p>
      </dsp:txBody>
      <dsp:txXfrm>
        <a:off x="6370782" y="1506019"/>
        <a:ext cx="1724450" cy="1701248"/>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304800" y="6248400"/>
            <a:ext cx="2133600" cy="244475"/>
          </a:xfrm>
        </p:spPr>
        <p:txBody>
          <a:bodyPr/>
          <a:lstStyle>
            <a:lvl1pPr>
              <a:defRPr sz="1200">
                <a:solidFill>
                  <a:schemeClr val="tx1"/>
                </a:solidFill>
              </a:defRPr>
            </a:lvl1pPr>
          </a:lstStyle>
          <a:p>
            <a:fld id="{1D8BD707-D9CF-40AE-B4C6-C98DA3205C09}" type="datetimeFigureOut">
              <a:rPr lang="en-US" smtClean="0"/>
              <a:pPr/>
              <a:t>6/4/2014</a:t>
            </a:fld>
            <a:endParaRPr lang="en-US"/>
          </a:p>
        </p:txBody>
      </p:sp>
      <p:sp>
        <p:nvSpPr>
          <p:cNvPr id="3077" name="Rectangle 5"/>
          <p:cNvSpPr>
            <a:spLocks noGrp="1" noChangeArrowheads="1"/>
          </p:cNvSpPr>
          <p:nvPr>
            <p:ph type="ftr" sz="quarter" idx="3"/>
          </p:nvPr>
        </p:nvSpPr>
        <p:spPr>
          <a:xfrm>
            <a:off x="1219200" y="381000"/>
            <a:ext cx="2297113" cy="244475"/>
          </a:xfrm>
        </p:spPr>
        <p:txBody>
          <a:bodyPr/>
          <a:lstStyle>
            <a:lvl1pPr>
              <a:defRPr sz="1200" i="1">
                <a:solidFill>
                  <a:schemeClr val="tx1"/>
                </a:solidFill>
              </a:defRPr>
            </a:lvl1pPr>
          </a:lstStyle>
          <a:p>
            <a:endParaRPr lang="en-US"/>
          </a:p>
        </p:txBody>
      </p:sp>
      <p:sp>
        <p:nvSpPr>
          <p:cNvPr id="3078" name="Rectangle 6"/>
          <p:cNvSpPr>
            <a:spLocks noGrp="1" noChangeArrowheads="1"/>
          </p:cNvSpPr>
          <p:nvPr>
            <p:ph type="sldNum" sz="quarter" idx="4"/>
          </p:nvPr>
        </p:nvSpPr>
        <p:spPr>
          <a:xfrm>
            <a:off x="3454400" y="6308725"/>
            <a:ext cx="2133600" cy="244475"/>
          </a:xfrm>
        </p:spPr>
        <p:txBody>
          <a:bodyPr/>
          <a:lstStyle>
            <a:lvl1pPr>
              <a:defRPr sz="1200">
                <a:solidFill>
                  <a:schemeClr val="tx1"/>
                </a:solidFill>
              </a:defRPr>
            </a:lvl1pPr>
          </a:lstStyle>
          <a:p>
            <a:fld id="{B6F15528-21DE-4FAA-801E-634DDDAF4B2B}" type="slidenum">
              <a:rPr lang="en-US" smtClean="0"/>
              <a:pPr/>
              <a:t>‹#›</a:t>
            </a:fld>
            <a:endParaRPr lang="en-US"/>
          </a:p>
        </p:txBody>
      </p:sp>
      <p:sp>
        <p:nvSpPr>
          <p:cNvPr id="3075" name="Rectangle 3"/>
          <p:cNvSpPr>
            <a:spLocks noGrp="1" noChangeArrowheads="1"/>
          </p:cNvSpPr>
          <p:nvPr>
            <p:ph type="subTitle" idx="1"/>
          </p:nvPr>
        </p:nvSpPr>
        <p:spPr>
          <a:xfrm>
            <a:off x="2844800" y="4800600"/>
            <a:ext cx="6156325" cy="381000"/>
          </a:xfrm>
        </p:spPr>
        <p:txBody>
          <a:bodyPr/>
          <a:lstStyle>
            <a:lvl1pPr marL="0" indent="0">
              <a:buFont typeface="Wingdings" pitchFamily="2" charset="2"/>
              <a:buNone/>
              <a:defRPr sz="2000"/>
            </a:lvl1pPr>
          </a:lstStyle>
          <a:p>
            <a:pPr lvl="0"/>
            <a:r>
              <a:rPr lang="en-US" altLang="en-US" noProof="0" smtClean="0"/>
              <a:t>Click to edit Master subtitle style</a:t>
            </a:r>
          </a:p>
        </p:txBody>
      </p:sp>
      <p:sp>
        <p:nvSpPr>
          <p:cNvPr id="3074" name="Rectangle 2"/>
          <p:cNvSpPr>
            <a:spLocks noGrp="1" noChangeArrowheads="1"/>
          </p:cNvSpPr>
          <p:nvPr>
            <p:ph type="ctrTitle"/>
          </p:nvPr>
        </p:nvSpPr>
        <p:spPr>
          <a:xfrm>
            <a:off x="2773363" y="5105400"/>
            <a:ext cx="6172200" cy="11430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lgn="l">
              <a:defRPr sz="4400"/>
            </a:lvl1pPr>
          </a:lstStyle>
          <a:p>
            <a:pPr lvl="0"/>
            <a:r>
              <a:rPr lang="en-US" altLang="en-US" noProof="0" smtClean="0"/>
              <a:t>Click to edit Master title style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Date Placeholder 5"/>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248877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609600"/>
            <a:ext cx="2047875"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09600"/>
            <a:ext cx="5991225"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Date Placeholder 5"/>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589099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6400800" cy="4873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3400" y="1611313"/>
            <a:ext cx="8191500" cy="4713287"/>
          </a:xfrm>
        </p:spPr>
        <p:txBody>
          <a:bodyPr/>
          <a:lstStyle/>
          <a:p>
            <a:r>
              <a:rPr lang="en-US" smtClean="0"/>
              <a:t>Click icon to add table</a:t>
            </a:r>
            <a:endParaRPr lang="en-US"/>
          </a:p>
        </p:txBody>
      </p:sp>
      <p:sp>
        <p:nvSpPr>
          <p:cNvPr id="4" name="Footer Placeholder 3"/>
          <p:cNvSpPr>
            <a:spLocks noGrp="1"/>
          </p:cNvSpPr>
          <p:nvPr>
            <p:ph type="ftr" sz="quarter" idx="10"/>
          </p:nvPr>
        </p:nvSpPr>
        <p:spPr>
          <a:xfrm>
            <a:off x="7315200" y="6461125"/>
            <a:ext cx="1752600" cy="320675"/>
          </a:xfrm>
        </p:spPr>
        <p:txBody>
          <a:bodyPr/>
          <a:lstStyle>
            <a:lvl1pPr>
              <a:defRPr/>
            </a:lvl1pPr>
          </a:lstStyle>
          <a:p>
            <a:endParaRPr lang="en-US"/>
          </a:p>
        </p:txBody>
      </p:sp>
      <p:sp>
        <p:nvSpPr>
          <p:cNvPr id="5" name="Slide Number Placeholder 4"/>
          <p:cNvSpPr>
            <a:spLocks noGrp="1"/>
          </p:cNvSpPr>
          <p:nvPr>
            <p:ph type="sldNum" sz="quarter" idx="11"/>
          </p:nvPr>
        </p:nvSpPr>
        <p:spPr>
          <a:xfrm>
            <a:off x="4191000" y="6477000"/>
            <a:ext cx="838200" cy="261938"/>
          </a:xfrm>
        </p:spPr>
        <p:txBody>
          <a:bodyPr/>
          <a:lstStyle>
            <a:lvl1pPr>
              <a:defRPr/>
            </a:lvl1pPr>
          </a:lstStyle>
          <a:p>
            <a:fld id="{B6F15528-21DE-4FAA-801E-634DDDAF4B2B}" type="slidenum">
              <a:rPr lang="en-US" smtClean="0"/>
              <a:pPr/>
              <a:t>‹#›</a:t>
            </a:fld>
            <a:endParaRPr lang="en-US"/>
          </a:p>
        </p:txBody>
      </p:sp>
      <p:sp>
        <p:nvSpPr>
          <p:cNvPr id="6" name="Date Placeholder 5"/>
          <p:cNvSpPr>
            <a:spLocks noGrp="1"/>
          </p:cNvSpPr>
          <p:nvPr>
            <p:ph type="dt" sz="half" idx="12"/>
          </p:nvPr>
        </p:nvSpPr>
        <p:spPr>
          <a:xfrm>
            <a:off x="293688" y="6477000"/>
            <a:ext cx="1905000" cy="261938"/>
          </a:xfrm>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3928151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Date Placeholder 5"/>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408431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Date Placeholder 5"/>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093806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11313"/>
            <a:ext cx="4019550" cy="4713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5350" y="1611313"/>
            <a:ext cx="4019550" cy="4713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Date Placeholder 6"/>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286488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9" name="Date Placeholder 8"/>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35249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5" name="Date Placeholder 4"/>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936138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4" name="Date Placeholder 3"/>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252507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Date Placeholder 6"/>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2777533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Date Placeholder 6"/>
          <p:cNvSpPr>
            <a:spLocks noGrp="1"/>
          </p:cNvSpPr>
          <p:nvPr>
            <p:ph type="dt" sz="half" idx="12"/>
          </p:nvPr>
        </p:nvSpPr>
        <p:spPr/>
        <p:txBody>
          <a:bodyPr/>
          <a:lstStyle>
            <a:lvl1pPr>
              <a:defRPr/>
            </a:lvl1pPr>
          </a:lstStyle>
          <a:p>
            <a:fld id="{1D8BD707-D9CF-40AE-B4C6-C98DA3205C09}" type="datetimeFigureOut">
              <a:rPr lang="en-US" smtClean="0"/>
              <a:pPr/>
              <a:t>6/4/2014</a:t>
            </a:fld>
            <a:endParaRPr lang="en-US"/>
          </a:p>
        </p:txBody>
      </p:sp>
    </p:spTree>
    <p:extLst>
      <p:ext uri="{BB962C8B-B14F-4D97-AF65-F5344CB8AC3E}">
        <p14:creationId xmlns:p14="http://schemas.microsoft.com/office/powerpoint/2010/main" val="1429275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111" name="Object 87"/>
          <p:cNvGraphicFramePr>
            <a:graphicFrameLocks noChangeAspect="1"/>
          </p:cNvGraphicFramePr>
          <p:nvPr/>
        </p:nvGraphicFramePr>
        <p:xfrm>
          <a:off x="0" y="0"/>
          <a:ext cx="9144000" cy="1600200"/>
        </p:xfrm>
        <a:graphic>
          <a:graphicData uri="http://schemas.openxmlformats.org/presentationml/2006/ole">
            <mc:AlternateContent xmlns:mc="http://schemas.openxmlformats.org/markup-compatibility/2006">
              <mc:Choice xmlns:v="urn:schemas-microsoft-com:vml" Requires="v">
                <p:oleObj spid="_x0000_s3082" name="Image" r:id="rId15" imgW="13003175" imgH="2577778" progId="Photoshop.Image.7">
                  <p:embed/>
                </p:oleObj>
              </mc:Choice>
              <mc:Fallback>
                <p:oleObj name="Image" r:id="rId15" imgW="13003175" imgH="2577778" progId="Photoshop.Image.7">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9144000"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3"/>
          <p:cNvSpPr>
            <a:spLocks noGrp="1" noChangeArrowheads="1"/>
          </p:cNvSpPr>
          <p:nvPr>
            <p:ph type="body" idx="1"/>
          </p:nvPr>
        </p:nvSpPr>
        <p:spPr bwMode="gray">
          <a:xfrm>
            <a:off x="533400" y="1611313"/>
            <a:ext cx="8191500" cy="4713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
        <p:nvSpPr>
          <p:cNvPr id="1029" name="Rectangle 5"/>
          <p:cNvSpPr>
            <a:spLocks noGrp="1" noChangeArrowheads="1"/>
          </p:cNvSpPr>
          <p:nvPr>
            <p:ph type="ftr" sz="quarter" idx="3"/>
          </p:nvPr>
        </p:nvSpPr>
        <p:spPr bwMode="gray">
          <a:xfrm>
            <a:off x="7315200" y="6461125"/>
            <a:ext cx="1752600" cy="32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chemeClr val="tx2"/>
                </a:solidFill>
              </a:defRPr>
            </a:lvl1pPr>
          </a:lstStyle>
          <a:p>
            <a:endParaRPr lang="en-US"/>
          </a:p>
        </p:txBody>
      </p:sp>
      <p:sp>
        <p:nvSpPr>
          <p:cNvPr id="1030" name="Rectangle 6"/>
          <p:cNvSpPr>
            <a:spLocks noGrp="1" noChangeArrowheads="1"/>
          </p:cNvSpPr>
          <p:nvPr>
            <p:ph type="sldNum" sz="quarter" idx="4"/>
          </p:nvPr>
        </p:nvSpPr>
        <p:spPr bwMode="gray">
          <a:xfrm>
            <a:off x="4191000" y="6477000"/>
            <a:ext cx="838200" cy="26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chemeClr val="tx2"/>
                </a:solidFill>
              </a:defRPr>
            </a:lvl1pPr>
          </a:lstStyle>
          <a:p>
            <a:fld id="{B6F15528-21DE-4FAA-801E-634DDDAF4B2B}" type="slidenum">
              <a:rPr lang="en-US" smtClean="0"/>
              <a:pPr/>
              <a:t>‹#›</a:t>
            </a:fld>
            <a:endParaRPr lang="en-US"/>
          </a:p>
        </p:txBody>
      </p:sp>
      <p:sp>
        <p:nvSpPr>
          <p:cNvPr id="1026" name="Rectangle 2"/>
          <p:cNvSpPr>
            <a:spLocks noGrp="1" noChangeArrowheads="1"/>
          </p:cNvSpPr>
          <p:nvPr>
            <p:ph type="title"/>
          </p:nvPr>
        </p:nvSpPr>
        <p:spPr bwMode="gray">
          <a:xfrm>
            <a:off x="533400" y="609600"/>
            <a:ext cx="6400800" cy="4873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8" name="Rectangle 4"/>
          <p:cNvSpPr>
            <a:spLocks noGrp="1" noChangeArrowheads="1"/>
          </p:cNvSpPr>
          <p:nvPr>
            <p:ph type="dt" sz="half" idx="2"/>
          </p:nvPr>
        </p:nvSpPr>
        <p:spPr bwMode="gray">
          <a:xfrm>
            <a:off x="293688" y="6477000"/>
            <a:ext cx="1905000" cy="26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chemeClr val="tx2"/>
                </a:solidFill>
              </a:defRPr>
            </a:lvl1pPr>
          </a:lstStyle>
          <a:p>
            <a:fld id="{1D8BD707-D9CF-40AE-B4C6-C98DA3205C09}" type="datetimeFigureOut">
              <a:rPr lang="en-US" smtClean="0"/>
              <a:pPr/>
              <a:t>6/4/2014</a:t>
            </a:fld>
            <a:endParaRPr lang="en-US"/>
          </a:p>
        </p:txBody>
      </p:sp>
      <p:pic>
        <p:nvPicPr>
          <p:cNvPr id="1108" name="Picture 84" descr="p1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239000" y="190500"/>
            <a:ext cx="1450975" cy="2095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r" rtl="0" eaLnBrk="1" fontAlgn="base" hangingPunct="1">
        <a:spcBef>
          <a:spcPct val="0"/>
        </a:spcBef>
        <a:spcAft>
          <a:spcPct val="0"/>
        </a:spcAft>
        <a:defRPr sz="3200" b="1">
          <a:solidFill>
            <a:schemeClr val="tx2"/>
          </a:solidFill>
          <a:latin typeface="+mj-lt"/>
          <a:ea typeface="+mj-ea"/>
          <a:cs typeface="+mj-cs"/>
        </a:defRPr>
      </a:lvl1pPr>
      <a:lvl2pPr algn="r" rtl="0" eaLnBrk="1" fontAlgn="base" hangingPunct="1">
        <a:spcBef>
          <a:spcPct val="0"/>
        </a:spcBef>
        <a:spcAft>
          <a:spcPct val="0"/>
        </a:spcAft>
        <a:defRPr sz="3200" b="1">
          <a:solidFill>
            <a:schemeClr val="tx2"/>
          </a:solidFill>
          <a:latin typeface="Arial" charset="0"/>
        </a:defRPr>
      </a:lvl2pPr>
      <a:lvl3pPr algn="r" rtl="0" eaLnBrk="1" fontAlgn="base" hangingPunct="1">
        <a:spcBef>
          <a:spcPct val="0"/>
        </a:spcBef>
        <a:spcAft>
          <a:spcPct val="0"/>
        </a:spcAft>
        <a:defRPr sz="3200" b="1">
          <a:solidFill>
            <a:schemeClr val="tx2"/>
          </a:solidFill>
          <a:latin typeface="Arial" charset="0"/>
        </a:defRPr>
      </a:lvl3pPr>
      <a:lvl4pPr algn="r" rtl="0" eaLnBrk="1" fontAlgn="base" hangingPunct="1">
        <a:spcBef>
          <a:spcPct val="0"/>
        </a:spcBef>
        <a:spcAft>
          <a:spcPct val="0"/>
        </a:spcAft>
        <a:defRPr sz="3200" b="1">
          <a:solidFill>
            <a:schemeClr val="tx2"/>
          </a:solidFill>
          <a:latin typeface="Arial" charset="0"/>
        </a:defRPr>
      </a:lvl4pPr>
      <a:lvl5pPr algn="r" rtl="0" eaLnBrk="1" fontAlgn="base" hangingPunct="1">
        <a:spcBef>
          <a:spcPct val="0"/>
        </a:spcBef>
        <a:spcAft>
          <a:spcPct val="0"/>
        </a:spcAft>
        <a:defRPr sz="3200" b="1">
          <a:solidFill>
            <a:schemeClr val="tx2"/>
          </a:solidFill>
          <a:latin typeface="Arial" charset="0"/>
        </a:defRPr>
      </a:lvl5pPr>
      <a:lvl6pPr marL="457200" algn="r" rtl="0" eaLnBrk="1" fontAlgn="base" hangingPunct="1">
        <a:spcBef>
          <a:spcPct val="0"/>
        </a:spcBef>
        <a:spcAft>
          <a:spcPct val="0"/>
        </a:spcAft>
        <a:defRPr sz="3200" b="1">
          <a:solidFill>
            <a:schemeClr val="tx2"/>
          </a:solidFill>
          <a:latin typeface="Arial" charset="0"/>
        </a:defRPr>
      </a:lvl6pPr>
      <a:lvl7pPr marL="914400" algn="r" rtl="0" eaLnBrk="1" fontAlgn="base" hangingPunct="1">
        <a:spcBef>
          <a:spcPct val="0"/>
        </a:spcBef>
        <a:spcAft>
          <a:spcPct val="0"/>
        </a:spcAft>
        <a:defRPr sz="3200" b="1">
          <a:solidFill>
            <a:schemeClr val="tx2"/>
          </a:solidFill>
          <a:latin typeface="Arial" charset="0"/>
        </a:defRPr>
      </a:lvl7pPr>
      <a:lvl8pPr marL="1371600" algn="r" rtl="0" eaLnBrk="1" fontAlgn="base" hangingPunct="1">
        <a:spcBef>
          <a:spcPct val="0"/>
        </a:spcBef>
        <a:spcAft>
          <a:spcPct val="0"/>
        </a:spcAft>
        <a:defRPr sz="3200" b="1">
          <a:solidFill>
            <a:schemeClr val="tx2"/>
          </a:solidFill>
          <a:latin typeface="Arial" charset="0"/>
        </a:defRPr>
      </a:lvl8pPr>
      <a:lvl9pPr marL="1828800" algn="r" rtl="0" eaLnBrk="1" fontAlgn="base" hangingPunct="1">
        <a:spcBef>
          <a:spcPct val="0"/>
        </a:spcBef>
        <a:spcAft>
          <a:spcPct val="0"/>
        </a:spcAft>
        <a:defRPr sz="3200" b="1">
          <a:solidFill>
            <a:schemeClr val="tx2"/>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600">
          <a:solidFill>
            <a:schemeClr val="tx1"/>
          </a:solidFill>
          <a:latin typeface="+mn-lt"/>
        </a:defRPr>
      </a:lvl2pPr>
      <a:lvl3pPr marL="1143000" indent="-228600" algn="l" rtl="0" eaLnBrk="1" fontAlgn="base" hangingPunct="1">
        <a:spcBef>
          <a:spcPct val="20000"/>
        </a:spcBef>
        <a:spcAft>
          <a:spcPct val="0"/>
        </a:spcAft>
        <a:buClr>
          <a:schemeClr val="accent2"/>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87675" y="381000"/>
            <a:ext cx="6156325" cy="1219200"/>
          </a:xfrm>
        </p:spPr>
        <p:txBody>
          <a:bodyPr/>
          <a:lstStyle/>
          <a:p>
            <a:pPr algn="ctr"/>
            <a:r>
              <a:rPr lang="en-US" b="1" i="1" dirty="0" err="1" smtClean="0"/>
              <a:t>Orasi</a:t>
            </a:r>
            <a:r>
              <a:rPr lang="en-US" b="1" i="1" dirty="0" smtClean="0"/>
              <a:t> </a:t>
            </a:r>
            <a:r>
              <a:rPr lang="en-US" b="1" i="1" dirty="0" err="1" smtClean="0"/>
              <a:t>Ilmiah</a:t>
            </a:r>
            <a:endParaRPr lang="en-US" b="1" i="1" dirty="0" smtClean="0"/>
          </a:p>
          <a:p>
            <a:pPr algn="ctr"/>
            <a:r>
              <a:rPr lang="en-US" i="1" dirty="0" err="1" smtClean="0"/>
              <a:t>Disampaikan</a:t>
            </a:r>
            <a:r>
              <a:rPr lang="en-US" i="1" dirty="0" smtClean="0"/>
              <a:t> </a:t>
            </a:r>
            <a:r>
              <a:rPr lang="en-US" i="1" dirty="0" err="1" smtClean="0"/>
              <a:t>dalam</a:t>
            </a:r>
            <a:r>
              <a:rPr lang="en-US" i="1" dirty="0" smtClean="0"/>
              <a:t> </a:t>
            </a:r>
            <a:r>
              <a:rPr lang="en-US" i="1" dirty="0" err="1" smtClean="0"/>
              <a:t>rangka</a:t>
            </a:r>
            <a:r>
              <a:rPr lang="en-US" i="1" dirty="0" smtClean="0"/>
              <a:t> </a:t>
            </a:r>
            <a:r>
              <a:rPr lang="en-US" i="1" dirty="0" err="1" smtClean="0"/>
              <a:t>menyambut</a:t>
            </a:r>
            <a:r>
              <a:rPr lang="en-US" i="1" dirty="0" smtClean="0"/>
              <a:t> </a:t>
            </a:r>
            <a:r>
              <a:rPr lang="en-US" i="1" dirty="0" err="1" smtClean="0"/>
              <a:t>hari</a:t>
            </a:r>
            <a:r>
              <a:rPr lang="en-US" i="1" dirty="0" smtClean="0"/>
              <a:t> </a:t>
            </a:r>
            <a:r>
              <a:rPr lang="en-US" i="1" dirty="0" err="1" smtClean="0"/>
              <a:t>jadi</a:t>
            </a:r>
            <a:r>
              <a:rPr lang="en-US" i="1" dirty="0" smtClean="0"/>
              <a:t> </a:t>
            </a:r>
            <a:r>
              <a:rPr lang="en-US" i="1" dirty="0" err="1" smtClean="0"/>
              <a:t>Fakultas</a:t>
            </a:r>
            <a:r>
              <a:rPr lang="en-US" i="1" dirty="0" smtClean="0"/>
              <a:t> </a:t>
            </a:r>
            <a:r>
              <a:rPr lang="en-US" i="1" dirty="0" err="1" smtClean="0"/>
              <a:t>Psikologi</a:t>
            </a:r>
            <a:r>
              <a:rPr lang="en-US" i="1" dirty="0" smtClean="0"/>
              <a:t> </a:t>
            </a:r>
            <a:r>
              <a:rPr lang="en-US" i="1" dirty="0" err="1" smtClean="0"/>
              <a:t>tahun</a:t>
            </a:r>
            <a:r>
              <a:rPr lang="en-US" i="1" dirty="0" smtClean="0"/>
              <a:t> 2014</a:t>
            </a:r>
            <a:r>
              <a:rPr lang="en-US" dirty="0" smtClean="0"/>
              <a:t/>
            </a:r>
            <a:br>
              <a:rPr lang="en-US" dirty="0" smtClean="0"/>
            </a:br>
            <a:endParaRPr lang="en-US" b="1" i="1" dirty="0"/>
          </a:p>
        </p:txBody>
      </p:sp>
      <p:sp>
        <p:nvSpPr>
          <p:cNvPr id="2" name="Title 1"/>
          <p:cNvSpPr>
            <a:spLocks noGrp="1"/>
          </p:cNvSpPr>
          <p:nvPr>
            <p:ph type="ctrTitle"/>
          </p:nvPr>
        </p:nvSpPr>
        <p:spPr>
          <a:xfrm>
            <a:off x="3505200" y="2209800"/>
            <a:ext cx="5486400" cy="3200400"/>
          </a:xfrm>
        </p:spPr>
        <p:txBody>
          <a:bodyPr/>
          <a:lstStyle/>
          <a:p>
            <a:pPr algn="ctr"/>
            <a:r>
              <a:rPr lang="en-US" sz="3200" dirty="0">
                <a:solidFill>
                  <a:srgbClr val="FF0000"/>
                </a:solidFill>
                <a:effectLst>
                  <a:outerShdw blurRad="38100" dist="38100" dir="2700000" algn="tl">
                    <a:srgbClr val="000000">
                      <a:alpha val="43137"/>
                    </a:srgbClr>
                  </a:outerShdw>
                </a:effectLst>
              </a:rPr>
              <a:t>TALENT MANAGEMENT;</a:t>
            </a:r>
            <a:br>
              <a:rPr lang="en-US" sz="3200" dirty="0">
                <a:solidFill>
                  <a:srgbClr val="FF0000"/>
                </a:solidFill>
                <a:effectLst>
                  <a:outerShdw blurRad="38100" dist="38100" dir="2700000" algn="tl">
                    <a:srgbClr val="000000">
                      <a:alpha val="43137"/>
                    </a:srgbClr>
                  </a:outerShdw>
                </a:effectLst>
              </a:rPr>
            </a:br>
            <a:r>
              <a:rPr lang="en-US" sz="3200" dirty="0">
                <a:solidFill>
                  <a:srgbClr val="FF0000"/>
                </a:solidFill>
                <a:effectLst>
                  <a:outerShdw blurRad="38100" dist="38100" dir="2700000" algn="tl">
                    <a:srgbClr val="000000">
                      <a:alpha val="43137"/>
                    </a:srgbClr>
                  </a:outerShdw>
                </a:effectLst>
              </a:rPr>
              <a:t>MENUJU KUALITAS SUMBER DAYA MANUSIA </a:t>
            </a:r>
            <a:r>
              <a:rPr lang="en-US" sz="3200" dirty="0" smtClean="0">
                <a:solidFill>
                  <a:srgbClr val="FF0000"/>
                </a:solidFill>
                <a:effectLst>
                  <a:outerShdw blurRad="38100" dist="38100" dir="2700000" algn="tl">
                    <a:srgbClr val="000000">
                      <a:alpha val="43137"/>
                    </a:srgbClr>
                  </a:outerShdw>
                </a:effectLst>
              </a:rPr>
              <a:t>YANG </a:t>
            </a:r>
            <a:r>
              <a:rPr lang="en-US" sz="3200" dirty="0">
                <a:solidFill>
                  <a:srgbClr val="FF0000"/>
                </a:solidFill>
                <a:effectLst>
                  <a:outerShdw blurRad="38100" dist="38100" dir="2700000" algn="tl">
                    <a:srgbClr val="000000">
                      <a:alpha val="43137"/>
                    </a:srgbClr>
                  </a:outerShdw>
                </a:effectLst>
              </a:rPr>
              <a:t>OPTIMAL</a:t>
            </a:r>
            <a:r>
              <a:rPr lang="en-US" sz="1600" dirty="0">
                <a:solidFill>
                  <a:srgbClr val="FF0000"/>
                </a:solidFill>
              </a:rPr>
              <a:t/>
            </a:r>
            <a:br>
              <a:rPr lang="en-US" sz="1600" dirty="0">
                <a:solidFill>
                  <a:srgbClr val="FF0000"/>
                </a:solidFill>
              </a:rPr>
            </a:br>
            <a:r>
              <a:rPr lang="en-US" sz="1600" dirty="0" smtClean="0"/>
              <a:t/>
            </a:r>
            <a:br>
              <a:rPr lang="en-US" sz="1600" dirty="0" smtClean="0"/>
            </a:br>
            <a:r>
              <a:rPr lang="en-US" sz="2000" dirty="0" err="1" smtClean="0"/>
              <a:t>Oleh</a:t>
            </a:r>
            <a:r>
              <a:rPr lang="en-US" sz="2000" dirty="0"/>
              <a:t>:</a:t>
            </a:r>
            <a:br>
              <a:rPr lang="en-US" sz="2000" dirty="0"/>
            </a:br>
            <a:r>
              <a:rPr lang="en-US" sz="2000" dirty="0"/>
              <a:t>Prof. Dr. Muhammad </a:t>
            </a:r>
            <a:r>
              <a:rPr lang="en-US" sz="2000" dirty="0" err="1"/>
              <a:t>Jufri</a:t>
            </a:r>
            <a:r>
              <a:rPr lang="en-US" sz="2000" dirty="0"/>
              <a:t>, </a:t>
            </a:r>
            <a:r>
              <a:rPr lang="en-US" sz="2000" dirty="0" err="1"/>
              <a:t>S.Psi</a:t>
            </a:r>
            <a:r>
              <a:rPr lang="en-US" sz="2000" dirty="0"/>
              <a:t>., </a:t>
            </a:r>
            <a:r>
              <a:rPr lang="en-US" sz="2000" dirty="0" err="1"/>
              <a:t>M.Si</a:t>
            </a:r>
            <a:r>
              <a:rPr lang="en-US" sz="2000" dirty="0" smtClean="0"/>
              <a:t>.</a:t>
            </a:r>
            <a:r>
              <a:rPr lang="en-US" sz="2000" dirty="0"/>
              <a:t/>
            </a:r>
            <a:br>
              <a:rPr lang="en-US" sz="2000" dirty="0"/>
            </a:br>
            <a:endParaRPr lang="en-US" sz="2000" dirty="0"/>
          </a:p>
        </p:txBody>
      </p:sp>
    </p:spTree>
    <p:extLst>
      <p:ext uri="{BB962C8B-B14F-4D97-AF65-F5344CB8AC3E}">
        <p14:creationId xmlns:p14="http://schemas.microsoft.com/office/powerpoint/2010/main" val="1275018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1828800"/>
            <a:ext cx="8191500" cy="3581400"/>
          </a:xfrm>
        </p:spPr>
        <p:txBody>
          <a:bodyPr/>
          <a:lstStyle/>
          <a:p>
            <a:pPr marL="0" indent="0" algn="ctr">
              <a:buNone/>
            </a:pPr>
            <a:r>
              <a:rPr lang="en-US" sz="2400" i="1" dirty="0">
                <a:solidFill>
                  <a:schemeClr val="tx1"/>
                </a:solidFill>
                <a:latin typeface="+mn-lt"/>
                <a:ea typeface="+mn-ea"/>
                <a:cs typeface="+mn-cs"/>
              </a:rPr>
              <a:t>“</a:t>
            </a:r>
            <a:r>
              <a:rPr lang="en-US" sz="2400" i="1" dirty="0" err="1">
                <a:solidFill>
                  <a:schemeClr val="tx1"/>
                </a:solidFill>
                <a:latin typeface="+mn-lt"/>
                <a:ea typeface="+mn-ea"/>
                <a:cs typeface="+mn-cs"/>
              </a:rPr>
              <a:t>Ingatlah</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ketika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Tuhanmu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berfirman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kepada</a:t>
            </a:r>
            <a:r>
              <a:rPr lang="en-US" sz="2400" i="1" dirty="0">
                <a:solidFill>
                  <a:schemeClr val="tx1"/>
                </a:solidFill>
                <a:latin typeface="+mn-lt"/>
                <a:ea typeface="+mn-ea"/>
                <a:cs typeface="+mn-cs"/>
              </a:rPr>
              <a:t> para </a:t>
            </a:r>
            <a:r>
              <a:rPr lang="en-US" sz="2400" i="1" dirty="0" err="1">
                <a:solidFill>
                  <a:schemeClr val="tx1"/>
                </a:solidFill>
                <a:latin typeface="+mn-lt"/>
                <a:ea typeface="+mn-ea"/>
                <a:cs typeface="+mn-cs"/>
              </a:rPr>
              <a:t>Malaikat</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Sesungguhnya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Aku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hendak</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menjadikan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seorang</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khalifah</a:t>
            </a:r>
            <a:r>
              <a:rPr lang="en-US" sz="2400" i="1" dirty="0">
                <a:solidFill>
                  <a:schemeClr val="tx1"/>
                </a:solidFill>
                <a:latin typeface="+mn-lt"/>
                <a:ea typeface="+mn-ea"/>
                <a:cs typeface="+mn-cs"/>
              </a:rPr>
              <a:t> di </a:t>
            </a:r>
            <a:r>
              <a:rPr lang="en-US" sz="2400" i="1" dirty="0" err="1">
                <a:solidFill>
                  <a:schemeClr val="tx1"/>
                </a:solidFill>
                <a:latin typeface="+mn-lt"/>
                <a:ea typeface="+mn-ea"/>
                <a:cs typeface="+mn-cs"/>
              </a:rPr>
              <a:t>muka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bumi</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Mereka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berkata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Mengapa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Engkau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hendak</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menjadikan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khalifah</a:t>
            </a:r>
            <a:r>
              <a:rPr lang="en-US" sz="2400" i="1" dirty="0">
                <a:solidFill>
                  <a:schemeClr val="tx1"/>
                </a:solidFill>
                <a:latin typeface="+mn-lt"/>
                <a:ea typeface="+mn-ea"/>
                <a:cs typeface="+mn-cs"/>
              </a:rPr>
              <a:t>) di </a:t>
            </a:r>
            <a:r>
              <a:rPr lang="en-US" sz="2400" i="1" dirty="0" err="1">
                <a:solidFill>
                  <a:schemeClr val="tx1"/>
                </a:solidFill>
                <a:latin typeface="+mn-lt"/>
                <a:ea typeface="+mn-ea"/>
                <a:cs typeface="+mn-cs"/>
              </a:rPr>
              <a:t>bumi</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itu</a:t>
            </a:r>
            <a:r>
              <a:rPr lang="en-US" sz="2400" i="1" dirty="0">
                <a:solidFill>
                  <a:schemeClr val="tx1"/>
                </a:solidFill>
                <a:latin typeface="+mn-lt"/>
                <a:ea typeface="+mn-ea"/>
                <a:cs typeface="+mn-cs"/>
              </a:rPr>
              <a:t> orang yang </a:t>
            </a:r>
            <a:r>
              <a:rPr lang="en-US" sz="2400" i="1" dirty="0" err="1">
                <a:solidFill>
                  <a:schemeClr val="tx1"/>
                </a:solidFill>
                <a:latin typeface="+mn-lt"/>
                <a:ea typeface="+mn-ea"/>
                <a:cs typeface="+mn-cs"/>
              </a:rPr>
              <a:t>akan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membuat</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kerusakan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padanya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dan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menumpahkan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darah</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padahal</a:t>
            </a:r>
            <a:r>
              <a:rPr lang="en-US" sz="2400" i="1" dirty="0">
                <a:solidFill>
                  <a:schemeClr val="tx1"/>
                </a:solidFill>
                <a:latin typeface="+mn-lt"/>
                <a:ea typeface="+mn-ea"/>
                <a:cs typeface="+mn-cs"/>
              </a:rPr>
              <a:t> kami </a:t>
            </a:r>
            <a:r>
              <a:rPr lang="en-US" sz="2400" i="1" dirty="0" err="1">
                <a:solidFill>
                  <a:schemeClr val="tx1"/>
                </a:solidFill>
                <a:latin typeface="+mn-lt"/>
                <a:ea typeface="+mn-ea"/>
                <a:cs typeface="+mn-cs"/>
              </a:rPr>
              <a:t>senantiasa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bertasbih</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dengan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memuji</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Engkau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dan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mensucikan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Engkau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Tuhan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berfirman</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Sesungguhnya</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Aku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mengetahui</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apa</a:t>
            </a:r>
            <a:r>
              <a:rPr lang="en-US" sz="2400" i="1" dirty="0">
                <a:solidFill>
                  <a:schemeClr val="tx1"/>
                </a:solidFill>
                <a:latin typeface="+mn-lt"/>
                <a:ea typeface="+mn-ea"/>
                <a:cs typeface="+mn-cs"/>
              </a:rPr>
              <a:t> yang </a:t>
            </a:r>
            <a:r>
              <a:rPr lang="en-US" sz="2400" i="1" dirty="0" err="1">
                <a:solidFill>
                  <a:schemeClr val="tx1"/>
                </a:solidFill>
                <a:latin typeface="+mn-lt"/>
                <a:ea typeface="+mn-ea"/>
                <a:cs typeface="+mn-cs"/>
              </a:rPr>
              <a:t>tidak</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kamu</a:t>
            </a:r>
            <a:r>
              <a:rPr lang="en-US" sz="2400" i="1" dirty="0">
                <a:solidFill>
                  <a:schemeClr val="tx1"/>
                </a:solidFill>
                <a:latin typeface="+mn-lt"/>
                <a:ea typeface="+mn-ea"/>
                <a:cs typeface="+mn-cs"/>
              </a:rPr>
              <a:t> </a:t>
            </a:r>
            <a:r>
              <a:rPr lang="en-US" sz="2400" i="1" dirty="0" err="1">
                <a:solidFill>
                  <a:schemeClr val="tx1"/>
                </a:solidFill>
                <a:latin typeface="+mn-lt"/>
                <a:ea typeface="+mn-ea"/>
                <a:cs typeface="+mn-cs"/>
              </a:rPr>
              <a:t>ketahui</a:t>
            </a:r>
            <a:r>
              <a:rPr lang="en-US" sz="2400" i="1" dirty="0">
                <a:solidFill>
                  <a:schemeClr val="tx1"/>
                </a:solidFill>
                <a:latin typeface="+mn-lt"/>
                <a:ea typeface="+mn-ea"/>
                <a:cs typeface="+mn-cs"/>
              </a:rPr>
              <a:t>.” </a:t>
            </a:r>
            <a:r>
              <a:rPr lang="en-US" sz="2400" dirty="0">
                <a:solidFill>
                  <a:schemeClr val="tx1"/>
                </a:solidFill>
                <a:latin typeface="+mn-lt"/>
                <a:ea typeface="+mn-ea"/>
                <a:cs typeface="+mn-cs"/>
              </a:rPr>
              <a:t>(</a:t>
            </a:r>
            <a:r>
              <a:rPr lang="en-US" sz="2400" dirty="0" smtClean="0">
                <a:solidFill>
                  <a:schemeClr val="tx1"/>
                </a:solidFill>
                <a:latin typeface="+mn-lt"/>
                <a:ea typeface="+mn-ea"/>
                <a:cs typeface="+mn-cs"/>
              </a:rPr>
              <a:t>Al-</a:t>
            </a:r>
            <a:r>
              <a:rPr lang="en-US" sz="2400" dirty="0" err="1" smtClean="0">
                <a:solidFill>
                  <a:schemeClr val="tx1"/>
                </a:solidFill>
                <a:latin typeface="+mn-lt"/>
                <a:ea typeface="+mn-ea"/>
                <a:cs typeface="+mn-cs"/>
              </a:rPr>
              <a:t>Baqarah</a:t>
            </a:r>
            <a:r>
              <a:rPr lang="en-US" sz="2400" dirty="0">
                <a:solidFill>
                  <a:schemeClr val="tx1"/>
                </a:solidFill>
                <a:latin typeface="+mn-lt"/>
                <a:ea typeface="+mn-ea"/>
                <a:cs typeface="+mn-cs"/>
              </a:rPr>
              <a:t>: 30</a:t>
            </a:r>
            <a:r>
              <a:rPr lang="en-US" sz="2400" dirty="0" smtClean="0">
                <a:solidFill>
                  <a:schemeClr val="tx1"/>
                </a:solidFill>
                <a:latin typeface="+mn-lt"/>
                <a:ea typeface="+mn-ea"/>
                <a:cs typeface="+mn-cs"/>
              </a:rPr>
              <a:t>)</a:t>
            </a:r>
            <a:endParaRPr lang="en-US" sz="2400" dirty="0">
              <a:solidFill>
                <a:schemeClr val="tx1"/>
              </a:solidFill>
              <a:latin typeface="+mn-lt"/>
              <a:ea typeface="+mn-ea"/>
              <a:cs typeface="+mn-cs"/>
            </a:endParaRPr>
          </a:p>
        </p:txBody>
      </p:sp>
    </p:spTree>
    <p:extLst>
      <p:ext uri="{BB962C8B-B14F-4D97-AF65-F5344CB8AC3E}">
        <p14:creationId xmlns:p14="http://schemas.microsoft.com/office/powerpoint/2010/main" val="1446204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84237"/>
            <a:ext cx="6400800" cy="487363"/>
          </a:xfrm>
        </p:spPr>
        <p:txBody>
          <a:bodyPr/>
          <a:lstStyle/>
          <a:p>
            <a:pPr algn="just"/>
            <a:endParaRPr lang="en-US" dirty="0"/>
          </a:p>
        </p:txBody>
      </p:sp>
      <p:sp>
        <p:nvSpPr>
          <p:cNvPr id="3" name="Content Placeholder 2"/>
          <p:cNvSpPr>
            <a:spLocks noGrp="1"/>
          </p:cNvSpPr>
          <p:nvPr>
            <p:ph idx="1"/>
          </p:nvPr>
        </p:nvSpPr>
        <p:spPr>
          <a:xfrm>
            <a:off x="3657600" y="4952999"/>
            <a:ext cx="4381500" cy="1182271"/>
          </a:xfrm>
        </p:spPr>
        <p:txBody>
          <a:bodyPr/>
          <a:lstStyle/>
          <a:p>
            <a:pPr marL="0" indent="0">
              <a:buNone/>
            </a:pPr>
            <a:r>
              <a:rPr lang="en-US" sz="6000" b="1" dirty="0" smtClean="0"/>
              <a:t>Thank You</a:t>
            </a:r>
            <a:endParaRPr lang="en-US" sz="6000" b="1" dirty="0"/>
          </a:p>
        </p:txBody>
      </p:sp>
      <p:pic>
        <p:nvPicPr>
          <p:cNvPr id="8194" name="Picture 2" descr="D:\PROSPEK\Koleksi Foto Jef\FBI COach COnference\Day 2\IMG_3898 - Copy.JPG"/>
          <p:cNvPicPr>
            <a:picLocks noChangeAspect="1" noChangeArrowheads="1"/>
          </p:cNvPicPr>
          <p:nvPr/>
        </p:nvPicPr>
        <p:blipFill rotWithShape="1">
          <a:blip r:embed="rId2">
            <a:extLst>
              <a:ext uri="{28A0092B-C50C-407E-A947-70E740481C1C}">
                <a14:useLocalDpi xmlns:a14="http://schemas.microsoft.com/office/drawing/2010/main" val="0"/>
              </a:ext>
            </a:extLst>
          </a:blip>
          <a:srcRect l="4733" t="3501" r="17003"/>
          <a:stretch/>
        </p:blipFill>
        <p:spPr bwMode="auto">
          <a:xfrm>
            <a:off x="1143000" y="1828800"/>
            <a:ext cx="2307101" cy="4264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044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Selamat</a:t>
            </a:r>
            <a:r>
              <a:rPr lang="en-US" dirty="0" smtClean="0"/>
              <a:t> </a:t>
            </a:r>
            <a:r>
              <a:rPr lang="en-US" dirty="0" err="1" smtClean="0"/>
              <a:t>Datang</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52600"/>
            <a:ext cx="4743450" cy="2269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219200" y="3886200"/>
            <a:ext cx="6096000" cy="1384995"/>
          </a:xfrm>
          <a:prstGeom prst="rect">
            <a:avLst/>
          </a:prstGeom>
        </p:spPr>
        <p:txBody>
          <a:bodyPr wrap="square">
            <a:spAutoFit/>
          </a:bodyPr>
          <a:lstStyle/>
          <a:p>
            <a:r>
              <a:rPr lang="en-US" sz="2800" b="1" i="1" dirty="0">
                <a:solidFill>
                  <a:srgbClr val="FF0000"/>
                </a:solidFill>
                <a:effectLst>
                  <a:outerShdw blurRad="38100" dist="38100" dir="2700000" algn="tl">
                    <a:srgbClr val="000000">
                      <a:alpha val="43137"/>
                    </a:srgbClr>
                  </a:outerShdw>
                </a:effectLst>
              </a:rPr>
              <a:t>TALENT MANAGEMENT;</a:t>
            </a:r>
            <a:br>
              <a:rPr lang="en-US" sz="2800" b="1" i="1" dirty="0">
                <a:solidFill>
                  <a:srgbClr val="FF0000"/>
                </a:solidFill>
                <a:effectLst>
                  <a:outerShdw blurRad="38100" dist="38100" dir="2700000" algn="tl">
                    <a:srgbClr val="000000">
                      <a:alpha val="43137"/>
                    </a:srgbClr>
                  </a:outerShdw>
                </a:effectLst>
              </a:rPr>
            </a:br>
            <a:r>
              <a:rPr lang="en-US" sz="2800" b="1" i="1" dirty="0" err="1" smtClean="0">
                <a:solidFill>
                  <a:srgbClr val="FF0000"/>
                </a:solidFill>
                <a:effectLst>
                  <a:outerShdw blurRad="38100" dist="38100" dir="2700000" algn="tl">
                    <a:srgbClr val="000000">
                      <a:alpha val="43137"/>
                    </a:srgbClr>
                  </a:outerShdw>
                </a:effectLst>
              </a:rPr>
              <a:t>Menuju</a:t>
            </a:r>
            <a:r>
              <a:rPr lang="en-US" sz="2800" b="1" i="1" dirty="0" smtClean="0">
                <a:solidFill>
                  <a:srgbClr val="FF0000"/>
                </a:solidFill>
                <a:effectLst>
                  <a:outerShdw blurRad="38100" dist="38100" dir="2700000" algn="tl">
                    <a:srgbClr val="000000">
                      <a:alpha val="43137"/>
                    </a:srgbClr>
                  </a:outerShdw>
                </a:effectLst>
              </a:rPr>
              <a:t> </a:t>
            </a:r>
            <a:r>
              <a:rPr lang="en-US" sz="2800" b="1" i="1" dirty="0" err="1" smtClean="0">
                <a:solidFill>
                  <a:srgbClr val="FF0000"/>
                </a:solidFill>
                <a:effectLst>
                  <a:outerShdw blurRad="38100" dist="38100" dir="2700000" algn="tl">
                    <a:srgbClr val="000000">
                      <a:alpha val="43137"/>
                    </a:srgbClr>
                  </a:outerShdw>
                </a:effectLst>
              </a:rPr>
              <a:t>kualitas</a:t>
            </a:r>
            <a:r>
              <a:rPr lang="en-US" sz="2800" b="1" i="1" dirty="0" smtClean="0">
                <a:solidFill>
                  <a:srgbClr val="FF0000"/>
                </a:solidFill>
                <a:effectLst>
                  <a:outerShdw blurRad="38100" dist="38100" dir="2700000" algn="tl">
                    <a:srgbClr val="000000">
                      <a:alpha val="43137"/>
                    </a:srgbClr>
                  </a:outerShdw>
                </a:effectLst>
              </a:rPr>
              <a:t> </a:t>
            </a:r>
            <a:r>
              <a:rPr lang="en-US" sz="2800" b="1" i="1" dirty="0" err="1" smtClean="0">
                <a:solidFill>
                  <a:srgbClr val="FF0000"/>
                </a:solidFill>
                <a:effectLst>
                  <a:outerShdw blurRad="38100" dist="38100" dir="2700000" algn="tl">
                    <a:srgbClr val="000000">
                      <a:alpha val="43137"/>
                    </a:srgbClr>
                  </a:outerShdw>
                </a:effectLst>
              </a:rPr>
              <a:t>sumber</a:t>
            </a:r>
            <a:r>
              <a:rPr lang="en-US" sz="2800" b="1" i="1" dirty="0" smtClean="0">
                <a:solidFill>
                  <a:srgbClr val="FF0000"/>
                </a:solidFill>
                <a:effectLst>
                  <a:outerShdw blurRad="38100" dist="38100" dir="2700000" algn="tl">
                    <a:srgbClr val="000000">
                      <a:alpha val="43137"/>
                    </a:srgbClr>
                  </a:outerShdw>
                </a:effectLst>
              </a:rPr>
              <a:t> </a:t>
            </a:r>
            <a:r>
              <a:rPr lang="en-US" sz="2800" b="1" i="1" dirty="0" err="1" smtClean="0">
                <a:solidFill>
                  <a:srgbClr val="FF0000"/>
                </a:solidFill>
                <a:effectLst>
                  <a:outerShdw blurRad="38100" dist="38100" dir="2700000" algn="tl">
                    <a:srgbClr val="000000">
                      <a:alpha val="43137"/>
                    </a:srgbClr>
                  </a:outerShdw>
                </a:effectLst>
              </a:rPr>
              <a:t>daya</a:t>
            </a:r>
            <a:r>
              <a:rPr lang="en-US" sz="2800" b="1" i="1" dirty="0" smtClean="0">
                <a:solidFill>
                  <a:srgbClr val="FF0000"/>
                </a:solidFill>
                <a:effectLst>
                  <a:outerShdw blurRad="38100" dist="38100" dir="2700000" algn="tl">
                    <a:srgbClr val="000000">
                      <a:alpha val="43137"/>
                    </a:srgbClr>
                  </a:outerShdw>
                </a:effectLst>
              </a:rPr>
              <a:t> </a:t>
            </a:r>
            <a:r>
              <a:rPr lang="en-US" sz="2800" b="1" i="1" dirty="0" err="1" smtClean="0">
                <a:solidFill>
                  <a:srgbClr val="FF0000"/>
                </a:solidFill>
                <a:effectLst>
                  <a:outerShdw blurRad="38100" dist="38100" dir="2700000" algn="tl">
                    <a:srgbClr val="000000">
                      <a:alpha val="43137"/>
                    </a:srgbClr>
                  </a:outerShdw>
                </a:effectLst>
              </a:rPr>
              <a:t>manusia</a:t>
            </a:r>
            <a:r>
              <a:rPr lang="en-US" sz="2800" b="1" i="1" dirty="0" smtClean="0">
                <a:solidFill>
                  <a:srgbClr val="FF0000"/>
                </a:solidFill>
                <a:effectLst>
                  <a:outerShdw blurRad="38100" dist="38100" dir="2700000" algn="tl">
                    <a:srgbClr val="000000">
                      <a:alpha val="43137"/>
                    </a:srgbClr>
                  </a:outerShdw>
                </a:effectLst>
              </a:rPr>
              <a:t> yang optimal</a:t>
            </a:r>
            <a:endParaRPr lang="en-US" sz="2800" b="1" i="1" dirty="0"/>
          </a:p>
        </p:txBody>
      </p:sp>
    </p:spTree>
    <p:extLst>
      <p:ext uri="{BB962C8B-B14F-4D97-AF65-F5344CB8AC3E}">
        <p14:creationId xmlns:p14="http://schemas.microsoft.com/office/powerpoint/2010/main" val="2806648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gomindmerge.com/wp-content/uploads/2013/09/HumanResourc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14" y="0"/>
            <a:ext cx="9181514"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362200" y="5334000"/>
            <a:ext cx="6400800" cy="914400"/>
          </a:xfrm>
        </p:spPr>
        <p:txBody>
          <a:bodyPr/>
          <a:lstStyle/>
          <a:p>
            <a:r>
              <a:rPr lang="en-US" dirty="0" err="1" smtClean="0"/>
              <a:t>Pentingnya</a:t>
            </a:r>
            <a:r>
              <a:rPr lang="en-US" dirty="0" smtClean="0"/>
              <a:t> </a:t>
            </a:r>
            <a:br>
              <a:rPr lang="en-US" dirty="0" smtClean="0"/>
            </a:br>
            <a:r>
              <a:rPr lang="en-US" dirty="0" err="1" smtClean="0"/>
              <a:t>Sumber</a:t>
            </a:r>
            <a:r>
              <a:rPr lang="en-US" dirty="0" smtClean="0"/>
              <a:t> </a:t>
            </a:r>
            <a:r>
              <a:rPr lang="en-US" dirty="0" err="1" smtClean="0"/>
              <a:t>Daya</a:t>
            </a:r>
            <a:r>
              <a:rPr lang="en-US" dirty="0" smtClean="0"/>
              <a:t> </a:t>
            </a:r>
            <a:r>
              <a:rPr lang="en-US" dirty="0" err="1" smtClean="0"/>
              <a:t>Manusia</a:t>
            </a:r>
            <a:r>
              <a:rPr lang="en-US" dirty="0" smtClean="0"/>
              <a:t> </a:t>
            </a:r>
            <a:br>
              <a:rPr lang="en-US" dirty="0" smtClean="0"/>
            </a:br>
            <a:r>
              <a:rPr lang="en-US" dirty="0" smtClean="0"/>
              <a:t>yang </a:t>
            </a:r>
            <a:r>
              <a:rPr lang="en-US" dirty="0" err="1" smtClean="0"/>
              <a:t>unggul</a:t>
            </a:r>
            <a:endParaRPr lang="en-US" dirty="0"/>
          </a:p>
        </p:txBody>
      </p:sp>
    </p:spTree>
    <p:extLst>
      <p:ext uri="{BB962C8B-B14F-4D97-AF65-F5344CB8AC3E}">
        <p14:creationId xmlns:p14="http://schemas.microsoft.com/office/powerpoint/2010/main" val="2519389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5257800"/>
            <a:ext cx="6400800" cy="1096963"/>
          </a:xfrm>
        </p:spPr>
        <p:txBody>
          <a:bodyPr/>
          <a:lstStyle/>
          <a:p>
            <a:r>
              <a:rPr lang="en-US" sz="2400" dirty="0"/>
              <a:t>Human Capital yang </a:t>
            </a:r>
            <a:r>
              <a:rPr lang="en-US" sz="2400" dirty="0" err="1"/>
              <a:t>mumpuni</a:t>
            </a:r>
            <a:r>
              <a:rPr lang="en-US" sz="2400" dirty="0"/>
              <a:t> </a:t>
            </a:r>
            <a:r>
              <a:rPr lang="en-US" sz="2400" dirty="0" err="1"/>
              <a:t>dan</a:t>
            </a:r>
            <a:r>
              <a:rPr lang="en-US" sz="2400" dirty="0"/>
              <a:t> </a:t>
            </a:r>
            <a:r>
              <a:rPr lang="en-US" sz="2400" dirty="0" err="1"/>
              <a:t>Managemen</a:t>
            </a:r>
            <a:r>
              <a:rPr lang="en-US" sz="2400" dirty="0"/>
              <a:t> Human Capital yang professional</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38175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770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33400" y="5257800"/>
            <a:ext cx="6096000" cy="1066800"/>
          </a:xfrm>
        </p:spPr>
        <p:txBody>
          <a:bodyPr/>
          <a:lstStyle/>
          <a:p>
            <a:pPr marL="0" indent="0">
              <a:buNone/>
            </a:pPr>
            <a:r>
              <a:rPr lang="en-US" dirty="0" smtClean="0"/>
              <a:t>Management </a:t>
            </a:r>
            <a:r>
              <a:rPr lang="en-US" dirty="0" err="1" smtClean="0"/>
              <a:t>Talenta</a:t>
            </a:r>
            <a:r>
              <a:rPr lang="en-US" dirty="0" smtClean="0"/>
              <a:t> </a:t>
            </a:r>
            <a:r>
              <a:rPr lang="en-US" dirty="0" err="1" smtClean="0"/>
              <a:t>untuk</a:t>
            </a:r>
            <a:r>
              <a:rPr lang="en-US" dirty="0" smtClean="0"/>
              <a:t> </a:t>
            </a:r>
            <a:r>
              <a:rPr lang="en-US" dirty="0" err="1" smtClean="0"/>
              <a:t>keberhasilan</a:t>
            </a:r>
            <a:r>
              <a:rPr lang="en-US" dirty="0" smtClean="0"/>
              <a:t> </a:t>
            </a:r>
            <a:r>
              <a:rPr lang="en-US" dirty="0" err="1" smtClean="0"/>
              <a:t>organisasi</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752600"/>
            <a:ext cx="590550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5031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6400800" cy="838200"/>
          </a:xfrm>
        </p:spPr>
        <p:txBody>
          <a:bodyPr/>
          <a:lstStyle/>
          <a:p>
            <a:r>
              <a:rPr lang="en-US" dirty="0" err="1" smtClean="0"/>
              <a:t>Apa</a:t>
            </a:r>
            <a:r>
              <a:rPr lang="en-US" dirty="0" smtClean="0"/>
              <a:t> yang </a:t>
            </a:r>
            <a:r>
              <a:rPr lang="en-US" dirty="0" err="1" smtClean="0"/>
              <a:t>dimaksud</a:t>
            </a:r>
            <a:r>
              <a:rPr lang="en-US" dirty="0" smtClean="0"/>
              <a:t> </a:t>
            </a:r>
            <a:r>
              <a:rPr lang="en-US" dirty="0" err="1" smtClean="0"/>
              <a:t>managemen</a:t>
            </a:r>
            <a:r>
              <a:rPr lang="en-US" dirty="0" smtClean="0"/>
              <a:t> </a:t>
            </a:r>
            <a:r>
              <a:rPr lang="en-US" dirty="0" err="1" smtClean="0"/>
              <a:t>talenta</a:t>
            </a:r>
            <a:r>
              <a:rPr lang="en-US" dirty="0" smtClean="0"/>
              <a:t>?</a:t>
            </a:r>
            <a:endParaRPr lang="en-US" dirty="0"/>
          </a:p>
        </p:txBody>
      </p:sp>
      <p:sp>
        <p:nvSpPr>
          <p:cNvPr id="3" name="Content Placeholder 2"/>
          <p:cNvSpPr>
            <a:spLocks noGrp="1"/>
          </p:cNvSpPr>
          <p:nvPr>
            <p:ph idx="1"/>
          </p:nvPr>
        </p:nvSpPr>
        <p:spPr>
          <a:xfrm>
            <a:off x="762000" y="2895600"/>
            <a:ext cx="6477000" cy="1828800"/>
          </a:xfrm>
        </p:spPr>
        <p:txBody>
          <a:bodyPr/>
          <a:lstStyle/>
          <a:p>
            <a:pPr marL="0" indent="0">
              <a:buNone/>
            </a:pPr>
            <a:r>
              <a:rPr lang="en-US" sz="2400" i="1" dirty="0" err="1" smtClean="0">
                <a:solidFill>
                  <a:schemeClr val="tx1"/>
                </a:solidFill>
                <a:latin typeface="+mn-lt"/>
                <a:ea typeface="+mn-ea"/>
                <a:cs typeface="+mn-cs"/>
              </a:rPr>
              <a:t>managemen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talenta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merupakan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upaya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seorang</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pemimpin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maupun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manajer</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dalam</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rangka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mengelolah</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seluruh</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kunci</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utama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talenta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karyawan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dalam</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organisasi</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sehingga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talenta</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tersebut</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mendukung</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pengembangan</a:t>
            </a:r>
            <a:r>
              <a:rPr lang="en-US" sz="2400" i="1" dirty="0" smtClean="0">
                <a:solidFill>
                  <a:schemeClr val="tx1"/>
                </a:solidFill>
                <a:latin typeface="+mn-lt"/>
                <a:ea typeface="+mn-ea"/>
                <a:cs typeface="+mn-cs"/>
              </a:rPr>
              <a:t> </a:t>
            </a:r>
            <a:r>
              <a:rPr lang="en-US" sz="2400" i="1" dirty="0" err="1" smtClean="0">
                <a:solidFill>
                  <a:schemeClr val="tx1"/>
                </a:solidFill>
                <a:latin typeface="+mn-lt"/>
                <a:ea typeface="+mn-ea"/>
                <a:cs typeface="+mn-cs"/>
              </a:rPr>
              <a:t>organisasi</a:t>
            </a:r>
            <a:endParaRPr lang="en-US" sz="2400" i="1" dirty="0">
              <a:solidFill>
                <a:schemeClr val="tx1"/>
              </a:solidFill>
              <a:latin typeface="+mn-lt"/>
              <a:ea typeface="+mn-ea"/>
              <a:cs typeface="+mn-cs"/>
            </a:endParaRPr>
          </a:p>
        </p:txBody>
      </p:sp>
    </p:spTree>
    <p:extLst>
      <p:ext uri="{BB962C8B-B14F-4D97-AF65-F5344CB8AC3E}">
        <p14:creationId xmlns:p14="http://schemas.microsoft.com/office/powerpoint/2010/main" val="3822592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2363" y="3419477"/>
            <a:ext cx="5501637" cy="34385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04800" y="1371600"/>
            <a:ext cx="5029200" cy="487363"/>
          </a:xfrm>
        </p:spPr>
        <p:txBody>
          <a:bodyPr/>
          <a:lstStyle/>
          <a:p>
            <a:pPr algn="just"/>
            <a:r>
              <a:rPr lang="en-US" dirty="0" err="1" smtClean="0"/>
              <a:t>Mengapa</a:t>
            </a:r>
            <a:r>
              <a:rPr lang="en-US" dirty="0" smtClean="0"/>
              <a:t> </a:t>
            </a:r>
            <a:r>
              <a:rPr lang="en-US" dirty="0" err="1" smtClean="0"/>
              <a:t>managemen</a:t>
            </a:r>
            <a:r>
              <a:rPr lang="en-US" dirty="0" smtClean="0"/>
              <a:t> </a:t>
            </a:r>
            <a:r>
              <a:rPr lang="en-US" dirty="0" err="1" smtClean="0"/>
              <a:t>talenta</a:t>
            </a:r>
            <a:r>
              <a:rPr lang="en-US" dirty="0" smtClean="0"/>
              <a:t> </a:t>
            </a:r>
            <a:r>
              <a:rPr lang="en-US" dirty="0" err="1" smtClean="0"/>
              <a:t>penting</a:t>
            </a:r>
            <a:r>
              <a:rPr lang="en-US" dirty="0" smtClean="0"/>
              <a:t>?</a:t>
            </a:r>
            <a:endParaRPr lang="en-US" dirty="0"/>
          </a:p>
        </p:txBody>
      </p:sp>
      <p:sp>
        <p:nvSpPr>
          <p:cNvPr id="3" name="Content Placeholder 2"/>
          <p:cNvSpPr>
            <a:spLocks noGrp="1"/>
          </p:cNvSpPr>
          <p:nvPr>
            <p:ph idx="1"/>
          </p:nvPr>
        </p:nvSpPr>
        <p:spPr>
          <a:xfrm>
            <a:off x="304800" y="2286000"/>
            <a:ext cx="4800600" cy="3124200"/>
          </a:xfrm>
        </p:spPr>
        <p:txBody>
          <a:bodyPr/>
          <a:lstStyle/>
          <a:p>
            <a:r>
              <a:rPr lang="en-US" sz="2400" dirty="0" err="1">
                <a:solidFill>
                  <a:schemeClr val="tx1"/>
                </a:solidFill>
              </a:rPr>
              <a:t>tidak</a:t>
            </a:r>
            <a:r>
              <a:rPr lang="en-US" sz="2400" dirty="0">
                <a:solidFill>
                  <a:schemeClr val="tx1"/>
                </a:solidFill>
              </a:rPr>
              <a:t> </a:t>
            </a:r>
            <a:r>
              <a:rPr lang="en-US" sz="2400" dirty="0" err="1">
                <a:solidFill>
                  <a:schemeClr val="tx1"/>
                </a:solidFill>
              </a:rPr>
              <a:t>cukupnya</a:t>
            </a:r>
            <a:r>
              <a:rPr lang="en-US" sz="2400" dirty="0">
                <a:solidFill>
                  <a:schemeClr val="tx1"/>
                </a:solidFill>
              </a:rPr>
              <a:t> </a:t>
            </a:r>
            <a:r>
              <a:rPr lang="en-US" sz="2400" dirty="0" err="1">
                <a:solidFill>
                  <a:schemeClr val="tx1"/>
                </a:solidFill>
              </a:rPr>
              <a:t>karyawan</a:t>
            </a:r>
            <a:r>
              <a:rPr lang="en-US" sz="2400" dirty="0">
                <a:solidFill>
                  <a:schemeClr val="tx1"/>
                </a:solidFill>
              </a:rPr>
              <a:t> </a:t>
            </a:r>
            <a:r>
              <a:rPr lang="en-US" sz="2400" dirty="0" err="1">
                <a:solidFill>
                  <a:schemeClr val="tx1"/>
                </a:solidFill>
              </a:rPr>
              <a:t>bertalenta</a:t>
            </a:r>
            <a:r>
              <a:rPr lang="en-US" sz="2400" dirty="0">
                <a:solidFill>
                  <a:schemeClr val="tx1"/>
                </a:solidFill>
              </a:rPr>
              <a:t> yang </a:t>
            </a:r>
            <a:r>
              <a:rPr lang="en-US" sz="2400" dirty="0" err="1">
                <a:solidFill>
                  <a:schemeClr val="tx1"/>
                </a:solidFill>
              </a:rPr>
              <a:t>tepat</a:t>
            </a:r>
            <a:endParaRPr lang="en-US" sz="2400" dirty="0">
              <a:solidFill>
                <a:schemeClr val="tx1"/>
              </a:solidFill>
            </a:endParaRPr>
          </a:p>
          <a:p>
            <a:r>
              <a:rPr lang="en-US" sz="2400" dirty="0" err="1">
                <a:solidFill>
                  <a:schemeClr val="tx1"/>
                </a:solidFill>
              </a:rPr>
              <a:t>kekurangan</a:t>
            </a:r>
            <a:r>
              <a:rPr lang="en-US" sz="2400" dirty="0">
                <a:solidFill>
                  <a:schemeClr val="tx1"/>
                </a:solidFill>
              </a:rPr>
              <a:t> </a:t>
            </a:r>
            <a:r>
              <a:rPr lang="en-US" sz="2400" dirty="0" err="1">
                <a:solidFill>
                  <a:schemeClr val="tx1"/>
                </a:solidFill>
              </a:rPr>
              <a:t>pimpinan</a:t>
            </a:r>
            <a:r>
              <a:rPr lang="en-US" sz="2400" dirty="0">
                <a:solidFill>
                  <a:schemeClr val="tx1"/>
                </a:solidFill>
              </a:rPr>
              <a:t> </a:t>
            </a:r>
            <a:r>
              <a:rPr lang="en-US" sz="2400" dirty="0" err="1" smtClean="0">
                <a:solidFill>
                  <a:schemeClr val="tx1"/>
                </a:solidFill>
              </a:rPr>
              <a:t>bertalenta</a:t>
            </a:r>
            <a:endParaRPr lang="en-US" sz="2400" dirty="0">
              <a:solidFill>
                <a:schemeClr val="tx1"/>
              </a:solidFill>
            </a:endParaRPr>
          </a:p>
          <a:p>
            <a:r>
              <a:rPr lang="en-US" sz="2400" dirty="0">
                <a:solidFill>
                  <a:schemeClr val="tx1"/>
                </a:solidFill>
              </a:rPr>
              <a:t>rata-rata </a:t>
            </a:r>
            <a:r>
              <a:rPr lang="en-US" sz="2400" dirty="0" err="1">
                <a:solidFill>
                  <a:schemeClr val="tx1"/>
                </a:solidFill>
              </a:rPr>
              <a:t>perusahaan</a:t>
            </a:r>
            <a:r>
              <a:rPr lang="en-US" sz="2400" dirty="0">
                <a:solidFill>
                  <a:schemeClr val="tx1"/>
                </a:solidFill>
              </a:rPr>
              <a:t> </a:t>
            </a:r>
            <a:r>
              <a:rPr lang="en-US" sz="2400" dirty="0" err="1">
                <a:solidFill>
                  <a:schemeClr val="tx1"/>
                </a:solidFill>
              </a:rPr>
              <a:t>akan</a:t>
            </a:r>
            <a:r>
              <a:rPr lang="en-US" sz="2400" dirty="0">
                <a:solidFill>
                  <a:schemeClr val="tx1"/>
                </a:solidFill>
              </a:rPr>
              <a:t> </a:t>
            </a:r>
            <a:r>
              <a:rPr lang="en-US" sz="2400" dirty="0" err="1">
                <a:solidFill>
                  <a:schemeClr val="tx1"/>
                </a:solidFill>
              </a:rPr>
              <a:t>kehilangan</a:t>
            </a:r>
            <a:r>
              <a:rPr lang="en-US" sz="2400" dirty="0">
                <a:solidFill>
                  <a:schemeClr val="tx1"/>
                </a:solidFill>
              </a:rPr>
              <a:t> 30% </a:t>
            </a:r>
            <a:r>
              <a:rPr lang="en-US" sz="2400" dirty="0" err="1">
                <a:solidFill>
                  <a:schemeClr val="tx1"/>
                </a:solidFill>
              </a:rPr>
              <a:t>dari</a:t>
            </a:r>
            <a:r>
              <a:rPr lang="en-US" sz="2400" dirty="0">
                <a:solidFill>
                  <a:schemeClr val="tx1"/>
                </a:solidFill>
              </a:rPr>
              <a:t> </a:t>
            </a:r>
            <a:r>
              <a:rPr lang="en-US" sz="2400" dirty="0" err="1">
                <a:solidFill>
                  <a:schemeClr val="tx1"/>
                </a:solidFill>
              </a:rPr>
              <a:t>staf</a:t>
            </a:r>
            <a:r>
              <a:rPr lang="en-US" sz="2400" dirty="0">
                <a:solidFill>
                  <a:schemeClr val="tx1"/>
                </a:solidFill>
              </a:rPr>
              <a:t> </a:t>
            </a:r>
            <a:r>
              <a:rPr lang="en-US" sz="2400" dirty="0" err="1">
                <a:solidFill>
                  <a:schemeClr val="tx1"/>
                </a:solidFill>
              </a:rPr>
              <a:t>eksekutifnya</a:t>
            </a:r>
            <a:endParaRPr lang="en-US" sz="2400" dirty="0">
              <a:solidFill>
                <a:schemeClr val="tx1"/>
              </a:solidFill>
            </a:endParaRPr>
          </a:p>
          <a:p>
            <a:r>
              <a:rPr lang="en-US" sz="2400" dirty="0" err="1">
                <a:solidFill>
                  <a:schemeClr val="tx1"/>
                </a:solidFill>
              </a:rPr>
              <a:t>sumber</a:t>
            </a:r>
            <a:r>
              <a:rPr lang="en-US" sz="2400" dirty="0">
                <a:solidFill>
                  <a:schemeClr val="tx1"/>
                </a:solidFill>
              </a:rPr>
              <a:t> </a:t>
            </a:r>
            <a:r>
              <a:rPr lang="en-US" sz="2400" dirty="0" err="1">
                <a:solidFill>
                  <a:schemeClr val="tx1"/>
                </a:solidFill>
              </a:rPr>
              <a:t>daya</a:t>
            </a:r>
            <a:r>
              <a:rPr lang="en-US" sz="2400" dirty="0">
                <a:solidFill>
                  <a:schemeClr val="tx1"/>
                </a:solidFill>
              </a:rPr>
              <a:t> </a:t>
            </a:r>
            <a:r>
              <a:rPr lang="en-US" sz="2400" dirty="0" err="1">
                <a:solidFill>
                  <a:schemeClr val="tx1"/>
                </a:solidFill>
              </a:rPr>
              <a:t>manusia</a:t>
            </a:r>
            <a:r>
              <a:rPr lang="en-US" sz="2400" dirty="0">
                <a:solidFill>
                  <a:schemeClr val="tx1"/>
                </a:solidFill>
              </a:rPr>
              <a:t> </a:t>
            </a:r>
            <a:r>
              <a:rPr lang="en-US" sz="2400" dirty="0" err="1">
                <a:solidFill>
                  <a:schemeClr val="tx1"/>
                </a:solidFill>
              </a:rPr>
              <a:t>bertalenta</a:t>
            </a:r>
            <a:r>
              <a:rPr lang="en-US" sz="2400" dirty="0">
                <a:solidFill>
                  <a:schemeClr val="tx1"/>
                </a:solidFill>
              </a:rPr>
              <a:t> </a:t>
            </a:r>
            <a:r>
              <a:rPr lang="en-US" sz="2400" dirty="0" err="1">
                <a:solidFill>
                  <a:schemeClr val="tx1"/>
                </a:solidFill>
              </a:rPr>
              <a:t>hebat</a:t>
            </a:r>
            <a:r>
              <a:rPr lang="en-US" sz="2400" dirty="0">
                <a:solidFill>
                  <a:schemeClr val="tx1"/>
                </a:solidFill>
              </a:rPr>
              <a:t> </a:t>
            </a:r>
            <a:r>
              <a:rPr lang="en-US" sz="2400" dirty="0" err="1">
                <a:solidFill>
                  <a:schemeClr val="tx1"/>
                </a:solidFill>
              </a:rPr>
              <a:t>diambil</a:t>
            </a:r>
            <a:r>
              <a:rPr lang="en-US" sz="2400" dirty="0">
                <a:solidFill>
                  <a:schemeClr val="tx1"/>
                </a:solidFill>
              </a:rPr>
              <a:t> </a:t>
            </a:r>
            <a:r>
              <a:rPr lang="en-US" sz="2400" dirty="0" err="1">
                <a:solidFill>
                  <a:schemeClr val="tx1"/>
                </a:solidFill>
              </a:rPr>
              <a:t>alih</a:t>
            </a:r>
            <a:r>
              <a:rPr lang="en-US" sz="2400" dirty="0">
                <a:solidFill>
                  <a:schemeClr val="tx1"/>
                </a:solidFill>
              </a:rPr>
              <a:t> </a:t>
            </a:r>
            <a:r>
              <a:rPr lang="en-US" sz="2400" dirty="0" err="1">
                <a:solidFill>
                  <a:schemeClr val="tx1"/>
                </a:solidFill>
              </a:rPr>
              <a:t>oleh</a:t>
            </a:r>
            <a:r>
              <a:rPr lang="en-US" sz="2400" dirty="0">
                <a:solidFill>
                  <a:schemeClr val="tx1"/>
                </a:solidFill>
              </a:rPr>
              <a:t> </a:t>
            </a:r>
            <a:r>
              <a:rPr lang="en-US" sz="2400" dirty="0" err="1">
                <a:solidFill>
                  <a:schemeClr val="tx1"/>
                </a:solidFill>
              </a:rPr>
              <a:t>organisasi</a:t>
            </a:r>
            <a:r>
              <a:rPr lang="en-US" sz="2400" dirty="0">
                <a:solidFill>
                  <a:schemeClr val="tx1"/>
                </a:solidFill>
              </a:rPr>
              <a:t> lain </a:t>
            </a:r>
            <a:endParaRPr lang="en-US" sz="2400" dirty="0" smtClean="0"/>
          </a:p>
          <a:p>
            <a:r>
              <a:rPr lang="en-US" sz="2400" dirty="0" err="1" smtClean="0">
                <a:solidFill>
                  <a:schemeClr val="tx1"/>
                </a:solidFill>
              </a:rPr>
              <a:t>dll</a:t>
            </a:r>
            <a:endParaRPr lang="en-US" sz="2400" dirty="0">
              <a:solidFill>
                <a:schemeClr val="tx1"/>
              </a:solidFill>
            </a:endParaRPr>
          </a:p>
        </p:txBody>
      </p:sp>
      <p:sp>
        <p:nvSpPr>
          <p:cNvPr id="4" name="Rectangle 3"/>
          <p:cNvSpPr/>
          <p:nvPr/>
        </p:nvSpPr>
        <p:spPr>
          <a:xfrm>
            <a:off x="5638800" y="4953000"/>
            <a:ext cx="1954382"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Why?</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3784318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6400800" cy="487363"/>
          </a:xfrm>
        </p:spPr>
        <p:txBody>
          <a:bodyPr/>
          <a:lstStyle/>
          <a:p>
            <a:r>
              <a:rPr lang="en-US" dirty="0" err="1" smtClean="0"/>
              <a:t>Tahapan</a:t>
            </a:r>
            <a:r>
              <a:rPr lang="en-US" dirty="0" smtClean="0"/>
              <a:t> </a:t>
            </a:r>
            <a:r>
              <a:rPr lang="en-US" dirty="0" err="1" smtClean="0"/>
              <a:t>kunci</a:t>
            </a:r>
            <a:r>
              <a:rPr lang="en-US" dirty="0" smtClean="0"/>
              <a:t> </a:t>
            </a:r>
            <a:r>
              <a:rPr lang="en-US" dirty="0" err="1" smtClean="0"/>
              <a:t>pendekatan</a:t>
            </a:r>
            <a:r>
              <a:rPr lang="en-US" dirty="0" smtClean="0"/>
              <a:t> </a:t>
            </a:r>
            <a:r>
              <a:rPr lang="en-US" dirty="0" err="1" smtClean="0"/>
              <a:t>Managemen</a:t>
            </a:r>
            <a:r>
              <a:rPr lang="en-US" dirty="0" smtClean="0"/>
              <a:t> </a:t>
            </a:r>
            <a:r>
              <a:rPr lang="en-US" dirty="0" err="1" smtClean="0"/>
              <a:t>Talenta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5041014"/>
              </p:ext>
            </p:extLst>
          </p:nvPr>
        </p:nvGraphicFramePr>
        <p:xfrm>
          <a:off x="533400" y="1611313"/>
          <a:ext cx="8191500" cy="4713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4503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590800"/>
            <a:ext cx="8191500" cy="2667000"/>
          </a:xfrm>
        </p:spPr>
        <p:txBody>
          <a:bodyPr/>
          <a:lstStyle/>
          <a:p>
            <a:pPr marL="0" indent="0" algn="ctr">
              <a:buNone/>
            </a:pPr>
            <a:r>
              <a:rPr lang="en-US" sz="2400" i="1" dirty="0">
                <a:solidFill>
                  <a:schemeClr val="tx1"/>
                </a:solidFill>
                <a:latin typeface="+mn-lt"/>
                <a:ea typeface="+mn-ea"/>
                <a:cs typeface="+mn-cs"/>
              </a:rPr>
              <a:t>The competency-based perspective, by focusing attention on the HR activities, functions, and processes that enhance or impede competency accumulation and exploitation, complements the behavioral perspective and, thus, potentially enhances the understanding of strategic human resource management (</a:t>
            </a:r>
            <a:r>
              <a:rPr lang="en-US" sz="2400" i="1" dirty="0" err="1">
                <a:solidFill>
                  <a:schemeClr val="tx1"/>
                </a:solidFill>
                <a:latin typeface="+mn-lt"/>
                <a:ea typeface="+mn-ea"/>
                <a:cs typeface="+mn-cs"/>
              </a:rPr>
              <a:t>Lado</a:t>
            </a:r>
            <a:r>
              <a:rPr lang="en-US" sz="2400" i="1" dirty="0">
                <a:solidFill>
                  <a:schemeClr val="tx1"/>
                </a:solidFill>
                <a:latin typeface="+mn-lt"/>
                <a:ea typeface="+mn-ea"/>
                <a:cs typeface="+mn-cs"/>
              </a:rPr>
              <a:t> &amp; Wilson, 1994</a:t>
            </a:r>
            <a:r>
              <a:rPr lang="en-US" sz="2400" i="1" dirty="0" smtClean="0">
                <a:solidFill>
                  <a:schemeClr val="tx1"/>
                </a:solidFill>
                <a:latin typeface="+mn-lt"/>
                <a:ea typeface="+mn-ea"/>
                <a:cs typeface="+mn-cs"/>
              </a:rPr>
              <a:t>).</a:t>
            </a:r>
            <a:endParaRPr lang="en-US" sz="2400" dirty="0">
              <a:solidFill>
                <a:schemeClr val="tx1"/>
              </a:solidFill>
              <a:latin typeface="+mn-lt"/>
              <a:ea typeface="+mn-ea"/>
              <a:cs typeface="+mn-cs"/>
            </a:endParaRPr>
          </a:p>
        </p:txBody>
      </p:sp>
    </p:spTree>
    <p:extLst>
      <p:ext uri="{BB962C8B-B14F-4D97-AF65-F5344CB8AC3E}">
        <p14:creationId xmlns:p14="http://schemas.microsoft.com/office/powerpoint/2010/main" val="1766476433"/>
      </p:ext>
    </p:extLst>
  </p:cSld>
  <p:clrMapOvr>
    <a:masterClrMapping/>
  </p:clrMapOvr>
</p:sld>
</file>

<file path=ppt/theme/theme1.xml><?xml version="1.0" encoding="utf-8"?>
<a:theme xmlns:a="http://schemas.openxmlformats.org/drawingml/2006/main" name="cdb2004199l">
  <a:themeElements>
    <a:clrScheme name="Office Theme 3">
      <a:dk1>
        <a:srgbClr val="000000"/>
      </a:dk1>
      <a:lt1>
        <a:srgbClr val="FFFFFF"/>
      </a:lt1>
      <a:dk2>
        <a:srgbClr val="003366"/>
      </a:dk2>
      <a:lt2>
        <a:srgbClr val="C0C0C0"/>
      </a:lt2>
      <a:accent1>
        <a:srgbClr val="229450"/>
      </a:accent1>
      <a:accent2>
        <a:srgbClr val="E3892F"/>
      </a:accent2>
      <a:accent3>
        <a:srgbClr val="FFFFFF"/>
      </a:accent3>
      <a:accent4>
        <a:srgbClr val="000000"/>
      </a:accent4>
      <a:accent5>
        <a:srgbClr val="ABC8B3"/>
      </a:accent5>
      <a:accent6>
        <a:srgbClr val="CE7C2A"/>
      </a:accent6>
      <a:hlink>
        <a:srgbClr val="0099CC"/>
      </a:hlink>
      <a:folHlink>
        <a:srgbClr val="855ADA"/>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3399"/>
        </a:dk2>
        <a:lt2>
          <a:srgbClr val="C0C0C0"/>
        </a:lt2>
        <a:accent1>
          <a:srgbClr val="64B4DC"/>
        </a:accent1>
        <a:accent2>
          <a:srgbClr val="EA4A46"/>
        </a:accent2>
        <a:accent3>
          <a:srgbClr val="FFFFFF"/>
        </a:accent3>
        <a:accent4>
          <a:srgbClr val="000000"/>
        </a:accent4>
        <a:accent5>
          <a:srgbClr val="B8D6EB"/>
        </a:accent5>
        <a:accent6>
          <a:srgbClr val="D4423F"/>
        </a:accent6>
        <a:hlink>
          <a:srgbClr val="441FCD"/>
        </a:hlink>
        <a:folHlink>
          <a:srgbClr val="AAC856"/>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480048"/>
        </a:dk2>
        <a:lt2>
          <a:srgbClr val="C0C0C0"/>
        </a:lt2>
        <a:accent1>
          <a:srgbClr val="DE791E"/>
        </a:accent1>
        <a:accent2>
          <a:srgbClr val="38A0DA"/>
        </a:accent2>
        <a:accent3>
          <a:srgbClr val="FFFFFF"/>
        </a:accent3>
        <a:accent4>
          <a:srgbClr val="000000"/>
        </a:accent4>
        <a:accent5>
          <a:srgbClr val="ECBEAB"/>
        </a:accent5>
        <a:accent6>
          <a:srgbClr val="3291C5"/>
        </a:accent6>
        <a:hlink>
          <a:srgbClr val="009999"/>
        </a:hlink>
        <a:folHlink>
          <a:srgbClr val="66A444"/>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3366"/>
        </a:dk2>
        <a:lt2>
          <a:srgbClr val="C0C0C0"/>
        </a:lt2>
        <a:accent1>
          <a:srgbClr val="229450"/>
        </a:accent1>
        <a:accent2>
          <a:srgbClr val="E3892F"/>
        </a:accent2>
        <a:accent3>
          <a:srgbClr val="FFFFFF"/>
        </a:accent3>
        <a:accent4>
          <a:srgbClr val="000000"/>
        </a:accent4>
        <a:accent5>
          <a:srgbClr val="ABC8B3"/>
        </a:accent5>
        <a:accent6>
          <a:srgbClr val="CE7C2A"/>
        </a:accent6>
        <a:hlink>
          <a:srgbClr val="0099CC"/>
        </a:hlink>
        <a:folHlink>
          <a:srgbClr val="855ADA"/>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cdb2004199l</Template>
  <TotalTime>16</TotalTime>
  <Words>235</Words>
  <Application>Microsoft Office PowerPoint</Application>
  <PresentationFormat>On-screen Show (4:3)</PresentationFormat>
  <Paragraphs>25</Paragraphs>
  <Slides>11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cdb2004199l</vt:lpstr>
      <vt:lpstr>Adobe Photoshop Image</vt:lpstr>
      <vt:lpstr>TALENT MANAGEMENT; MENUJU KUALITAS SUMBER DAYA MANUSIA YANG OPTIMAL  Oleh: Prof. Dr. Muhammad Jufri, S.Psi., M.Si. </vt:lpstr>
      <vt:lpstr>Selamat Datang</vt:lpstr>
      <vt:lpstr>Pentingnya  Sumber Daya Manusia  yang unggul</vt:lpstr>
      <vt:lpstr>Human Capital yang mumpuni dan Managemen Human Capital yang professional</vt:lpstr>
      <vt:lpstr>PowerPoint Presentation</vt:lpstr>
      <vt:lpstr>Apa yang dimaksud managemen talenta?</vt:lpstr>
      <vt:lpstr>Mengapa managemen talenta penting?</vt:lpstr>
      <vt:lpstr>Tahapan kunci pendekatan Managemen Talenta</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TALENT MANAGEMENT; MENUJU KUALITAS SUMBER DAYA MANUSIA YANG OPTIMAL  Oleh: Prof. Dr. Muhammad Jufri, S.Psi., M.Si. </dc:title>
  <dc:creator>Hillman</dc:creator>
  <cp:lastModifiedBy>Hillman</cp:lastModifiedBy>
  <cp:revision>8</cp:revision>
  <dcterms:created xsi:type="dcterms:W3CDTF">2006-08-16T00:00:00Z</dcterms:created>
  <dcterms:modified xsi:type="dcterms:W3CDTF">2014-06-04T08:38:46Z</dcterms:modified>
</cp:coreProperties>
</file>