
<file path=[Content_Types].xml><?xml version="1.0" encoding="utf-8"?>
<Types xmlns="http://schemas.openxmlformats.org/package/2006/content-types">
  <Default ContentType="image/jpeg" Extension="jpeg"/>
  <Default ContentType="image/jpeg" Extension="jp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Master+xml" PartName="/ppt/slideMasters/slideMaster2.xml"/>
  <Override ContentType="application/vnd.openxmlformats-officedocument.presentationml.slideMaster+xml" PartName="/ppt/slideMasters/slideMaster3.xml"/>
  <Override ContentType="application/vnd.openxmlformats-officedocument.presentationml.slideMaster+xml" PartName="/ppt/slideMasters/slideMaster4.xml"/>
  <Override ContentType="application/vnd.openxmlformats-officedocument.presentationml.slideMaster+xml" PartName="/ppt/slideMasters/slideMaster5.xml"/>
  <Override ContentType="application/vnd.openxmlformats-officedocument.presentationml.slideMaster+xml" PartName="/ppt/slideMasters/slideMaster6.xml"/>
  <Override ContentType="application/vnd.openxmlformats-officedocument.presentationml.slideMaster+xml" PartName="/ppt/slideMasters/slideMaster7.xml"/>
  <Override ContentType="application/vnd.openxmlformats-officedocument.presentationml.slideMaster+xml" PartName="/ppt/slideMasters/slideMaster8.xml"/>
  <Override ContentType="application/vnd.openxmlformats-officedocument.presentationml.slideMaster+xml" PartName="/ppt/slideMasters/slideMaster9.xml"/>
  <Override ContentType="application/vnd.openxmlformats-officedocument.presentationml.slideMaster+xml" PartName="/ppt/slideMasters/slideMaster10.xml"/>
  <Override ContentType="application/vnd.openxmlformats-officedocument.presentationml.slideMaster+xml" PartName="/ppt/slideMasters/slideMaster1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officedocument.presentationml.slideLayout+xml" PartName="/ppt/slideLayouts/slideLayout18.xml"/>
  <Override ContentType="application/vnd.openxmlformats-officedocument.presentationml.slideLayout+xml" PartName="/ppt/slideLayouts/slideLayout19.xml"/>
  <Override ContentType="application/vnd.openxmlformats-officedocument.presentationml.slideLayout+xml" PartName="/ppt/slideLayouts/slideLayout20.xml"/>
  <Override ContentType="application/vnd.openxmlformats-officedocument.presentationml.slideLayout+xml" PartName="/ppt/slideLayouts/slideLayout21.xml"/>
  <Override ContentType="application/vnd.openxmlformats-officedocument.presentationml.slideLayout+xml" PartName="/ppt/slideLayouts/slideLayout22.xml"/>
  <Override ContentType="application/vnd.openxmlformats-officedocument.theme+xml" PartName="/ppt/theme/theme2.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25.xml"/>
  <Override ContentType="application/vnd.openxmlformats-officedocument.presentationml.slideLayout+xml" PartName="/ppt/slideLayouts/slideLayout26.xml"/>
  <Override ContentType="application/vnd.openxmlformats-officedocument.presentationml.slideLayout+xml" PartName="/ppt/slideLayouts/slideLayout27.xml"/>
  <Override ContentType="application/vnd.openxmlformats-officedocument.presentationml.slideLayout+xml" PartName="/ppt/slideLayouts/slideLayout28.xml"/>
  <Override ContentType="application/vnd.openxmlformats-officedocument.presentationml.slideLayout+xml" PartName="/ppt/slideLayouts/slideLayout29.xml"/>
  <Override ContentType="application/vnd.openxmlformats-officedocument.presentationml.slideLayout+xml" PartName="/ppt/slideLayouts/slideLayout30.xml"/>
  <Override ContentType="application/vnd.openxmlformats-officedocument.presentationml.slideLayout+xml" PartName="/ppt/slideLayouts/slideLayout31.xml"/>
  <Override ContentType="application/vnd.openxmlformats-officedocument.presentationml.slideLayout+xml" PartName="/ppt/slideLayouts/slideLayout32.xml"/>
  <Override ContentType="application/vnd.openxmlformats-officedocument.presentationml.slideLayout+xml" PartName="/ppt/slideLayouts/slideLayout33.xml"/>
  <Override ContentType="application/vnd.openxmlformats-officedocument.theme+xml" PartName="/ppt/theme/theme3.xml"/>
  <Override ContentType="application/vnd.openxmlformats-officedocument.presentationml.slideLayout+xml" PartName="/ppt/slideLayouts/slideLayout34.xml"/>
  <Override ContentType="application/vnd.openxmlformats-officedocument.theme+xml" PartName="/ppt/theme/theme4.xml"/>
  <Override ContentType="application/vnd.openxmlformats-officedocument.presentationml.slideLayout+xml" PartName="/ppt/slideLayouts/slideLayout35.xml"/>
  <Override ContentType="application/vnd.openxmlformats-officedocument.presentationml.slideLayout+xml" PartName="/ppt/slideLayouts/slideLayout36.xml"/>
  <Override ContentType="application/vnd.openxmlformats-officedocument.presentationml.slideLayout+xml" PartName="/ppt/slideLayouts/slideLayout37.xml"/>
  <Override ContentType="application/vnd.openxmlformats-officedocument.presentationml.slideLayout+xml" PartName="/ppt/slideLayouts/slideLayout38.xml"/>
  <Override ContentType="application/vnd.openxmlformats-officedocument.presentationml.slideLayout+xml" PartName="/ppt/slideLayouts/slideLayout39.xml"/>
  <Override ContentType="application/vnd.openxmlformats-officedocument.presentationml.slideLayout+xml" PartName="/ppt/slideLayouts/slideLayout40.xml"/>
  <Override ContentType="application/vnd.openxmlformats-officedocument.presentationml.slideLayout+xml" PartName="/ppt/slideLayouts/slideLayout41.xml"/>
  <Override ContentType="application/vnd.openxmlformats-officedocument.presentationml.slideLayout+xml" PartName="/ppt/slideLayouts/slideLayout42.xml"/>
  <Override ContentType="application/vnd.openxmlformats-officedocument.presentationml.slideLayout+xml" PartName="/ppt/slideLayouts/slideLayout43.xml"/>
  <Override ContentType="application/vnd.openxmlformats-officedocument.presentationml.slideLayout+xml" PartName="/ppt/slideLayouts/slideLayout44.xml"/>
  <Override ContentType="application/vnd.openxmlformats-officedocument.presentationml.slideLayout+xml" PartName="/ppt/slideLayouts/slideLayout45.xml"/>
  <Override ContentType="application/vnd.openxmlformats-officedocument.theme+xml" PartName="/ppt/theme/theme5.xml"/>
  <Override ContentType="application/vnd.openxmlformats-officedocument.presentationml.slideLayout+xml" PartName="/ppt/slideLayouts/slideLayout46.xml"/>
  <Override ContentType="application/vnd.openxmlformats-officedocument.presentationml.slideLayout+xml" PartName="/ppt/slideLayouts/slideLayout47.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50.xml"/>
  <Override ContentType="application/vnd.openxmlformats-officedocument.presentationml.slideLayout+xml" PartName="/ppt/slideLayouts/slideLayout51.xml"/>
  <Override ContentType="application/vnd.openxmlformats-officedocument.presentationml.slideLayout+xml" PartName="/ppt/slideLayouts/slideLayout52.xml"/>
  <Override ContentType="application/vnd.openxmlformats-officedocument.presentationml.slideLayout+xml" PartName="/ppt/slideLayouts/slideLayout53.xml"/>
  <Override ContentType="application/vnd.openxmlformats-officedocument.presentationml.slideLayout+xml" PartName="/ppt/slideLayouts/slideLayout54.xml"/>
  <Override ContentType="application/vnd.openxmlformats-officedocument.presentationml.slideLayout+xml" PartName="/ppt/slideLayouts/slideLayout55.xml"/>
  <Override ContentType="application/vnd.openxmlformats-officedocument.presentationml.slideLayout+xml" PartName="/ppt/slideLayouts/slideLayout56.xml"/>
  <Override ContentType="application/vnd.openxmlformats-officedocument.theme+xml" PartName="/ppt/theme/theme6.xml"/>
  <Override ContentType="application/vnd.openxmlformats-officedocument.presentationml.slideLayout+xml" PartName="/ppt/slideLayouts/slideLayout57.xml"/>
  <Override ContentType="application/vnd.openxmlformats-officedocument.presentationml.slideLayout+xml" PartName="/ppt/slideLayouts/slideLayout58.xml"/>
  <Override ContentType="application/vnd.openxmlformats-officedocument.presentationml.slideLayout+xml" PartName="/ppt/slideLayouts/slideLayout59.xml"/>
  <Override ContentType="application/vnd.openxmlformats-officedocument.presentationml.slideLayout+xml" PartName="/ppt/slideLayouts/slideLayout60.xml"/>
  <Override ContentType="application/vnd.openxmlformats-officedocument.presentationml.slideLayout+xml" PartName="/ppt/slideLayouts/slideLayout61.xml"/>
  <Override ContentType="application/vnd.openxmlformats-officedocument.presentationml.slideLayout+xml" PartName="/ppt/slideLayouts/slideLayout62.xml"/>
  <Override ContentType="application/vnd.openxmlformats-officedocument.presentationml.slideLayout+xml" PartName="/ppt/slideLayouts/slideLayout63.xml"/>
  <Override ContentType="application/vnd.openxmlformats-officedocument.presentationml.slideLayout+xml" PartName="/ppt/slideLayouts/slideLayout64.xml"/>
  <Override ContentType="application/vnd.openxmlformats-officedocument.presentationml.slideLayout+xml" PartName="/ppt/slideLayouts/slideLayout65.xml"/>
  <Override ContentType="application/vnd.openxmlformats-officedocument.presentationml.slideLayout+xml" PartName="/ppt/slideLayouts/slideLayout66.xml"/>
  <Override ContentType="application/vnd.openxmlformats-officedocument.presentationml.slideLayout+xml" PartName="/ppt/slideLayouts/slideLayout67.xml"/>
  <Override ContentType="application/vnd.openxmlformats-officedocument.theme+xml" PartName="/ppt/theme/theme7.xml"/>
  <Override ContentType="application/vnd.openxmlformats-officedocument.presentationml.slideLayout+xml" PartName="/ppt/slideLayouts/slideLayout68.xml"/>
  <Override ContentType="application/vnd.openxmlformats-officedocument.presentationml.slideLayout+xml" PartName="/ppt/slideLayouts/slideLayout69.xml"/>
  <Override ContentType="application/vnd.openxmlformats-officedocument.presentationml.slideLayout+xml" PartName="/ppt/slideLayouts/slideLayout70.xml"/>
  <Override ContentType="application/vnd.openxmlformats-officedocument.presentationml.slideLayout+xml" PartName="/ppt/slideLayouts/slideLayout71.xml"/>
  <Override ContentType="application/vnd.openxmlformats-officedocument.presentationml.slideLayout+xml" PartName="/ppt/slideLayouts/slideLayout72.xml"/>
  <Override ContentType="application/vnd.openxmlformats-officedocument.presentationml.slideLayout+xml" PartName="/ppt/slideLayouts/slideLayout73.xml"/>
  <Override ContentType="application/vnd.openxmlformats-officedocument.presentationml.slideLayout+xml" PartName="/ppt/slideLayouts/slideLayout74.xml"/>
  <Override ContentType="application/vnd.openxmlformats-officedocument.presentationml.slideLayout+xml" PartName="/ppt/slideLayouts/slideLayout75.xml"/>
  <Override ContentType="application/vnd.openxmlformats-officedocument.presentationml.slideLayout+xml" PartName="/ppt/slideLayouts/slideLayout76.xml"/>
  <Override ContentType="application/vnd.openxmlformats-officedocument.presentationml.slideLayout+xml" PartName="/ppt/slideLayouts/slideLayout77.xml"/>
  <Override ContentType="application/vnd.openxmlformats-officedocument.presentationml.slideLayout+xml" PartName="/ppt/slideLayouts/slideLayout78.xml"/>
  <Override ContentType="application/vnd.openxmlformats-officedocument.theme+xml" PartName="/ppt/theme/theme8.xml"/>
  <Override ContentType="application/vnd.openxmlformats-officedocument.presentationml.slideLayout+xml" PartName="/ppt/slideLayouts/slideLayout79.xml"/>
  <Override ContentType="application/vnd.openxmlformats-officedocument.presentationml.slideLayout+xml" PartName="/ppt/slideLayouts/slideLayout80.xml"/>
  <Override ContentType="application/vnd.openxmlformats-officedocument.presentationml.slideLayout+xml" PartName="/ppt/slideLayouts/slideLayout81.xml"/>
  <Override ContentType="application/vnd.openxmlformats-officedocument.presentationml.slideLayout+xml" PartName="/ppt/slideLayouts/slideLayout82.xml"/>
  <Override ContentType="application/vnd.openxmlformats-officedocument.presentationml.slideLayout+xml" PartName="/ppt/slideLayouts/slideLayout83.xml"/>
  <Override ContentType="application/vnd.openxmlformats-officedocument.presentationml.slideLayout+xml" PartName="/ppt/slideLayouts/slideLayout84.xml"/>
  <Override ContentType="application/vnd.openxmlformats-officedocument.presentationml.slideLayout+xml" PartName="/ppt/slideLayouts/slideLayout85.xml"/>
  <Override ContentType="application/vnd.openxmlformats-officedocument.presentationml.slideLayout+xml" PartName="/ppt/slideLayouts/slideLayout86.xml"/>
  <Override ContentType="application/vnd.openxmlformats-officedocument.presentationml.slideLayout+xml" PartName="/ppt/slideLayouts/slideLayout87.xml"/>
  <Override ContentType="application/vnd.openxmlformats-officedocument.presentationml.slideLayout+xml" PartName="/ppt/slideLayouts/slideLayout88.xml"/>
  <Override ContentType="application/vnd.openxmlformats-officedocument.presentationml.slideLayout+xml" PartName="/ppt/slideLayouts/slideLayout89.xml"/>
  <Override ContentType="application/vnd.openxmlformats-officedocument.theme+xml" PartName="/ppt/theme/theme9.xml"/>
  <Override ContentType="application/vnd.openxmlformats-officedocument.presentationml.slideLayout+xml" PartName="/ppt/slideLayouts/slideLayout90.xml"/>
  <Override ContentType="application/vnd.openxmlformats-officedocument.presentationml.slideLayout+xml" PartName="/ppt/slideLayouts/slideLayout91.xml"/>
  <Override ContentType="application/vnd.openxmlformats-officedocument.presentationml.slideLayout+xml" PartName="/ppt/slideLayouts/slideLayout92.xml"/>
  <Override ContentType="application/vnd.openxmlformats-officedocument.presentationml.slideLayout+xml" PartName="/ppt/slideLayouts/slideLayout93.xml"/>
  <Override ContentType="application/vnd.openxmlformats-officedocument.presentationml.slideLayout+xml" PartName="/ppt/slideLayouts/slideLayout94.xml"/>
  <Override ContentType="application/vnd.openxmlformats-officedocument.presentationml.slideLayout+xml" PartName="/ppt/slideLayouts/slideLayout95.xml"/>
  <Override ContentType="application/vnd.openxmlformats-officedocument.presentationml.slideLayout+xml" PartName="/ppt/slideLayouts/slideLayout96.xml"/>
  <Override ContentType="application/vnd.openxmlformats-officedocument.presentationml.slideLayout+xml" PartName="/ppt/slideLayouts/slideLayout97.xml"/>
  <Override ContentType="application/vnd.openxmlformats-officedocument.presentationml.slideLayout+xml" PartName="/ppt/slideLayouts/slideLayout98.xml"/>
  <Override ContentType="application/vnd.openxmlformats-officedocument.presentationml.slideLayout+xml" PartName="/ppt/slideLayouts/slideLayout99.xml"/>
  <Override ContentType="application/vnd.openxmlformats-officedocument.presentationml.slideLayout+xml" PartName="/ppt/slideLayouts/slideLayout100.xml"/>
  <Override ContentType="application/vnd.openxmlformats-officedocument.theme+xml" PartName="/ppt/theme/theme10.xml"/>
  <Override ContentType="application/vnd.openxmlformats-officedocument.presentationml.slideLayout+xml" PartName="/ppt/slideLayouts/slideLayout101.xml"/>
  <Override ContentType="application/vnd.openxmlformats-officedocument.presentationml.slideLayout+xml" PartName="/ppt/slideLayouts/slideLayout102.xml"/>
  <Override ContentType="application/vnd.openxmlformats-officedocument.presentationml.slideLayout+xml" PartName="/ppt/slideLayouts/slideLayout103.xml"/>
  <Override ContentType="application/vnd.openxmlformats-officedocument.presentationml.slideLayout+xml" PartName="/ppt/slideLayouts/slideLayout104.xml"/>
  <Override ContentType="application/vnd.openxmlformats-officedocument.presentationml.slideLayout+xml" PartName="/ppt/slideLayouts/slideLayout105.xml"/>
  <Override ContentType="application/vnd.openxmlformats-officedocument.presentationml.slideLayout+xml" PartName="/ppt/slideLayouts/slideLayout106.xml"/>
  <Override ContentType="application/vnd.openxmlformats-officedocument.presentationml.slideLayout+xml" PartName="/ppt/slideLayouts/slideLayout107.xml"/>
  <Override ContentType="application/vnd.openxmlformats-officedocument.presentationml.slideLayout+xml" PartName="/ppt/slideLayouts/slideLayout108.xml"/>
  <Override ContentType="application/vnd.openxmlformats-officedocument.presentationml.slideLayout+xml" PartName="/ppt/slideLayouts/slideLayout109.xml"/>
  <Override ContentType="application/vnd.openxmlformats-officedocument.presentationml.slideLayout+xml" PartName="/ppt/slideLayouts/slideLayout110.xml"/>
  <Override ContentType="application/vnd.openxmlformats-officedocument.presentationml.slideLayout+xml" PartName="/ppt/slideLayouts/slideLayout111.xml"/>
  <Override ContentType="application/vnd.openxmlformats-officedocument.theme+xml" PartName="/ppt/theme/theme11.xml"/>
  <Override ContentType="application/vnd.openxmlformats-officedocument.theme+xml" PartName="/ppt/theme/theme12.xml"/>
  <Override ContentType="application/vnd.openxmlformats-officedocument.presentationml.notesSlide+xml" PartName="/ppt/notesSlides/notesSlide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7" r:id="rId1"/>
    <p:sldMasterId id="2147483660" r:id="rId2"/>
    <p:sldMasterId id="2147483759" r:id="rId3"/>
    <p:sldMasterId id="2147483783" r:id="rId4"/>
    <p:sldMasterId id="2147483797" r:id="rId5"/>
    <p:sldMasterId id="2147483809" r:id="rId6"/>
    <p:sldMasterId id="2147483821" r:id="rId7"/>
    <p:sldMasterId id="2147483833" r:id="rId8"/>
    <p:sldMasterId id="2147483845" r:id="rId9"/>
    <p:sldMasterId id="2147483857" r:id="rId10"/>
    <p:sldMasterId id="2147483869" r:id="rId11"/>
  </p:sldMasterIdLst>
  <p:notesMasterIdLst>
    <p:notesMasterId r:id="rId32"/>
  </p:notesMasterIdLst>
  <p:sldIdLst>
    <p:sldId id="6620" r:id="rId12"/>
    <p:sldId id="6621" r:id="rId13"/>
    <p:sldId id="6622" r:id="rId14"/>
    <p:sldId id="6623" r:id="rId15"/>
    <p:sldId id="6624" r:id="rId16"/>
    <p:sldId id="6625" r:id="rId17"/>
    <p:sldId id="6626" r:id="rId18"/>
    <p:sldId id="6627" r:id="rId19"/>
    <p:sldId id="6628" r:id="rId20"/>
    <p:sldId id="6629" r:id="rId21"/>
    <p:sldId id="6630" r:id="rId22"/>
    <p:sldId id="6631" r:id="rId23"/>
    <p:sldId id="6632" r:id="rId24"/>
    <p:sldId id="6633" r:id="rId25"/>
    <p:sldId id="6634" r:id="rId26"/>
    <p:sldId id="6635" r:id="rId27"/>
    <p:sldId id="6636" r:id="rId28"/>
    <p:sldId id="6637" r:id="rId29"/>
    <p:sldId id="5308" r:id="rId30"/>
    <p:sldId id="235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العظة" id="{60992379-B352-4E5C-A69A-C2D2285CC6AE}">
          <p14:sldIdLst>
            <p14:sldId id="6620"/>
            <p14:sldId id="6621"/>
            <p14:sldId id="6622"/>
            <p14:sldId id="6623"/>
            <p14:sldId id="6624"/>
            <p14:sldId id="6625"/>
            <p14:sldId id="6626"/>
            <p14:sldId id="6627"/>
            <p14:sldId id="6628"/>
            <p14:sldId id="6629"/>
            <p14:sldId id="6630"/>
            <p14:sldId id="6631"/>
            <p14:sldId id="6632"/>
            <p14:sldId id="6633"/>
            <p14:sldId id="6634"/>
            <p14:sldId id="6635"/>
            <p14:sldId id="6636"/>
            <p14:sldId id="6637"/>
          </p14:sldIdLst>
        </p14:section>
        <p14:section name="End" id="{D4B92BF4-05A1-483F-891F-593F4E3928EE}">
          <p14:sldIdLst>
            <p14:sldId id="5308"/>
            <p14:sldId id="235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0000" autoAdjust="0"/>
    <p:restoredTop sz="90424" autoAdjust="0"/>
  </p:normalViewPr>
  <p:slideViewPr>
    <p:cSldViewPr snapToGrid="0">
      <p:cViewPr varScale="1">
        <p:scale>
          <a:sx n="62" d="100"/>
          <a:sy n="62" d="100"/>
        </p:scale>
        <p:origin x="36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7FB70A-10A5-443D-AA0D-F7294DB9A743}" type="datetimeFigureOut">
              <a:rPr lang="en-US" smtClean="0"/>
              <a:t>4/17/2022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26EC14-2EB1-4F55-9223-681A4A2A7445}" type="slidenum">
              <a:rPr lang="en-US" smtClean="0"/>
              <a:t>‹#›</a:t>
            </a:fld>
            <a:endParaRPr lang="en-US"/>
          </a:p>
        </p:txBody>
      </p:sp>
    </p:spTree>
    <p:extLst>
      <p:ext uri="{BB962C8B-B14F-4D97-AF65-F5344CB8AC3E}">
        <p14:creationId xmlns:p14="http://schemas.microsoft.com/office/powerpoint/2010/main" val="127009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EG" sz="1200" b="1" i="0" u="none" strike="noStrike" kern="1200" cap="none" spc="0" normalizeH="0" baseline="0" dirty="0">
                <a:ln>
                  <a:noFill/>
                </a:ln>
                <a:solidFill>
                  <a:prstClr val="white"/>
                </a:solidFill>
                <a:effectLst/>
                <a:uLnTx/>
                <a:uFillTx/>
                <a:latin typeface="Calibri" panose="020F0502020204030204"/>
                <a:ea typeface="+mn-ea"/>
                <a:cs typeface="Times New Roman" panose="02020603050405020304" pitchFamily="18" charset="0"/>
              </a:rPr>
              <a:t>قرر المجمع المقدس في عام 2007، إستبدال العظة التي كانت تُقرأ في الساعة الحادية عشر من يوم الثلاثاء من البصخة المقدسة، كما تم نقل العظة الأصلية إلى الساعة التاسعة من يوم خميس العهد، والسبب في ذلك، أن هذه العظة كانت تتحدث عن سر الإفخارستيا، فبالأولى أن تُقال في خميس العهد.</a:t>
            </a:r>
            <a:endParaRPr kumimoji="0" lang="en-US" sz="1200" b="1" i="0" u="none" strike="noStrike" kern="1200" cap="none" spc="0" normalizeH="0" baseline="0" dirty="0">
              <a:ln>
                <a:noFill/>
              </a:ln>
              <a:solidFill>
                <a:prstClr val="white"/>
              </a:solidFill>
              <a:effectLst/>
              <a:uLnTx/>
              <a:uFillTx/>
              <a:latin typeface="Calibri" panose="020F0502020204030204"/>
              <a:ea typeface="+mn-ea"/>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026EC14-2EB1-4F55-9223-681A4A2A74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3348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2C465-89AA-4BCF-B8E3-0809131F6A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15B7143-0BCD-45AC-99DD-A77D6543AC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7644983-CF5F-46C0-81A7-CE6C50DB8BC9}"/>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A01DB3E9-CF7E-416E-B931-5E5C7BE752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672E0D-DC5D-4DF4-82E0-20AC7E214739}"/>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253508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55F61-4A96-41D5-810C-A53818E39F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ED28E3E-F89D-4E4F-8F36-43C7E2CCEA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32BFE2-003E-438E-8081-8B4637EFAF2E}"/>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3E916F86-2C1D-4101-B97C-33DC7273FE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9A25B6-E483-4090-B5DB-425BD7235619}"/>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37645110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B542C9-B404-4A1B-94E0-E3CFF3FC1E2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563823-E186-4901-B714-8E394D32229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91CB12-A636-4EE8-A864-71FF4F8C70B2}"/>
              </a:ext>
            </a:extLst>
          </p:cNvPr>
          <p:cNvSpPr>
            <a:spLocks noGrp="1"/>
          </p:cNvSpPr>
          <p:nvPr>
            <p:ph type="dt" sz="half" idx="10"/>
          </p:nvPr>
        </p:nvSpPr>
        <p:spPr/>
        <p:txBody>
          <a:bodyPr/>
          <a:lstStyle/>
          <a:p>
            <a:fld id="{B1446E3B-6F1C-46D7-AA85-CE66B145061F}" type="datetimeFigureOut">
              <a:rPr lang="en-US" smtClean="0"/>
              <a:t>4/17/2022</a:t>
            </a:fld>
            <a:endParaRPr lang="en-US"/>
          </a:p>
        </p:txBody>
      </p:sp>
      <p:sp>
        <p:nvSpPr>
          <p:cNvPr id="5" name="Footer Placeholder 4">
            <a:extLst>
              <a:ext uri="{FF2B5EF4-FFF2-40B4-BE49-F238E27FC236}">
                <a16:creationId xmlns:a16="http://schemas.microsoft.com/office/drawing/2014/main" id="{A1BB8167-2F79-4F3F-8D92-D644E2DA08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05FD85-10BE-40FD-B246-A3473481CC18}"/>
              </a:ext>
            </a:extLst>
          </p:cNvPr>
          <p:cNvSpPr>
            <a:spLocks noGrp="1"/>
          </p:cNvSpPr>
          <p:nvPr>
            <p:ph type="sldNum" sz="quarter" idx="12"/>
          </p:nvPr>
        </p:nvSpPr>
        <p:spPr/>
        <p:txBody>
          <a:bodyPr/>
          <a:lstStyle/>
          <a:p>
            <a:fld id="{3FA8AE3C-2597-4467-8A4E-F289A7177319}" type="slidenum">
              <a:rPr lang="en-US" smtClean="0"/>
              <a:t>‹#›</a:t>
            </a:fld>
            <a:endParaRPr lang="en-US"/>
          </a:p>
        </p:txBody>
      </p:sp>
    </p:spTree>
    <p:extLst>
      <p:ext uri="{BB962C8B-B14F-4D97-AF65-F5344CB8AC3E}">
        <p14:creationId xmlns:p14="http://schemas.microsoft.com/office/powerpoint/2010/main" val="362788129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30EE7-6A9E-4BFC-9E94-896DC8694E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4F76844-B7C1-4DCD-BCBA-55374308E0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4920BB8-86CB-4791-95D3-E02A4CF5C1D6}"/>
              </a:ext>
            </a:extLst>
          </p:cNvPr>
          <p:cNvSpPr>
            <a:spLocks noGrp="1"/>
          </p:cNvSpPr>
          <p:nvPr>
            <p:ph type="dt" sz="half" idx="10"/>
          </p:nvPr>
        </p:nvSpPr>
        <p:spPr/>
        <p:txBody>
          <a:bodyPr/>
          <a:lstStyle/>
          <a:p>
            <a:fld id="{CEF20219-770B-4346-BED1-CB4B4202764B}" type="datetimeFigureOut">
              <a:rPr lang="en-US" smtClean="0"/>
              <a:t>4/17/2022</a:t>
            </a:fld>
            <a:endParaRPr lang="en-US"/>
          </a:p>
        </p:txBody>
      </p:sp>
      <p:sp>
        <p:nvSpPr>
          <p:cNvPr id="5" name="Footer Placeholder 4">
            <a:extLst>
              <a:ext uri="{FF2B5EF4-FFF2-40B4-BE49-F238E27FC236}">
                <a16:creationId xmlns:a16="http://schemas.microsoft.com/office/drawing/2014/main" id="{3BD85DD1-F4E3-43C4-993F-DCECA496D9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8131C3-C001-4C85-8D60-2D4261FE4E71}"/>
              </a:ext>
            </a:extLst>
          </p:cNvPr>
          <p:cNvSpPr>
            <a:spLocks noGrp="1"/>
          </p:cNvSpPr>
          <p:nvPr>
            <p:ph type="sldNum" sz="quarter" idx="12"/>
          </p:nvPr>
        </p:nvSpPr>
        <p:spPr/>
        <p:txBody>
          <a:bodyPr/>
          <a:lstStyle/>
          <a:p>
            <a:fld id="{94AA8D36-F2A3-414C-AD5A-5BB32DB546B4}" type="slidenum">
              <a:rPr lang="en-US" smtClean="0"/>
              <a:t>‹#›</a:t>
            </a:fld>
            <a:endParaRPr lang="en-US"/>
          </a:p>
        </p:txBody>
      </p:sp>
    </p:spTree>
    <p:extLst>
      <p:ext uri="{BB962C8B-B14F-4D97-AF65-F5344CB8AC3E}">
        <p14:creationId xmlns:p14="http://schemas.microsoft.com/office/powerpoint/2010/main" val="369287854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220C1-3820-401F-B61C-2D0CCBBDD1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6EDAA3-C817-475E-8D9B-05AF7799AE1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97E412-3EE5-4ACE-9C19-441FF891FAFF}"/>
              </a:ext>
            </a:extLst>
          </p:cNvPr>
          <p:cNvSpPr>
            <a:spLocks noGrp="1"/>
          </p:cNvSpPr>
          <p:nvPr>
            <p:ph type="dt" sz="half" idx="10"/>
          </p:nvPr>
        </p:nvSpPr>
        <p:spPr/>
        <p:txBody>
          <a:bodyPr/>
          <a:lstStyle/>
          <a:p>
            <a:fld id="{CEF20219-770B-4346-BED1-CB4B4202764B}" type="datetimeFigureOut">
              <a:rPr lang="en-US" smtClean="0"/>
              <a:t>4/17/2022</a:t>
            </a:fld>
            <a:endParaRPr lang="en-US"/>
          </a:p>
        </p:txBody>
      </p:sp>
      <p:sp>
        <p:nvSpPr>
          <p:cNvPr id="5" name="Footer Placeholder 4">
            <a:extLst>
              <a:ext uri="{FF2B5EF4-FFF2-40B4-BE49-F238E27FC236}">
                <a16:creationId xmlns:a16="http://schemas.microsoft.com/office/drawing/2014/main" id="{A74FAC52-F914-4AE1-8C8C-39BFB1FB70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A52A71-DE25-4621-B7FD-1C3DB072C11C}"/>
              </a:ext>
            </a:extLst>
          </p:cNvPr>
          <p:cNvSpPr>
            <a:spLocks noGrp="1"/>
          </p:cNvSpPr>
          <p:nvPr>
            <p:ph type="sldNum" sz="quarter" idx="12"/>
          </p:nvPr>
        </p:nvSpPr>
        <p:spPr/>
        <p:txBody>
          <a:bodyPr/>
          <a:lstStyle/>
          <a:p>
            <a:fld id="{94AA8D36-F2A3-414C-AD5A-5BB32DB546B4}" type="slidenum">
              <a:rPr lang="en-US" smtClean="0"/>
              <a:t>‹#›</a:t>
            </a:fld>
            <a:endParaRPr lang="en-US"/>
          </a:p>
        </p:txBody>
      </p:sp>
    </p:spTree>
    <p:extLst>
      <p:ext uri="{BB962C8B-B14F-4D97-AF65-F5344CB8AC3E}">
        <p14:creationId xmlns:p14="http://schemas.microsoft.com/office/powerpoint/2010/main" val="26608813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8CE32-0847-4C51-B258-B3FA92C591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48A8385-21C3-40FE-A010-8B7A11C081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60C4184-1F21-473D-ADCD-E0B564C8228F}"/>
              </a:ext>
            </a:extLst>
          </p:cNvPr>
          <p:cNvSpPr>
            <a:spLocks noGrp="1"/>
          </p:cNvSpPr>
          <p:nvPr>
            <p:ph type="dt" sz="half" idx="10"/>
          </p:nvPr>
        </p:nvSpPr>
        <p:spPr/>
        <p:txBody>
          <a:bodyPr/>
          <a:lstStyle/>
          <a:p>
            <a:fld id="{CEF20219-770B-4346-BED1-CB4B4202764B}" type="datetimeFigureOut">
              <a:rPr lang="en-US" smtClean="0"/>
              <a:t>4/17/2022</a:t>
            </a:fld>
            <a:endParaRPr lang="en-US"/>
          </a:p>
        </p:txBody>
      </p:sp>
      <p:sp>
        <p:nvSpPr>
          <p:cNvPr id="5" name="Footer Placeholder 4">
            <a:extLst>
              <a:ext uri="{FF2B5EF4-FFF2-40B4-BE49-F238E27FC236}">
                <a16:creationId xmlns:a16="http://schemas.microsoft.com/office/drawing/2014/main" id="{56EF297C-7FEB-4BAE-80D1-7FAA8A318C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E5D256-DE9D-4637-AA30-8ED3C57025AC}"/>
              </a:ext>
            </a:extLst>
          </p:cNvPr>
          <p:cNvSpPr>
            <a:spLocks noGrp="1"/>
          </p:cNvSpPr>
          <p:nvPr>
            <p:ph type="sldNum" sz="quarter" idx="12"/>
          </p:nvPr>
        </p:nvSpPr>
        <p:spPr/>
        <p:txBody>
          <a:bodyPr/>
          <a:lstStyle/>
          <a:p>
            <a:fld id="{94AA8D36-F2A3-414C-AD5A-5BB32DB546B4}" type="slidenum">
              <a:rPr lang="en-US" smtClean="0"/>
              <a:t>‹#›</a:t>
            </a:fld>
            <a:endParaRPr lang="en-US"/>
          </a:p>
        </p:txBody>
      </p:sp>
    </p:spTree>
    <p:extLst>
      <p:ext uri="{BB962C8B-B14F-4D97-AF65-F5344CB8AC3E}">
        <p14:creationId xmlns:p14="http://schemas.microsoft.com/office/powerpoint/2010/main" val="368936515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D7092-4CAA-4D96-A942-4A680E76AB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77FEB89-3B4A-4B85-AFCD-6EC0033FEFB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46BBE35-0803-4172-B3BF-BEAAB56F5B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AC66D80-262F-40E7-ABD1-81C2685139A3}"/>
              </a:ext>
            </a:extLst>
          </p:cNvPr>
          <p:cNvSpPr>
            <a:spLocks noGrp="1"/>
          </p:cNvSpPr>
          <p:nvPr>
            <p:ph type="dt" sz="half" idx="10"/>
          </p:nvPr>
        </p:nvSpPr>
        <p:spPr/>
        <p:txBody>
          <a:bodyPr/>
          <a:lstStyle/>
          <a:p>
            <a:fld id="{CEF20219-770B-4346-BED1-CB4B4202764B}" type="datetimeFigureOut">
              <a:rPr lang="en-US" smtClean="0"/>
              <a:t>4/17/2022</a:t>
            </a:fld>
            <a:endParaRPr lang="en-US"/>
          </a:p>
        </p:txBody>
      </p:sp>
      <p:sp>
        <p:nvSpPr>
          <p:cNvPr id="6" name="Footer Placeholder 5">
            <a:extLst>
              <a:ext uri="{FF2B5EF4-FFF2-40B4-BE49-F238E27FC236}">
                <a16:creationId xmlns:a16="http://schemas.microsoft.com/office/drawing/2014/main" id="{407C9BF2-7E6E-45DD-9D67-5CC646A01F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97AF94-29C0-4C71-BCC4-74836E28F019}"/>
              </a:ext>
            </a:extLst>
          </p:cNvPr>
          <p:cNvSpPr>
            <a:spLocks noGrp="1"/>
          </p:cNvSpPr>
          <p:nvPr>
            <p:ph type="sldNum" sz="quarter" idx="12"/>
          </p:nvPr>
        </p:nvSpPr>
        <p:spPr/>
        <p:txBody>
          <a:bodyPr/>
          <a:lstStyle/>
          <a:p>
            <a:fld id="{94AA8D36-F2A3-414C-AD5A-5BB32DB546B4}" type="slidenum">
              <a:rPr lang="en-US" smtClean="0"/>
              <a:t>‹#›</a:t>
            </a:fld>
            <a:endParaRPr lang="en-US"/>
          </a:p>
        </p:txBody>
      </p:sp>
    </p:spTree>
    <p:extLst>
      <p:ext uri="{BB962C8B-B14F-4D97-AF65-F5344CB8AC3E}">
        <p14:creationId xmlns:p14="http://schemas.microsoft.com/office/powerpoint/2010/main" val="216518625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14C94-C56D-4E00-B6AC-872015F9FD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BFE7A19-8ED5-437B-A75B-915A67BD08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8733853-B72F-4781-AD3E-5567CD70C9D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BA36236-0C50-488C-85C4-B3F2C4C940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CD192B0-F839-4E08-A934-D5EDCE872F1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9C5713D-7698-48C4-9308-73B794DE7D3A}"/>
              </a:ext>
            </a:extLst>
          </p:cNvPr>
          <p:cNvSpPr>
            <a:spLocks noGrp="1"/>
          </p:cNvSpPr>
          <p:nvPr>
            <p:ph type="dt" sz="half" idx="10"/>
          </p:nvPr>
        </p:nvSpPr>
        <p:spPr/>
        <p:txBody>
          <a:bodyPr/>
          <a:lstStyle/>
          <a:p>
            <a:fld id="{CEF20219-770B-4346-BED1-CB4B4202764B}" type="datetimeFigureOut">
              <a:rPr lang="en-US" smtClean="0"/>
              <a:t>4/17/2022</a:t>
            </a:fld>
            <a:endParaRPr lang="en-US"/>
          </a:p>
        </p:txBody>
      </p:sp>
      <p:sp>
        <p:nvSpPr>
          <p:cNvPr id="8" name="Footer Placeholder 7">
            <a:extLst>
              <a:ext uri="{FF2B5EF4-FFF2-40B4-BE49-F238E27FC236}">
                <a16:creationId xmlns:a16="http://schemas.microsoft.com/office/drawing/2014/main" id="{D9AE8E9E-3C6C-4701-9BFA-D8EC0873765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0180F6F-6C4D-4374-9A4A-91813223FB9C}"/>
              </a:ext>
            </a:extLst>
          </p:cNvPr>
          <p:cNvSpPr>
            <a:spLocks noGrp="1"/>
          </p:cNvSpPr>
          <p:nvPr>
            <p:ph type="sldNum" sz="quarter" idx="12"/>
          </p:nvPr>
        </p:nvSpPr>
        <p:spPr/>
        <p:txBody>
          <a:bodyPr/>
          <a:lstStyle/>
          <a:p>
            <a:fld id="{94AA8D36-F2A3-414C-AD5A-5BB32DB546B4}" type="slidenum">
              <a:rPr lang="en-US" smtClean="0"/>
              <a:t>‹#›</a:t>
            </a:fld>
            <a:endParaRPr lang="en-US"/>
          </a:p>
        </p:txBody>
      </p:sp>
    </p:spTree>
    <p:extLst>
      <p:ext uri="{BB962C8B-B14F-4D97-AF65-F5344CB8AC3E}">
        <p14:creationId xmlns:p14="http://schemas.microsoft.com/office/powerpoint/2010/main" val="134517969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C917-9687-4A72-99CF-218FEC3663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F18C1E3-78F3-4AFB-A50B-6962A068848E}"/>
              </a:ext>
            </a:extLst>
          </p:cNvPr>
          <p:cNvSpPr>
            <a:spLocks noGrp="1"/>
          </p:cNvSpPr>
          <p:nvPr>
            <p:ph type="dt" sz="half" idx="10"/>
          </p:nvPr>
        </p:nvSpPr>
        <p:spPr/>
        <p:txBody>
          <a:bodyPr/>
          <a:lstStyle/>
          <a:p>
            <a:fld id="{CEF20219-770B-4346-BED1-CB4B4202764B}" type="datetimeFigureOut">
              <a:rPr lang="en-US" smtClean="0"/>
              <a:t>4/17/2022</a:t>
            </a:fld>
            <a:endParaRPr lang="en-US"/>
          </a:p>
        </p:txBody>
      </p:sp>
      <p:sp>
        <p:nvSpPr>
          <p:cNvPr id="4" name="Footer Placeholder 3">
            <a:extLst>
              <a:ext uri="{FF2B5EF4-FFF2-40B4-BE49-F238E27FC236}">
                <a16:creationId xmlns:a16="http://schemas.microsoft.com/office/drawing/2014/main" id="{513C51A4-2402-4B9B-ACB9-4C514996AF6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B46C89E-6F29-4F52-A6BD-BA432B1B7570}"/>
              </a:ext>
            </a:extLst>
          </p:cNvPr>
          <p:cNvSpPr>
            <a:spLocks noGrp="1"/>
          </p:cNvSpPr>
          <p:nvPr>
            <p:ph type="sldNum" sz="quarter" idx="12"/>
          </p:nvPr>
        </p:nvSpPr>
        <p:spPr/>
        <p:txBody>
          <a:bodyPr/>
          <a:lstStyle/>
          <a:p>
            <a:fld id="{94AA8D36-F2A3-414C-AD5A-5BB32DB546B4}" type="slidenum">
              <a:rPr lang="en-US" smtClean="0"/>
              <a:t>‹#›</a:t>
            </a:fld>
            <a:endParaRPr lang="en-US"/>
          </a:p>
        </p:txBody>
      </p:sp>
    </p:spTree>
    <p:extLst>
      <p:ext uri="{BB962C8B-B14F-4D97-AF65-F5344CB8AC3E}">
        <p14:creationId xmlns:p14="http://schemas.microsoft.com/office/powerpoint/2010/main" val="105324717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D7CB57-DCD8-4273-9C31-1CF88C1160EA}"/>
              </a:ext>
            </a:extLst>
          </p:cNvPr>
          <p:cNvSpPr>
            <a:spLocks noGrp="1"/>
          </p:cNvSpPr>
          <p:nvPr>
            <p:ph type="dt" sz="half" idx="10"/>
          </p:nvPr>
        </p:nvSpPr>
        <p:spPr/>
        <p:txBody>
          <a:bodyPr/>
          <a:lstStyle/>
          <a:p>
            <a:fld id="{CEF20219-770B-4346-BED1-CB4B4202764B}" type="datetimeFigureOut">
              <a:rPr lang="en-US" smtClean="0"/>
              <a:t>4/17/2022</a:t>
            </a:fld>
            <a:endParaRPr lang="en-US"/>
          </a:p>
        </p:txBody>
      </p:sp>
      <p:sp>
        <p:nvSpPr>
          <p:cNvPr id="3" name="Footer Placeholder 2">
            <a:extLst>
              <a:ext uri="{FF2B5EF4-FFF2-40B4-BE49-F238E27FC236}">
                <a16:creationId xmlns:a16="http://schemas.microsoft.com/office/drawing/2014/main" id="{554173B0-314A-4F97-83E1-3CEB7F36223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DDBA424-B49D-4C38-9E30-92DF66FA5221}"/>
              </a:ext>
            </a:extLst>
          </p:cNvPr>
          <p:cNvSpPr>
            <a:spLocks noGrp="1"/>
          </p:cNvSpPr>
          <p:nvPr>
            <p:ph type="sldNum" sz="quarter" idx="12"/>
          </p:nvPr>
        </p:nvSpPr>
        <p:spPr/>
        <p:txBody>
          <a:bodyPr/>
          <a:lstStyle/>
          <a:p>
            <a:fld id="{94AA8D36-F2A3-414C-AD5A-5BB32DB546B4}" type="slidenum">
              <a:rPr lang="en-US" smtClean="0"/>
              <a:t>‹#›</a:t>
            </a:fld>
            <a:endParaRPr lang="en-US"/>
          </a:p>
        </p:txBody>
      </p:sp>
    </p:spTree>
    <p:extLst>
      <p:ext uri="{BB962C8B-B14F-4D97-AF65-F5344CB8AC3E}">
        <p14:creationId xmlns:p14="http://schemas.microsoft.com/office/powerpoint/2010/main" val="89752986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B9945-1509-4173-8EBD-4AE869DD1B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9F92E4C-C418-45C2-BED3-4F45BBDA76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3D0DF0-2323-4CE6-A7E2-07221A9958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8A2DF0-9901-420B-8E68-1C609A361054}"/>
              </a:ext>
            </a:extLst>
          </p:cNvPr>
          <p:cNvSpPr>
            <a:spLocks noGrp="1"/>
          </p:cNvSpPr>
          <p:nvPr>
            <p:ph type="dt" sz="half" idx="10"/>
          </p:nvPr>
        </p:nvSpPr>
        <p:spPr/>
        <p:txBody>
          <a:bodyPr/>
          <a:lstStyle/>
          <a:p>
            <a:fld id="{CEF20219-770B-4346-BED1-CB4B4202764B}" type="datetimeFigureOut">
              <a:rPr lang="en-US" smtClean="0"/>
              <a:t>4/17/2022</a:t>
            </a:fld>
            <a:endParaRPr lang="en-US"/>
          </a:p>
        </p:txBody>
      </p:sp>
      <p:sp>
        <p:nvSpPr>
          <p:cNvPr id="6" name="Footer Placeholder 5">
            <a:extLst>
              <a:ext uri="{FF2B5EF4-FFF2-40B4-BE49-F238E27FC236}">
                <a16:creationId xmlns:a16="http://schemas.microsoft.com/office/drawing/2014/main" id="{1FFAED1F-2689-4760-AB58-F9A42721DD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CD8AEB-C61D-406E-8F6D-87DCEC1ABD95}"/>
              </a:ext>
            </a:extLst>
          </p:cNvPr>
          <p:cNvSpPr>
            <a:spLocks noGrp="1"/>
          </p:cNvSpPr>
          <p:nvPr>
            <p:ph type="sldNum" sz="quarter" idx="12"/>
          </p:nvPr>
        </p:nvSpPr>
        <p:spPr/>
        <p:txBody>
          <a:bodyPr/>
          <a:lstStyle/>
          <a:p>
            <a:fld id="{94AA8D36-F2A3-414C-AD5A-5BB32DB546B4}" type="slidenum">
              <a:rPr lang="en-US" smtClean="0"/>
              <a:t>‹#›</a:t>
            </a:fld>
            <a:endParaRPr lang="en-US"/>
          </a:p>
        </p:txBody>
      </p:sp>
    </p:spTree>
    <p:extLst>
      <p:ext uri="{BB962C8B-B14F-4D97-AF65-F5344CB8AC3E}">
        <p14:creationId xmlns:p14="http://schemas.microsoft.com/office/powerpoint/2010/main" val="110638569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47DE3-FB64-4625-9A72-490079B0D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53A0775-3B1B-4229-9A98-7536641AC5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09B2D5E-EE3F-48EA-B4B3-D9209B656D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379F3-1073-4955-A5EB-62CA51F23A8E}"/>
              </a:ext>
            </a:extLst>
          </p:cNvPr>
          <p:cNvSpPr>
            <a:spLocks noGrp="1"/>
          </p:cNvSpPr>
          <p:nvPr>
            <p:ph type="dt" sz="half" idx="10"/>
          </p:nvPr>
        </p:nvSpPr>
        <p:spPr/>
        <p:txBody>
          <a:bodyPr/>
          <a:lstStyle/>
          <a:p>
            <a:fld id="{CEF20219-770B-4346-BED1-CB4B4202764B}" type="datetimeFigureOut">
              <a:rPr lang="en-US" smtClean="0"/>
              <a:t>4/17/2022</a:t>
            </a:fld>
            <a:endParaRPr lang="en-US"/>
          </a:p>
        </p:txBody>
      </p:sp>
      <p:sp>
        <p:nvSpPr>
          <p:cNvPr id="6" name="Footer Placeholder 5">
            <a:extLst>
              <a:ext uri="{FF2B5EF4-FFF2-40B4-BE49-F238E27FC236}">
                <a16:creationId xmlns:a16="http://schemas.microsoft.com/office/drawing/2014/main" id="{35D864BC-8BFD-414E-9B85-BF70135AD0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4D289D-B8CD-4857-8263-D7F6C9E9A300}"/>
              </a:ext>
            </a:extLst>
          </p:cNvPr>
          <p:cNvSpPr>
            <a:spLocks noGrp="1"/>
          </p:cNvSpPr>
          <p:nvPr>
            <p:ph type="sldNum" sz="quarter" idx="12"/>
          </p:nvPr>
        </p:nvSpPr>
        <p:spPr/>
        <p:txBody>
          <a:bodyPr/>
          <a:lstStyle/>
          <a:p>
            <a:fld id="{94AA8D36-F2A3-414C-AD5A-5BB32DB546B4}" type="slidenum">
              <a:rPr lang="en-US" smtClean="0"/>
              <a:t>‹#›</a:t>
            </a:fld>
            <a:endParaRPr lang="en-US"/>
          </a:p>
        </p:txBody>
      </p:sp>
    </p:spTree>
    <p:extLst>
      <p:ext uri="{BB962C8B-B14F-4D97-AF65-F5344CB8AC3E}">
        <p14:creationId xmlns:p14="http://schemas.microsoft.com/office/powerpoint/2010/main" val="3443534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CB457C-66EF-4B9F-AF0C-D0D1438E3C0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1053D09-F832-41E5-A699-E9FB13E0985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E2A444-FC89-45E3-8B0F-5686A6F098FB}"/>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819FF732-2F48-4E1B-A2EC-EA530CED9B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1303BD-541E-44AD-B46C-51F0FCC76063}"/>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19348423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5D2CC-65E3-417B-8A4A-276DAEB0F13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4E11073-F66E-4E88-AFF0-E855E39C7E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EA9D6A-9D7C-4BF8-AB5B-9ED1C44B4F95}"/>
              </a:ext>
            </a:extLst>
          </p:cNvPr>
          <p:cNvSpPr>
            <a:spLocks noGrp="1"/>
          </p:cNvSpPr>
          <p:nvPr>
            <p:ph type="dt" sz="half" idx="10"/>
          </p:nvPr>
        </p:nvSpPr>
        <p:spPr/>
        <p:txBody>
          <a:bodyPr/>
          <a:lstStyle/>
          <a:p>
            <a:fld id="{CEF20219-770B-4346-BED1-CB4B4202764B}" type="datetimeFigureOut">
              <a:rPr lang="en-US" smtClean="0"/>
              <a:t>4/17/2022</a:t>
            </a:fld>
            <a:endParaRPr lang="en-US"/>
          </a:p>
        </p:txBody>
      </p:sp>
      <p:sp>
        <p:nvSpPr>
          <p:cNvPr id="5" name="Footer Placeholder 4">
            <a:extLst>
              <a:ext uri="{FF2B5EF4-FFF2-40B4-BE49-F238E27FC236}">
                <a16:creationId xmlns:a16="http://schemas.microsoft.com/office/drawing/2014/main" id="{A3D6ADE6-90BB-4C20-8702-91DCAC096E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9A13ED-083F-45DF-A49F-C044AC963658}"/>
              </a:ext>
            </a:extLst>
          </p:cNvPr>
          <p:cNvSpPr>
            <a:spLocks noGrp="1"/>
          </p:cNvSpPr>
          <p:nvPr>
            <p:ph type="sldNum" sz="quarter" idx="12"/>
          </p:nvPr>
        </p:nvSpPr>
        <p:spPr/>
        <p:txBody>
          <a:bodyPr/>
          <a:lstStyle/>
          <a:p>
            <a:fld id="{94AA8D36-F2A3-414C-AD5A-5BB32DB546B4}" type="slidenum">
              <a:rPr lang="en-US" smtClean="0"/>
              <a:t>‹#›</a:t>
            </a:fld>
            <a:endParaRPr lang="en-US"/>
          </a:p>
        </p:txBody>
      </p:sp>
    </p:spTree>
    <p:extLst>
      <p:ext uri="{BB962C8B-B14F-4D97-AF65-F5344CB8AC3E}">
        <p14:creationId xmlns:p14="http://schemas.microsoft.com/office/powerpoint/2010/main" val="290917170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262AB4-4CC0-4C2B-8142-6D1EBD0A3E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E84EA98-4CCA-4D44-84CC-2F2113B5FA4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862A7E-3CC6-4197-9E80-5DB0EFF67CE3}"/>
              </a:ext>
            </a:extLst>
          </p:cNvPr>
          <p:cNvSpPr>
            <a:spLocks noGrp="1"/>
          </p:cNvSpPr>
          <p:nvPr>
            <p:ph type="dt" sz="half" idx="10"/>
          </p:nvPr>
        </p:nvSpPr>
        <p:spPr/>
        <p:txBody>
          <a:bodyPr/>
          <a:lstStyle/>
          <a:p>
            <a:fld id="{CEF20219-770B-4346-BED1-CB4B4202764B}" type="datetimeFigureOut">
              <a:rPr lang="en-US" smtClean="0"/>
              <a:t>4/17/2022</a:t>
            </a:fld>
            <a:endParaRPr lang="en-US"/>
          </a:p>
        </p:txBody>
      </p:sp>
      <p:sp>
        <p:nvSpPr>
          <p:cNvPr id="5" name="Footer Placeholder 4">
            <a:extLst>
              <a:ext uri="{FF2B5EF4-FFF2-40B4-BE49-F238E27FC236}">
                <a16:creationId xmlns:a16="http://schemas.microsoft.com/office/drawing/2014/main" id="{73F10ADF-6EF5-4F8D-81C6-4D8C24DA0D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2BA344-73C4-4854-A83B-1DCFD300A8D6}"/>
              </a:ext>
            </a:extLst>
          </p:cNvPr>
          <p:cNvSpPr>
            <a:spLocks noGrp="1"/>
          </p:cNvSpPr>
          <p:nvPr>
            <p:ph type="sldNum" sz="quarter" idx="12"/>
          </p:nvPr>
        </p:nvSpPr>
        <p:spPr/>
        <p:txBody>
          <a:bodyPr/>
          <a:lstStyle/>
          <a:p>
            <a:fld id="{94AA8D36-F2A3-414C-AD5A-5BB32DB546B4}" type="slidenum">
              <a:rPr lang="en-US" smtClean="0"/>
              <a:t>‹#›</a:t>
            </a:fld>
            <a:endParaRPr lang="en-US"/>
          </a:p>
        </p:txBody>
      </p:sp>
    </p:spTree>
    <p:extLst>
      <p:ext uri="{BB962C8B-B14F-4D97-AF65-F5344CB8AC3E}">
        <p14:creationId xmlns:p14="http://schemas.microsoft.com/office/powerpoint/2010/main" val="2963614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637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0322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2118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49614-F117-4E30-B1B0-30E899C32E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84FDD0-F6A6-40FA-9404-62A7FA997F1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5DA11A-3561-4D66-9C43-4AB8802A74E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CFBC2F6-F4A9-4FDD-8635-A3141B0AB9D3}"/>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6" name="Footer Placeholder 5">
            <a:extLst>
              <a:ext uri="{FF2B5EF4-FFF2-40B4-BE49-F238E27FC236}">
                <a16:creationId xmlns:a16="http://schemas.microsoft.com/office/drawing/2014/main" id="{F0C9EA11-227E-4026-B989-5B230D6C48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DAA2FF-91F9-4BF2-B9E7-B7A6B27063ED}"/>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595866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D4C20-9059-430B-AB07-18430235F4B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B3ECE2F-EA6A-49CE-9201-B6D142209E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396CD8-EC9B-41FB-AE0C-47368BD6C49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FD6CD7-42ED-47F5-BDEF-EE43428A54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8E3504-023E-4E3E-99BF-248294B0D10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8B5712D-79A9-4341-B546-306EC2F526F2}"/>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8" name="Footer Placeholder 7">
            <a:extLst>
              <a:ext uri="{FF2B5EF4-FFF2-40B4-BE49-F238E27FC236}">
                <a16:creationId xmlns:a16="http://schemas.microsoft.com/office/drawing/2014/main" id="{AE2D45EA-AFED-461E-9F2B-36D35775C96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0900BEA-32B1-4648-BF59-ABE12DC7AEB5}"/>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40654949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C572D-FDE8-470E-AB54-41D5E80735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4DF598A-BD7C-43F1-AD97-A723D4D36923}"/>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4" name="Footer Placeholder 3">
            <a:extLst>
              <a:ext uri="{FF2B5EF4-FFF2-40B4-BE49-F238E27FC236}">
                <a16:creationId xmlns:a16="http://schemas.microsoft.com/office/drawing/2014/main" id="{B013D0BF-CECD-4999-82B1-9202E66E12C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857E4F-225F-4DBC-B1FC-B72AD771F405}"/>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3332651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59A559-C548-4F60-8175-453E68642409}"/>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3" name="Footer Placeholder 2">
            <a:extLst>
              <a:ext uri="{FF2B5EF4-FFF2-40B4-BE49-F238E27FC236}">
                <a16:creationId xmlns:a16="http://schemas.microsoft.com/office/drawing/2014/main" id="{DE28F513-A858-45A7-8D24-12CFE3C034B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6C09170-9EA4-4413-A660-AF2FE4DA37C3}"/>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14706513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C0E27-95B0-4BEF-AF7B-E1C25ADCDA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C31CBF2-85AB-4731-97DA-009675B190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D1F181-CE9E-470D-9ACA-6D918D2F83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A0A09D-20AF-488A-BA97-5435558F9EE3}"/>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6" name="Footer Placeholder 5">
            <a:extLst>
              <a:ext uri="{FF2B5EF4-FFF2-40B4-BE49-F238E27FC236}">
                <a16:creationId xmlns:a16="http://schemas.microsoft.com/office/drawing/2014/main" id="{BD341499-420A-403F-9B69-730ADE19BD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76D742-9C42-40A1-9575-C5CC21609B96}"/>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1198648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1CD47-0F33-48F3-A2AA-B3F32F976F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8C40DF-7AC7-4F5A-9F12-05B6968277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4FC271-BBD9-4E9F-B1C7-52B0202A9799}"/>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A3889FC5-EE31-484F-A94F-7EDF96335F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C877CD-960C-4BAD-88C7-2626ED406A5E}"/>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42008108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01873-05B8-433B-B6B5-5ACC748ABD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EC15326-22DD-4520-8AA7-16E9555785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AD0DD21-7658-482B-96CC-BF55719035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99A9D9-6F9E-4A30-95FA-303AFEA27741}"/>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6" name="Footer Placeholder 5">
            <a:extLst>
              <a:ext uri="{FF2B5EF4-FFF2-40B4-BE49-F238E27FC236}">
                <a16:creationId xmlns:a16="http://schemas.microsoft.com/office/drawing/2014/main" id="{81461EED-D5AD-4C7C-A392-03031D11A1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498526-1D1A-4740-A33D-69709DFD703E}"/>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22573482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AC84C-A727-4E0E-BDC0-E1CD50614F1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957024-D34F-4080-97FE-BA97CF9CFB3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5A8252-C956-4E22-BB3B-E4DE4B8DD15D}"/>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5" name="Footer Placeholder 4">
            <a:extLst>
              <a:ext uri="{FF2B5EF4-FFF2-40B4-BE49-F238E27FC236}">
                <a16:creationId xmlns:a16="http://schemas.microsoft.com/office/drawing/2014/main" id="{20B8CDA5-5B9C-430A-984F-8B24AAC3A0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5070E3-796F-4CD4-A2DC-C2AF460C6D0E}"/>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21829714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0FE492-F42D-4DF6-90BE-E89A113EB41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1FFA691-A553-4995-90F3-1CCDC0C2AE9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F54E93-3B9B-4B3C-9B41-B5E675794BF7}"/>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5" name="Footer Placeholder 4">
            <a:extLst>
              <a:ext uri="{FF2B5EF4-FFF2-40B4-BE49-F238E27FC236}">
                <a16:creationId xmlns:a16="http://schemas.microsoft.com/office/drawing/2014/main" id="{93DA00E6-CE0B-48B3-95B8-312BFD016B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963279-B560-4B1F-8197-78D90768955B}"/>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9982802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874731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87648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564FB-845E-477B-A5CA-310E51D7B84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28D530-2EDC-42DA-BFB0-10D40681B928}"/>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66EBF8-4580-4535-AD40-53B2F63AA465}"/>
              </a:ext>
            </a:extLst>
          </p:cNvPr>
          <p:cNvSpPr>
            <a:spLocks noGrp="1"/>
          </p:cNvSpPr>
          <p:nvPr>
            <p:ph type="dt" sz="half" idx="10"/>
          </p:nvPr>
        </p:nvSpPr>
        <p:spPr>
          <a:xfrm>
            <a:off x="838200" y="6356350"/>
            <a:ext cx="2743200" cy="365125"/>
          </a:xfrm>
          <a:prstGeom prst="rect">
            <a:avLst/>
          </a:prstGeom>
        </p:spPr>
        <p:txBody>
          <a:bodyPr/>
          <a:lstStyle/>
          <a:p>
            <a:fld id="{F3B5B4C2-784E-49E0-9AD2-0635CBEEC6CF}" type="datetimeFigureOut">
              <a:rPr lang="en-US" smtClean="0"/>
              <a:t>4/17/2022</a:t>
            </a:fld>
            <a:endParaRPr lang="en-US"/>
          </a:p>
        </p:txBody>
      </p:sp>
      <p:sp>
        <p:nvSpPr>
          <p:cNvPr id="5" name="Footer Placeholder 4">
            <a:extLst>
              <a:ext uri="{FF2B5EF4-FFF2-40B4-BE49-F238E27FC236}">
                <a16:creationId xmlns:a16="http://schemas.microsoft.com/office/drawing/2014/main" id="{2BC982DC-B90F-4227-9520-627B62F2436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845AE6A6-1729-4A79-8C33-F1B3F7067609}"/>
              </a:ext>
            </a:extLst>
          </p:cNvPr>
          <p:cNvSpPr>
            <a:spLocks noGrp="1"/>
          </p:cNvSpPr>
          <p:nvPr>
            <p:ph type="sldNum" sz="quarter" idx="12"/>
          </p:nvPr>
        </p:nvSpPr>
        <p:spPr>
          <a:xfrm>
            <a:off x="8610600" y="6356350"/>
            <a:ext cx="2743200" cy="365125"/>
          </a:xfrm>
          <a:prstGeom prst="rect">
            <a:avLst/>
          </a:prstGeom>
        </p:spPr>
        <p:txBody>
          <a:bodyPr/>
          <a:lstStyle/>
          <a:p>
            <a:fld id="{30ED3F13-E7CB-4071-A590-46A1D1BF3A65}" type="slidenum">
              <a:rPr lang="en-US" smtClean="0"/>
              <a:t>‹#›</a:t>
            </a:fld>
            <a:endParaRPr lang="en-US"/>
          </a:p>
        </p:txBody>
      </p:sp>
    </p:spTree>
    <p:extLst>
      <p:ext uri="{BB962C8B-B14F-4D97-AF65-F5344CB8AC3E}">
        <p14:creationId xmlns:p14="http://schemas.microsoft.com/office/powerpoint/2010/main" val="21901569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18FBA-6E20-4C42-810E-2D40BE91F9A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9996A6DD-5144-4F35-A79A-C577320A7765}"/>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E0BEC59-013F-491C-BB63-9403A6B222E8}"/>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C9B6FF0-1A51-4E4E-B339-450156E33655}"/>
              </a:ext>
            </a:extLst>
          </p:cNvPr>
          <p:cNvSpPr>
            <a:spLocks noGrp="1"/>
          </p:cNvSpPr>
          <p:nvPr>
            <p:ph type="dt" sz="half" idx="10"/>
          </p:nvPr>
        </p:nvSpPr>
        <p:spPr>
          <a:xfrm>
            <a:off x="838200" y="6356350"/>
            <a:ext cx="2743200" cy="365125"/>
          </a:xfrm>
          <a:prstGeom prst="rect">
            <a:avLst/>
          </a:prstGeom>
        </p:spPr>
        <p:txBody>
          <a:bodyPr/>
          <a:lstStyle/>
          <a:p>
            <a:fld id="{F3B5B4C2-784E-49E0-9AD2-0635CBEEC6CF}" type="datetimeFigureOut">
              <a:rPr lang="en-US" smtClean="0"/>
              <a:t>4/17/2022</a:t>
            </a:fld>
            <a:endParaRPr lang="en-US"/>
          </a:p>
        </p:txBody>
      </p:sp>
      <p:sp>
        <p:nvSpPr>
          <p:cNvPr id="6" name="Footer Placeholder 5">
            <a:extLst>
              <a:ext uri="{FF2B5EF4-FFF2-40B4-BE49-F238E27FC236}">
                <a16:creationId xmlns:a16="http://schemas.microsoft.com/office/drawing/2014/main" id="{9320AC47-5E2E-4C06-B294-9AAA61C62E7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2EEB13D6-2A15-451A-A0D0-ECC967667434}"/>
              </a:ext>
            </a:extLst>
          </p:cNvPr>
          <p:cNvSpPr>
            <a:spLocks noGrp="1"/>
          </p:cNvSpPr>
          <p:nvPr>
            <p:ph type="sldNum" sz="quarter" idx="12"/>
          </p:nvPr>
        </p:nvSpPr>
        <p:spPr>
          <a:xfrm>
            <a:off x="8610600" y="6356350"/>
            <a:ext cx="2743200" cy="365125"/>
          </a:xfrm>
          <a:prstGeom prst="rect">
            <a:avLst/>
          </a:prstGeom>
        </p:spPr>
        <p:txBody>
          <a:bodyPr/>
          <a:lstStyle/>
          <a:p>
            <a:fld id="{30ED3F13-E7CB-4071-A590-46A1D1BF3A65}" type="slidenum">
              <a:rPr lang="en-US" smtClean="0"/>
              <a:t>‹#›</a:t>
            </a:fld>
            <a:endParaRPr lang="en-US"/>
          </a:p>
        </p:txBody>
      </p:sp>
    </p:spTree>
    <p:extLst>
      <p:ext uri="{BB962C8B-B14F-4D97-AF65-F5344CB8AC3E}">
        <p14:creationId xmlns:p14="http://schemas.microsoft.com/office/powerpoint/2010/main" val="41829662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C9B18-56D8-45A5-8FEB-8B4F135C754F}"/>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9C379A0C-DD54-499D-824D-B8D15ACD47B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EBFD55-CC52-4995-AB8A-9BD459126C00}"/>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8CF5E99-230F-4513-B6B6-562E39B9DD81}"/>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1A85538-2211-4941-9B93-C770D0C96534}"/>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F466C5-8B42-48A0-9CAA-96EB23EF3657}"/>
              </a:ext>
            </a:extLst>
          </p:cNvPr>
          <p:cNvSpPr>
            <a:spLocks noGrp="1"/>
          </p:cNvSpPr>
          <p:nvPr>
            <p:ph type="dt" sz="half" idx="10"/>
          </p:nvPr>
        </p:nvSpPr>
        <p:spPr>
          <a:xfrm>
            <a:off x="838200" y="6356350"/>
            <a:ext cx="2743200" cy="365125"/>
          </a:xfrm>
          <a:prstGeom prst="rect">
            <a:avLst/>
          </a:prstGeom>
        </p:spPr>
        <p:txBody>
          <a:bodyPr/>
          <a:lstStyle/>
          <a:p>
            <a:fld id="{F3B5B4C2-784E-49E0-9AD2-0635CBEEC6CF}" type="datetimeFigureOut">
              <a:rPr lang="en-US" smtClean="0"/>
              <a:t>4/17/2022</a:t>
            </a:fld>
            <a:endParaRPr lang="en-US"/>
          </a:p>
        </p:txBody>
      </p:sp>
      <p:sp>
        <p:nvSpPr>
          <p:cNvPr id="8" name="Footer Placeholder 7">
            <a:extLst>
              <a:ext uri="{FF2B5EF4-FFF2-40B4-BE49-F238E27FC236}">
                <a16:creationId xmlns:a16="http://schemas.microsoft.com/office/drawing/2014/main" id="{D53D5E5D-C996-4CA1-882C-37E25A9B3F3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CC51F944-AB81-4EEA-88C8-5AE0BEFE66A6}"/>
              </a:ext>
            </a:extLst>
          </p:cNvPr>
          <p:cNvSpPr>
            <a:spLocks noGrp="1"/>
          </p:cNvSpPr>
          <p:nvPr>
            <p:ph type="sldNum" sz="quarter" idx="12"/>
          </p:nvPr>
        </p:nvSpPr>
        <p:spPr>
          <a:xfrm>
            <a:off x="8610600" y="6356350"/>
            <a:ext cx="2743200" cy="365125"/>
          </a:xfrm>
          <a:prstGeom prst="rect">
            <a:avLst/>
          </a:prstGeom>
        </p:spPr>
        <p:txBody>
          <a:bodyPr/>
          <a:lstStyle/>
          <a:p>
            <a:fld id="{30ED3F13-E7CB-4071-A590-46A1D1BF3A65}" type="slidenum">
              <a:rPr lang="en-US" smtClean="0"/>
              <a:t>‹#›</a:t>
            </a:fld>
            <a:endParaRPr lang="en-US"/>
          </a:p>
        </p:txBody>
      </p:sp>
    </p:spTree>
    <p:extLst>
      <p:ext uri="{BB962C8B-B14F-4D97-AF65-F5344CB8AC3E}">
        <p14:creationId xmlns:p14="http://schemas.microsoft.com/office/powerpoint/2010/main" val="1620643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C9EA3-CFD7-49B1-A0B4-63E555822427}"/>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76542A3-B598-4AF7-A53D-2F46C8E2E343}"/>
              </a:ext>
            </a:extLst>
          </p:cNvPr>
          <p:cNvSpPr>
            <a:spLocks noGrp="1"/>
          </p:cNvSpPr>
          <p:nvPr>
            <p:ph type="dt" sz="half" idx="10"/>
          </p:nvPr>
        </p:nvSpPr>
        <p:spPr>
          <a:xfrm>
            <a:off x="838200" y="6356350"/>
            <a:ext cx="2743200" cy="365125"/>
          </a:xfrm>
          <a:prstGeom prst="rect">
            <a:avLst/>
          </a:prstGeom>
        </p:spPr>
        <p:txBody>
          <a:bodyPr/>
          <a:lstStyle/>
          <a:p>
            <a:fld id="{F3B5B4C2-784E-49E0-9AD2-0635CBEEC6CF}" type="datetimeFigureOut">
              <a:rPr lang="en-US" smtClean="0"/>
              <a:t>4/17/2022</a:t>
            </a:fld>
            <a:endParaRPr lang="en-US"/>
          </a:p>
        </p:txBody>
      </p:sp>
      <p:sp>
        <p:nvSpPr>
          <p:cNvPr id="4" name="Footer Placeholder 3">
            <a:extLst>
              <a:ext uri="{FF2B5EF4-FFF2-40B4-BE49-F238E27FC236}">
                <a16:creationId xmlns:a16="http://schemas.microsoft.com/office/drawing/2014/main" id="{BFBD804F-BA61-40D3-AD1C-5A4DF0DB433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4060BDBA-82C9-42EC-9041-FC178748AC3F}"/>
              </a:ext>
            </a:extLst>
          </p:cNvPr>
          <p:cNvSpPr>
            <a:spLocks noGrp="1"/>
          </p:cNvSpPr>
          <p:nvPr>
            <p:ph type="sldNum" sz="quarter" idx="12"/>
          </p:nvPr>
        </p:nvSpPr>
        <p:spPr>
          <a:xfrm>
            <a:off x="8610600" y="6356350"/>
            <a:ext cx="2743200" cy="365125"/>
          </a:xfrm>
          <a:prstGeom prst="rect">
            <a:avLst/>
          </a:prstGeom>
        </p:spPr>
        <p:txBody>
          <a:bodyPr/>
          <a:lstStyle/>
          <a:p>
            <a:fld id="{30ED3F13-E7CB-4071-A590-46A1D1BF3A65}" type="slidenum">
              <a:rPr lang="en-US" smtClean="0"/>
              <a:t>‹#›</a:t>
            </a:fld>
            <a:endParaRPr lang="en-US"/>
          </a:p>
        </p:txBody>
      </p:sp>
    </p:spTree>
    <p:extLst>
      <p:ext uri="{BB962C8B-B14F-4D97-AF65-F5344CB8AC3E}">
        <p14:creationId xmlns:p14="http://schemas.microsoft.com/office/powerpoint/2010/main" val="20210485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050823-30A3-4BF2-B6C6-2752B9037914}"/>
              </a:ext>
            </a:extLst>
          </p:cNvPr>
          <p:cNvSpPr>
            <a:spLocks noGrp="1"/>
          </p:cNvSpPr>
          <p:nvPr>
            <p:ph type="dt" sz="half" idx="10"/>
          </p:nvPr>
        </p:nvSpPr>
        <p:spPr>
          <a:xfrm>
            <a:off x="838200" y="6356350"/>
            <a:ext cx="2743200" cy="365125"/>
          </a:xfrm>
          <a:prstGeom prst="rect">
            <a:avLst/>
          </a:prstGeom>
        </p:spPr>
        <p:txBody>
          <a:bodyPr/>
          <a:lstStyle/>
          <a:p>
            <a:fld id="{F3B5B4C2-784E-49E0-9AD2-0635CBEEC6CF}" type="datetimeFigureOut">
              <a:rPr lang="en-US" smtClean="0"/>
              <a:t>4/17/2022</a:t>
            </a:fld>
            <a:endParaRPr lang="en-US"/>
          </a:p>
        </p:txBody>
      </p:sp>
      <p:sp>
        <p:nvSpPr>
          <p:cNvPr id="3" name="Footer Placeholder 2">
            <a:extLst>
              <a:ext uri="{FF2B5EF4-FFF2-40B4-BE49-F238E27FC236}">
                <a16:creationId xmlns:a16="http://schemas.microsoft.com/office/drawing/2014/main" id="{568F07CD-4778-4EBD-9502-FAB79894D75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F9860B4-5E9A-4144-9800-2438188F00F1}"/>
              </a:ext>
            </a:extLst>
          </p:cNvPr>
          <p:cNvSpPr>
            <a:spLocks noGrp="1"/>
          </p:cNvSpPr>
          <p:nvPr>
            <p:ph type="sldNum" sz="quarter" idx="12"/>
          </p:nvPr>
        </p:nvSpPr>
        <p:spPr>
          <a:xfrm>
            <a:off x="8610600" y="6356350"/>
            <a:ext cx="2743200" cy="365125"/>
          </a:xfrm>
          <a:prstGeom prst="rect">
            <a:avLst/>
          </a:prstGeom>
        </p:spPr>
        <p:txBody>
          <a:bodyPr/>
          <a:lstStyle/>
          <a:p>
            <a:fld id="{30ED3F13-E7CB-4071-A590-46A1D1BF3A65}" type="slidenum">
              <a:rPr lang="en-US" smtClean="0"/>
              <a:t>‹#›</a:t>
            </a:fld>
            <a:endParaRPr lang="en-US"/>
          </a:p>
        </p:txBody>
      </p:sp>
    </p:spTree>
    <p:extLst>
      <p:ext uri="{BB962C8B-B14F-4D97-AF65-F5344CB8AC3E}">
        <p14:creationId xmlns:p14="http://schemas.microsoft.com/office/powerpoint/2010/main" val="3372550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FC965-E790-4CBA-9174-0DECB6E47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67EF6DD-ADEE-46A2-BE75-83256D0C48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1E1CB37-839E-4127-9E59-BB1098674E0A}"/>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A04DF3E0-87CA-40B3-9237-FAB00419F6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CFFFF1-746E-4A80-9A8B-FEA674D72455}"/>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4603385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744CD-60B1-419B-B22C-F01AAD2C108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660B20-B889-4301-B3F0-0249A7B82C80}"/>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982368-80E4-4BFA-9671-25BBD602E49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838A72-3D04-4DB4-961C-F379EB46E578}"/>
              </a:ext>
            </a:extLst>
          </p:cNvPr>
          <p:cNvSpPr>
            <a:spLocks noGrp="1"/>
          </p:cNvSpPr>
          <p:nvPr>
            <p:ph type="dt" sz="half" idx="10"/>
          </p:nvPr>
        </p:nvSpPr>
        <p:spPr>
          <a:xfrm>
            <a:off x="838200" y="6356350"/>
            <a:ext cx="2743200" cy="365125"/>
          </a:xfrm>
          <a:prstGeom prst="rect">
            <a:avLst/>
          </a:prstGeom>
        </p:spPr>
        <p:txBody>
          <a:bodyPr/>
          <a:lstStyle/>
          <a:p>
            <a:fld id="{F3B5B4C2-784E-49E0-9AD2-0635CBEEC6CF}" type="datetimeFigureOut">
              <a:rPr lang="en-US" smtClean="0"/>
              <a:t>4/17/2022</a:t>
            </a:fld>
            <a:endParaRPr lang="en-US"/>
          </a:p>
        </p:txBody>
      </p:sp>
      <p:sp>
        <p:nvSpPr>
          <p:cNvPr id="6" name="Footer Placeholder 5">
            <a:extLst>
              <a:ext uri="{FF2B5EF4-FFF2-40B4-BE49-F238E27FC236}">
                <a16:creationId xmlns:a16="http://schemas.microsoft.com/office/drawing/2014/main" id="{D3329095-5543-493E-A51B-20E792F2D12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DC92979F-4F23-476E-B8C9-4A8064512B7B}"/>
              </a:ext>
            </a:extLst>
          </p:cNvPr>
          <p:cNvSpPr>
            <a:spLocks noGrp="1"/>
          </p:cNvSpPr>
          <p:nvPr>
            <p:ph type="sldNum" sz="quarter" idx="12"/>
          </p:nvPr>
        </p:nvSpPr>
        <p:spPr>
          <a:xfrm>
            <a:off x="8610600" y="6356350"/>
            <a:ext cx="2743200" cy="365125"/>
          </a:xfrm>
          <a:prstGeom prst="rect">
            <a:avLst/>
          </a:prstGeom>
        </p:spPr>
        <p:txBody>
          <a:bodyPr/>
          <a:lstStyle/>
          <a:p>
            <a:fld id="{30ED3F13-E7CB-4071-A590-46A1D1BF3A65}" type="slidenum">
              <a:rPr lang="en-US" smtClean="0"/>
              <a:t>‹#›</a:t>
            </a:fld>
            <a:endParaRPr lang="en-US"/>
          </a:p>
        </p:txBody>
      </p:sp>
    </p:spTree>
    <p:extLst>
      <p:ext uri="{BB962C8B-B14F-4D97-AF65-F5344CB8AC3E}">
        <p14:creationId xmlns:p14="http://schemas.microsoft.com/office/powerpoint/2010/main" val="39836615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5268F-8932-4AD2-8FCA-D3451D11388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729DBB3-2482-4EAB-B1E4-BF72CFF89A01}"/>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4BBE514-BB02-4477-8138-3BC64375FC6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84A434-1185-4E93-8B2E-ABF019072904}"/>
              </a:ext>
            </a:extLst>
          </p:cNvPr>
          <p:cNvSpPr>
            <a:spLocks noGrp="1"/>
          </p:cNvSpPr>
          <p:nvPr>
            <p:ph type="dt" sz="half" idx="10"/>
          </p:nvPr>
        </p:nvSpPr>
        <p:spPr>
          <a:xfrm>
            <a:off x="838200" y="6356350"/>
            <a:ext cx="2743200" cy="365125"/>
          </a:xfrm>
          <a:prstGeom prst="rect">
            <a:avLst/>
          </a:prstGeom>
        </p:spPr>
        <p:txBody>
          <a:bodyPr/>
          <a:lstStyle/>
          <a:p>
            <a:fld id="{F3B5B4C2-784E-49E0-9AD2-0635CBEEC6CF}" type="datetimeFigureOut">
              <a:rPr lang="en-US" smtClean="0"/>
              <a:t>4/17/2022</a:t>
            </a:fld>
            <a:endParaRPr lang="en-US"/>
          </a:p>
        </p:txBody>
      </p:sp>
      <p:sp>
        <p:nvSpPr>
          <p:cNvPr id="6" name="Footer Placeholder 5">
            <a:extLst>
              <a:ext uri="{FF2B5EF4-FFF2-40B4-BE49-F238E27FC236}">
                <a16:creationId xmlns:a16="http://schemas.microsoft.com/office/drawing/2014/main" id="{A3F4B195-D7E9-4287-BA9F-39536A3AD87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E6C06C6F-3CFE-4C90-9C28-1395D0BB6349}"/>
              </a:ext>
            </a:extLst>
          </p:cNvPr>
          <p:cNvSpPr>
            <a:spLocks noGrp="1"/>
          </p:cNvSpPr>
          <p:nvPr>
            <p:ph type="sldNum" sz="quarter" idx="12"/>
          </p:nvPr>
        </p:nvSpPr>
        <p:spPr>
          <a:xfrm>
            <a:off x="8610600" y="6356350"/>
            <a:ext cx="2743200" cy="365125"/>
          </a:xfrm>
          <a:prstGeom prst="rect">
            <a:avLst/>
          </a:prstGeom>
        </p:spPr>
        <p:txBody>
          <a:bodyPr/>
          <a:lstStyle/>
          <a:p>
            <a:fld id="{30ED3F13-E7CB-4071-A590-46A1D1BF3A65}" type="slidenum">
              <a:rPr lang="en-US" smtClean="0"/>
              <a:t>‹#›</a:t>
            </a:fld>
            <a:endParaRPr lang="en-US"/>
          </a:p>
        </p:txBody>
      </p:sp>
    </p:spTree>
    <p:extLst>
      <p:ext uri="{BB962C8B-B14F-4D97-AF65-F5344CB8AC3E}">
        <p14:creationId xmlns:p14="http://schemas.microsoft.com/office/powerpoint/2010/main" val="41513523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20C9D-7243-4545-80A3-6E42BD90862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EBDCD33-D99F-4D07-B4C2-29053F7C0D2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6B0845-A3AB-4BA9-9A9D-6FCA4A91C954}"/>
              </a:ext>
            </a:extLst>
          </p:cNvPr>
          <p:cNvSpPr>
            <a:spLocks noGrp="1"/>
          </p:cNvSpPr>
          <p:nvPr>
            <p:ph type="dt" sz="half" idx="10"/>
          </p:nvPr>
        </p:nvSpPr>
        <p:spPr>
          <a:xfrm>
            <a:off x="838200" y="6356350"/>
            <a:ext cx="2743200" cy="365125"/>
          </a:xfrm>
          <a:prstGeom prst="rect">
            <a:avLst/>
          </a:prstGeom>
        </p:spPr>
        <p:txBody>
          <a:bodyPr/>
          <a:lstStyle/>
          <a:p>
            <a:fld id="{F3B5B4C2-784E-49E0-9AD2-0635CBEEC6CF}" type="datetimeFigureOut">
              <a:rPr lang="en-US" smtClean="0"/>
              <a:t>4/17/2022</a:t>
            </a:fld>
            <a:endParaRPr lang="en-US"/>
          </a:p>
        </p:txBody>
      </p:sp>
      <p:sp>
        <p:nvSpPr>
          <p:cNvPr id="5" name="Footer Placeholder 4">
            <a:extLst>
              <a:ext uri="{FF2B5EF4-FFF2-40B4-BE49-F238E27FC236}">
                <a16:creationId xmlns:a16="http://schemas.microsoft.com/office/drawing/2014/main" id="{1DAA3A2D-68A6-4E8F-B22F-52988F24272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DA32CF0-C4D3-400B-AACF-0C0C5B8555AC}"/>
              </a:ext>
            </a:extLst>
          </p:cNvPr>
          <p:cNvSpPr>
            <a:spLocks noGrp="1"/>
          </p:cNvSpPr>
          <p:nvPr>
            <p:ph type="sldNum" sz="quarter" idx="12"/>
          </p:nvPr>
        </p:nvSpPr>
        <p:spPr>
          <a:xfrm>
            <a:off x="8610600" y="6356350"/>
            <a:ext cx="2743200" cy="365125"/>
          </a:xfrm>
          <a:prstGeom prst="rect">
            <a:avLst/>
          </a:prstGeom>
        </p:spPr>
        <p:txBody>
          <a:bodyPr/>
          <a:lstStyle/>
          <a:p>
            <a:fld id="{30ED3F13-E7CB-4071-A590-46A1D1BF3A65}" type="slidenum">
              <a:rPr lang="en-US" smtClean="0"/>
              <a:t>‹#›</a:t>
            </a:fld>
            <a:endParaRPr lang="en-US"/>
          </a:p>
        </p:txBody>
      </p:sp>
    </p:spTree>
    <p:extLst>
      <p:ext uri="{BB962C8B-B14F-4D97-AF65-F5344CB8AC3E}">
        <p14:creationId xmlns:p14="http://schemas.microsoft.com/office/powerpoint/2010/main" val="12903600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08B97F-EDAA-41D1-9179-5865FBA344A0}"/>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265CA8-0768-4A72-8635-02B8610F59B3}"/>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395848-9DE8-4BA5-8406-D31B3388DFD5}"/>
              </a:ext>
            </a:extLst>
          </p:cNvPr>
          <p:cNvSpPr>
            <a:spLocks noGrp="1"/>
          </p:cNvSpPr>
          <p:nvPr>
            <p:ph type="dt" sz="half" idx="10"/>
          </p:nvPr>
        </p:nvSpPr>
        <p:spPr>
          <a:xfrm>
            <a:off x="838200" y="6356350"/>
            <a:ext cx="2743200" cy="365125"/>
          </a:xfrm>
          <a:prstGeom prst="rect">
            <a:avLst/>
          </a:prstGeom>
        </p:spPr>
        <p:txBody>
          <a:bodyPr/>
          <a:lstStyle/>
          <a:p>
            <a:fld id="{F3B5B4C2-784E-49E0-9AD2-0635CBEEC6CF}" type="datetimeFigureOut">
              <a:rPr lang="en-US" smtClean="0"/>
              <a:t>4/17/2022</a:t>
            </a:fld>
            <a:endParaRPr lang="en-US"/>
          </a:p>
        </p:txBody>
      </p:sp>
      <p:sp>
        <p:nvSpPr>
          <p:cNvPr id="5" name="Footer Placeholder 4">
            <a:extLst>
              <a:ext uri="{FF2B5EF4-FFF2-40B4-BE49-F238E27FC236}">
                <a16:creationId xmlns:a16="http://schemas.microsoft.com/office/drawing/2014/main" id="{0E3BB4AB-E374-478E-B9CD-2FAF3F57FA9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1C6571D5-E8FF-48DA-A199-4C35A20D0C46}"/>
              </a:ext>
            </a:extLst>
          </p:cNvPr>
          <p:cNvSpPr>
            <a:spLocks noGrp="1"/>
          </p:cNvSpPr>
          <p:nvPr>
            <p:ph type="sldNum" sz="quarter" idx="12"/>
          </p:nvPr>
        </p:nvSpPr>
        <p:spPr>
          <a:xfrm>
            <a:off x="8610600" y="6356350"/>
            <a:ext cx="2743200" cy="365125"/>
          </a:xfrm>
          <a:prstGeom prst="rect">
            <a:avLst/>
          </a:prstGeom>
        </p:spPr>
        <p:txBody>
          <a:bodyPr/>
          <a:lstStyle/>
          <a:p>
            <a:fld id="{30ED3F13-E7CB-4071-A590-46A1D1BF3A65}" type="slidenum">
              <a:rPr lang="en-US" smtClean="0"/>
              <a:t>‹#›</a:t>
            </a:fld>
            <a:endParaRPr lang="en-US"/>
          </a:p>
        </p:txBody>
      </p:sp>
    </p:spTree>
    <p:extLst>
      <p:ext uri="{BB962C8B-B14F-4D97-AF65-F5344CB8AC3E}">
        <p14:creationId xmlns:p14="http://schemas.microsoft.com/office/powerpoint/2010/main" val="15789658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B39D1-DFFF-40B6-A808-682801BF30A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370A38-E460-4592-A9F8-EF0571580D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7AC9F69-A9C2-48E8-B04D-702A758DDFA8}"/>
              </a:ext>
            </a:extLst>
          </p:cNvPr>
          <p:cNvSpPr>
            <a:spLocks noGrp="1"/>
          </p:cNvSpPr>
          <p:nvPr>
            <p:ph type="dt" sz="half" idx="10"/>
          </p:nvPr>
        </p:nvSpPr>
        <p:spPr/>
        <p:txBody>
          <a:bodyPr/>
          <a:lstStyle/>
          <a:p>
            <a:fld id="{98C1AD69-DD4E-47AB-AC38-931364219000}" type="datetimeFigureOut">
              <a:rPr lang="en-US" smtClean="0"/>
              <a:t>4/17/2022</a:t>
            </a:fld>
            <a:endParaRPr lang="en-US"/>
          </a:p>
        </p:txBody>
      </p:sp>
      <p:sp>
        <p:nvSpPr>
          <p:cNvPr id="5" name="Footer Placeholder 4">
            <a:extLst>
              <a:ext uri="{FF2B5EF4-FFF2-40B4-BE49-F238E27FC236}">
                <a16:creationId xmlns:a16="http://schemas.microsoft.com/office/drawing/2014/main" id="{BADC3647-EB95-4CFE-AFB0-C54DA0C971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E6E799-43A2-4DEA-8DF7-A90423AC5520}"/>
              </a:ext>
            </a:extLst>
          </p:cNvPr>
          <p:cNvSpPr>
            <a:spLocks noGrp="1"/>
          </p:cNvSpPr>
          <p:nvPr>
            <p:ph type="sldNum" sz="quarter" idx="12"/>
          </p:nvPr>
        </p:nvSpPr>
        <p:spPr/>
        <p:txBody>
          <a:bodyPr/>
          <a:lstStyle/>
          <a:p>
            <a:fld id="{31939FE4-5BE3-49C8-9E56-12D35901D2C9}" type="slidenum">
              <a:rPr lang="en-US" smtClean="0"/>
              <a:t>‹#›</a:t>
            </a:fld>
            <a:endParaRPr lang="en-US"/>
          </a:p>
        </p:txBody>
      </p:sp>
    </p:spTree>
    <p:extLst>
      <p:ext uri="{BB962C8B-B14F-4D97-AF65-F5344CB8AC3E}">
        <p14:creationId xmlns:p14="http://schemas.microsoft.com/office/powerpoint/2010/main" val="10911851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2000C-1968-4FD8-9F7E-7EC301CAD8A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E1B1FC9-823F-4B90-AA3E-E53CBA3D87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B904626-4066-4211-8AD3-4CD6F98EDB1B}"/>
              </a:ext>
            </a:extLst>
          </p:cNvPr>
          <p:cNvSpPr>
            <a:spLocks noGrp="1"/>
          </p:cNvSpPr>
          <p:nvPr>
            <p:ph type="dt" sz="half" idx="10"/>
          </p:nvPr>
        </p:nvSpPr>
        <p:spPr/>
        <p:txBody>
          <a:bodyPr/>
          <a:lstStyle/>
          <a:p>
            <a:fld id="{C390A064-230A-4CA4-93E0-97D17EFC0278}" type="datetimeFigureOut">
              <a:rPr lang="en-US" smtClean="0"/>
              <a:t>4/17/2022</a:t>
            </a:fld>
            <a:endParaRPr lang="en-US"/>
          </a:p>
        </p:txBody>
      </p:sp>
      <p:sp>
        <p:nvSpPr>
          <p:cNvPr id="5" name="Footer Placeholder 4">
            <a:extLst>
              <a:ext uri="{FF2B5EF4-FFF2-40B4-BE49-F238E27FC236}">
                <a16:creationId xmlns:a16="http://schemas.microsoft.com/office/drawing/2014/main" id="{E74A5EF7-61FC-449C-8644-F7FCB147B3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5DF8DD-BE0D-4074-A6B5-CDDBABE9D1AF}"/>
              </a:ext>
            </a:extLst>
          </p:cNvPr>
          <p:cNvSpPr>
            <a:spLocks noGrp="1"/>
          </p:cNvSpPr>
          <p:nvPr>
            <p:ph type="sldNum" sz="quarter" idx="12"/>
          </p:nvPr>
        </p:nvSpPr>
        <p:spPr/>
        <p:txBody>
          <a:bodyPr/>
          <a:lstStyle/>
          <a:p>
            <a:fld id="{410444C8-D3F1-446B-B6EF-C644C25EBAF5}" type="slidenum">
              <a:rPr lang="en-US" smtClean="0"/>
              <a:t>‹#›</a:t>
            </a:fld>
            <a:endParaRPr lang="en-US"/>
          </a:p>
        </p:txBody>
      </p:sp>
    </p:spTree>
    <p:extLst>
      <p:ext uri="{BB962C8B-B14F-4D97-AF65-F5344CB8AC3E}">
        <p14:creationId xmlns:p14="http://schemas.microsoft.com/office/powerpoint/2010/main" val="646542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9E75E-CC4E-42EC-88EE-7F4A809940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4B746D-A984-48DB-AC75-FE33E28B6A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84A874-1E4E-4282-AB78-6EBE0DD8C58B}"/>
              </a:ext>
            </a:extLst>
          </p:cNvPr>
          <p:cNvSpPr>
            <a:spLocks noGrp="1"/>
          </p:cNvSpPr>
          <p:nvPr>
            <p:ph type="dt" sz="half" idx="10"/>
          </p:nvPr>
        </p:nvSpPr>
        <p:spPr/>
        <p:txBody>
          <a:bodyPr/>
          <a:lstStyle/>
          <a:p>
            <a:fld id="{C390A064-230A-4CA4-93E0-97D17EFC0278}" type="datetimeFigureOut">
              <a:rPr lang="en-US" smtClean="0"/>
              <a:t>4/17/2022</a:t>
            </a:fld>
            <a:endParaRPr lang="en-US"/>
          </a:p>
        </p:txBody>
      </p:sp>
      <p:sp>
        <p:nvSpPr>
          <p:cNvPr id="5" name="Footer Placeholder 4">
            <a:extLst>
              <a:ext uri="{FF2B5EF4-FFF2-40B4-BE49-F238E27FC236}">
                <a16:creationId xmlns:a16="http://schemas.microsoft.com/office/drawing/2014/main" id="{73732B95-1699-4B4C-A088-2D1E3FA3D0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A31DCC-2EC7-4D54-B652-91482A200514}"/>
              </a:ext>
            </a:extLst>
          </p:cNvPr>
          <p:cNvSpPr>
            <a:spLocks noGrp="1"/>
          </p:cNvSpPr>
          <p:nvPr>
            <p:ph type="sldNum" sz="quarter" idx="12"/>
          </p:nvPr>
        </p:nvSpPr>
        <p:spPr/>
        <p:txBody>
          <a:bodyPr/>
          <a:lstStyle/>
          <a:p>
            <a:fld id="{410444C8-D3F1-446B-B6EF-C644C25EBAF5}" type="slidenum">
              <a:rPr lang="en-US" smtClean="0"/>
              <a:t>‹#›</a:t>
            </a:fld>
            <a:endParaRPr lang="en-US"/>
          </a:p>
        </p:txBody>
      </p:sp>
    </p:spTree>
    <p:extLst>
      <p:ext uri="{BB962C8B-B14F-4D97-AF65-F5344CB8AC3E}">
        <p14:creationId xmlns:p14="http://schemas.microsoft.com/office/powerpoint/2010/main" val="382527642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47339-C92D-4A91-8CF6-08F82C99A4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E1D29CC-8F0C-4C56-87E1-EEB155DF20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8F9B0D4-D44E-4B19-B00E-A528F743FC95}"/>
              </a:ext>
            </a:extLst>
          </p:cNvPr>
          <p:cNvSpPr>
            <a:spLocks noGrp="1"/>
          </p:cNvSpPr>
          <p:nvPr>
            <p:ph type="dt" sz="half" idx="10"/>
          </p:nvPr>
        </p:nvSpPr>
        <p:spPr/>
        <p:txBody>
          <a:bodyPr/>
          <a:lstStyle/>
          <a:p>
            <a:fld id="{C390A064-230A-4CA4-93E0-97D17EFC0278}" type="datetimeFigureOut">
              <a:rPr lang="en-US" smtClean="0"/>
              <a:t>4/17/2022</a:t>
            </a:fld>
            <a:endParaRPr lang="en-US"/>
          </a:p>
        </p:txBody>
      </p:sp>
      <p:sp>
        <p:nvSpPr>
          <p:cNvPr id="5" name="Footer Placeholder 4">
            <a:extLst>
              <a:ext uri="{FF2B5EF4-FFF2-40B4-BE49-F238E27FC236}">
                <a16:creationId xmlns:a16="http://schemas.microsoft.com/office/drawing/2014/main" id="{D2959B67-597D-4A0A-AFF5-660E5096D0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5BA166-77D6-4805-8372-0234734327AA}"/>
              </a:ext>
            </a:extLst>
          </p:cNvPr>
          <p:cNvSpPr>
            <a:spLocks noGrp="1"/>
          </p:cNvSpPr>
          <p:nvPr>
            <p:ph type="sldNum" sz="quarter" idx="12"/>
          </p:nvPr>
        </p:nvSpPr>
        <p:spPr/>
        <p:txBody>
          <a:bodyPr/>
          <a:lstStyle/>
          <a:p>
            <a:fld id="{410444C8-D3F1-446B-B6EF-C644C25EBAF5}" type="slidenum">
              <a:rPr lang="en-US" smtClean="0"/>
              <a:t>‹#›</a:t>
            </a:fld>
            <a:endParaRPr lang="en-US"/>
          </a:p>
        </p:txBody>
      </p:sp>
    </p:spTree>
    <p:extLst>
      <p:ext uri="{BB962C8B-B14F-4D97-AF65-F5344CB8AC3E}">
        <p14:creationId xmlns:p14="http://schemas.microsoft.com/office/powerpoint/2010/main" val="4015453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0493E-5951-4DF1-9B89-A4108FD6AF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D3DE40-BE69-48EE-BAB0-CD40842294E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6140E99-A30B-494A-9B10-5D6513B071C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FE1DE8A-C8B0-400B-A5D5-7A2D9F858637}"/>
              </a:ext>
            </a:extLst>
          </p:cNvPr>
          <p:cNvSpPr>
            <a:spLocks noGrp="1"/>
          </p:cNvSpPr>
          <p:nvPr>
            <p:ph type="dt" sz="half" idx="10"/>
          </p:nvPr>
        </p:nvSpPr>
        <p:spPr/>
        <p:txBody>
          <a:bodyPr/>
          <a:lstStyle/>
          <a:p>
            <a:fld id="{C390A064-230A-4CA4-93E0-97D17EFC0278}" type="datetimeFigureOut">
              <a:rPr lang="en-US" smtClean="0"/>
              <a:t>4/17/2022</a:t>
            </a:fld>
            <a:endParaRPr lang="en-US"/>
          </a:p>
        </p:txBody>
      </p:sp>
      <p:sp>
        <p:nvSpPr>
          <p:cNvPr id="6" name="Footer Placeholder 5">
            <a:extLst>
              <a:ext uri="{FF2B5EF4-FFF2-40B4-BE49-F238E27FC236}">
                <a16:creationId xmlns:a16="http://schemas.microsoft.com/office/drawing/2014/main" id="{BB820CF4-7D36-4BC3-83B2-B44AA6DBE6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6D0C8-0F6B-410B-8608-F038215F4646}"/>
              </a:ext>
            </a:extLst>
          </p:cNvPr>
          <p:cNvSpPr>
            <a:spLocks noGrp="1"/>
          </p:cNvSpPr>
          <p:nvPr>
            <p:ph type="sldNum" sz="quarter" idx="12"/>
          </p:nvPr>
        </p:nvSpPr>
        <p:spPr/>
        <p:txBody>
          <a:bodyPr/>
          <a:lstStyle/>
          <a:p>
            <a:fld id="{410444C8-D3F1-446B-B6EF-C644C25EBAF5}" type="slidenum">
              <a:rPr lang="en-US" smtClean="0"/>
              <a:t>‹#›</a:t>
            </a:fld>
            <a:endParaRPr lang="en-US"/>
          </a:p>
        </p:txBody>
      </p:sp>
    </p:spTree>
    <p:extLst>
      <p:ext uri="{BB962C8B-B14F-4D97-AF65-F5344CB8AC3E}">
        <p14:creationId xmlns:p14="http://schemas.microsoft.com/office/powerpoint/2010/main" val="39288743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95DB3-0782-40A7-8C94-9BE2815F21E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276172-6225-4722-8BB4-B625DA6ADE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99903E4-F20E-4B71-9AC3-EEF2B2E79B1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486DF0E-31C6-468C-95AF-B566F69BF4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6A7DF85-B223-4770-9F1C-73B9D16F3C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21A72A1-8F91-4E35-B9D9-40FDC9C973EA}"/>
              </a:ext>
            </a:extLst>
          </p:cNvPr>
          <p:cNvSpPr>
            <a:spLocks noGrp="1"/>
          </p:cNvSpPr>
          <p:nvPr>
            <p:ph type="dt" sz="half" idx="10"/>
          </p:nvPr>
        </p:nvSpPr>
        <p:spPr/>
        <p:txBody>
          <a:bodyPr/>
          <a:lstStyle/>
          <a:p>
            <a:fld id="{C390A064-230A-4CA4-93E0-97D17EFC0278}" type="datetimeFigureOut">
              <a:rPr lang="en-US" smtClean="0"/>
              <a:t>4/17/2022</a:t>
            </a:fld>
            <a:endParaRPr lang="en-US"/>
          </a:p>
        </p:txBody>
      </p:sp>
      <p:sp>
        <p:nvSpPr>
          <p:cNvPr id="8" name="Footer Placeholder 7">
            <a:extLst>
              <a:ext uri="{FF2B5EF4-FFF2-40B4-BE49-F238E27FC236}">
                <a16:creationId xmlns:a16="http://schemas.microsoft.com/office/drawing/2014/main" id="{FAA7ED0E-989D-46D8-99DF-488ACCD7CEA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542C68-73A1-4DFA-AA53-76D261318C65}"/>
              </a:ext>
            </a:extLst>
          </p:cNvPr>
          <p:cNvSpPr>
            <a:spLocks noGrp="1"/>
          </p:cNvSpPr>
          <p:nvPr>
            <p:ph type="sldNum" sz="quarter" idx="12"/>
          </p:nvPr>
        </p:nvSpPr>
        <p:spPr/>
        <p:txBody>
          <a:bodyPr/>
          <a:lstStyle/>
          <a:p>
            <a:fld id="{410444C8-D3F1-446B-B6EF-C644C25EBAF5}" type="slidenum">
              <a:rPr lang="en-US" smtClean="0"/>
              <a:t>‹#›</a:t>
            </a:fld>
            <a:endParaRPr lang="en-US"/>
          </a:p>
        </p:txBody>
      </p:sp>
    </p:spTree>
    <p:extLst>
      <p:ext uri="{BB962C8B-B14F-4D97-AF65-F5344CB8AC3E}">
        <p14:creationId xmlns:p14="http://schemas.microsoft.com/office/powerpoint/2010/main" val="2519800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A7C42-287B-4B6D-88FE-FC15FBC9A5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0FB77C-639A-4683-AACD-12ACCD0448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6377AF1-7322-4E79-9E1D-8088430710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4E1792D-BB7E-45DD-BCB4-46B7191CCA7E}"/>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6" name="Footer Placeholder 5">
            <a:extLst>
              <a:ext uri="{FF2B5EF4-FFF2-40B4-BE49-F238E27FC236}">
                <a16:creationId xmlns:a16="http://schemas.microsoft.com/office/drawing/2014/main" id="{F524BFEB-9CB8-4190-8E5F-8462862461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2BBB27-1712-4C78-BD7D-A1C6CA0B2A0C}"/>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29631867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59AA4-A2F1-45B0-9EF0-583A5815905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820BFCA-0111-4FD0-AE20-DC2B7D4F0DF1}"/>
              </a:ext>
            </a:extLst>
          </p:cNvPr>
          <p:cNvSpPr>
            <a:spLocks noGrp="1"/>
          </p:cNvSpPr>
          <p:nvPr>
            <p:ph type="dt" sz="half" idx="10"/>
          </p:nvPr>
        </p:nvSpPr>
        <p:spPr/>
        <p:txBody>
          <a:bodyPr/>
          <a:lstStyle/>
          <a:p>
            <a:fld id="{C390A064-230A-4CA4-93E0-97D17EFC0278}" type="datetimeFigureOut">
              <a:rPr lang="en-US" smtClean="0"/>
              <a:t>4/17/2022</a:t>
            </a:fld>
            <a:endParaRPr lang="en-US"/>
          </a:p>
        </p:txBody>
      </p:sp>
      <p:sp>
        <p:nvSpPr>
          <p:cNvPr id="4" name="Footer Placeholder 3">
            <a:extLst>
              <a:ext uri="{FF2B5EF4-FFF2-40B4-BE49-F238E27FC236}">
                <a16:creationId xmlns:a16="http://schemas.microsoft.com/office/drawing/2014/main" id="{BCE2B469-67E0-481F-A7B5-C379DE0F21B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4A75F2F-3B20-4982-8491-5FC0952CFB15}"/>
              </a:ext>
            </a:extLst>
          </p:cNvPr>
          <p:cNvSpPr>
            <a:spLocks noGrp="1"/>
          </p:cNvSpPr>
          <p:nvPr>
            <p:ph type="sldNum" sz="quarter" idx="12"/>
          </p:nvPr>
        </p:nvSpPr>
        <p:spPr/>
        <p:txBody>
          <a:bodyPr/>
          <a:lstStyle/>
          <a:p>
            <a:fld id="{410444C8-D3F1-446B-B6EF-C644C25EBAF5}" type="slidenum">
              <a:rPr lang="en-US" smtClean="0"/>
              <a:t>‹#›</a:t>
            </a:fld>
            <a:endParaRPr lang="en-US"/>
          </a:p>
        </p:txBody>
      </p:sp>
    </p:spTree>
    <p:extLst>
      <p:ext uri="{BB962C8B-B14F-4D97-AF65-F5344CB8AC3E}">
        <p14:creationId xmlns:p14="http://schemas.microsoft.com/office/powerpoint/2010/main" val="20188666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2D3BF0-77BE-4AAD-8167-CD85A4699104}"/>
              </a:ext>
            </a:extLst>
          </p:cNvPr>
          <p:cNvSpPr>
            <a:spLocks noGrp="1"/>
          </p:cNvSpPr>
          <p:nvPr>
            <p:ph type="dt" sz="half" idx="10"/>
          </p:nvPr>
        </p:nvSpPr>
        <p:spPr/>
        <p:txBody>
          <a:bodyPr/>
          <a:lstStyle/>
          <a:p>
            <a:fld id="{C390A064-230A-4CA4-93E0-97D17EFC0278}" type="datetimeFigureOut">
              <a:rPr lang="en-US" smtClean="0"/>
              <a:t>4/17/2022</a:t>
            </a:fld>
            <a:endParaRPr lang="en-US"/>
          </a:p>
        </p:txBody>
      </p:sp>
      <p:sp>
        <p:nvSpPr>
          <p:cNvPr id="3" name="Footer Placeholder 2">
            <a:extLst>
              <a:ext uri="{FF2B5EF4-FFF2-40B4-BE49-F238E27FC236}">
                <a16:creationId xmlns:a16="http://schemas.microsoft.com/office/drawing/2014/main" id="{87609E38-3EC6-44A6-B12A-F38ADB3AA4D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C8842B4-7709-4A30-9E8F-ED9AABB0C304}"/>
              </a:ext>
            </a:extLst>
          </p:cNvPr>
          <p:cNvSpPr>
            <a:spLocks noGrp="1"/>
          </p:cNvSpPr>
          <p:nvPr>
            <p:ph type="sldNum" sz="quarter" idx="12"/>
          </p:nvPr>
        </p:nvSpPr>
        <p:spPr/>
        <p:txBody>
          <a:bodyPr/>
          <a:lstStyle/>
          <a:p>
            <a:fld id="{410444C8-D3F1-446B-B6EF-C644C25EBAF5}" type="slidenum">
              <a:rPr lang="en-US" smtClean="0"/>
              <a:t>‹#›</a:t>
            </a:fld>
            <a:endParaRPr lang="en-US"/>
          </a:p>
        </p:txBody>
      </p:sp>
    </p:spTree>
    <p:extLst>
      <p:ext uri="{BB962C8B-B14F-4D97-AF65-F5344CB8AC3E}">
        <p14:creationId xmlns:p14="http://schemas.microsoft.com/office/powerpoint/2010/main" val="31393998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EA290-B83B-411E-85C6-B3BEC93E8A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ADF8B6F-8621-44F1-9FC7-2EE5A14659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55CCD60-131C-4564-9E12-3141438140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D7268-4487-4903-85FC-9D74D481474F}"/>
              </a:ext>
            </a:extLst>
          </p:cNvPr>
          <p:cNvSpPr>
            <a:spLocks noGrp="1"/>
          </p:cNvSpPr>
          <p:nvPr>
            <p:ph type="dt" sz="half" idx="10"/>
          </p:nvPr>
        </p:nvSpPr>
        <p:spPr/>
        <p:txBody>
          <a:bodyPr/>
          <a:lstStyle/>
          <a:p>
            <a:fld id="{C390A064-230A-4CA4-93E0-97D17EFC0278}" type="datetimeFigureOut">
              <a:rPr lang="en-US" smtClean="0"/>
              <a:t>4/17/2022</a:t>
            </a:fld>
            <a:endParaRPr lang="en-US"/>
          </a:p>
        </p:txBody>
      </p:sp>
      <p:sp>
        <p:nvSpPr>
          <p:cNvPr id="6" name="Footer Placeholder 5">
            <a:extLst>
              <a:ext uri="{FF2B5EF4-FFF2-40B4-BE49-F238E27FC236}">
                <a16:creationId xmlns:a16="http://schemas.microsoft.com/office/drawing/2014/main" id="{14F5E67E-6DA2-4D5A-A5A1-53A0A4885E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2E13E6-92E8-4A79-93F9-77BBDFA309B0}"/>
              </a:ext>
            </a:extLst>
          </p:cNvPr>
          <p:cNvSpPr>
            <a:spLocks noGrp="1"/>
          </p:cNvSpPr>
          <p:nvPr>
            <p:ph type="sldNum" sz="quarter" idx="12"/>
          </p:nvPr>
        </p:nvSpPr>
        <p:spPr/>
        <p:txBody>
          <a:bodyPr/>
          <a:lstStyle/>
          <a:p>
            <a:fld id="{410444C8-D3F1-446B-B6EF-C644C25EBAF5}" type="slidenum">
              <a:rPr lang="en-US" smtClean="0"/>
              <a:t>‹#›</a:t>
            </a:fld>
            <a:endParaRPr lang="en-US"/>
          </a:p>
        </p:txBody>
      </p:sp>
    </p:spTree>
    <p:extLst>
      <p:ext uri="{BB962C8B-B14F-4D97-AF65-F5344CB8AC3E}">
        <p14:creationId xmlns:p14="http://schemas.microsoft.com/office/powerpoint/2010/main" val="21040145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E24E1-F44F-4AB9-BDBD-253CB27FDC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3853A4B-CE9A-4888-9B15-63ACB47EC69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FF08251-B973-4EAB-8583-CB35823695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9DF57A-73F9-4EAA-9F83-AD0EC4924EC4}"/>
              </a:ext>
            </a:extLst>
          </p:cNvPr>
          <p:cNvSpPr>
            <a:spLocks noGrp="1"/>
          </p:cNvSpPr>
          <p:nvPr>
            <p:ph type="dt" sz="half" idx="10"/>
          </p:nvPr>
        </p:nvSpPr>
        <p:spPr/>
        <p:txBody>
          <a:bodyPr/>
          <a:lstStyle/>
          <a:p>
            <a:fld id="{C390A064-230A-4CA4-93E0-97D17EFC0278}" type="datetimeFigureOut">
              <a:rPr lang="en-US" smtClean="0"/>
              <a:t>4/17/2022</a:t>
            </a:fld>
            <a:endParaRPr lang="en-US"/>
          </a:p>
        </p:txBody>
      </p:sp>
      <p:sp>
        <p:nvSpPr>
          <p:cNvPr id="6" name="Footer Placeholder 5">
            <a:extLst>
              <a:ext uri="{FF2B5EF4-FFF2-40B4-BE49-F238E27FC236}">
                <a16:creationId xmlns:a16="http://schemas.microsoft.com/office/drawing/2014/main" id="{45789E8D-5506-445B-BAD1-F21B11A614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DFA934-EE07-4CE4-9770-C0ACE772B7B7}"/>
              </a:ext>
            </a:extLst>
          </p:cNvPr>
          <p:cNvSpPr>
            <a:spLocks noGrp="1"/>
          </p:cNvSpPr>
          <p:nvPr>
            <p:ph type="sldNum" sz="quarter" idx="12"/>
          </p:nvPr>
        </p:nvSpPr>
        <p:spPr/>
        <p:txBody>
          <a:bodyPr/>
          <a:lstStyle/>
          <a:p>
            <a:fld id="{410444C8-D3F1-446B-B6EF-C644C25EBAF5}" type="slidenum">
              <a:rPr lang="en-US" smtClean="0"/>
              <a:t>‹#›</a:t>
            </a:fld>
            <a:endParaRPr lang="en-US"/>
          </a:p>
        </p:txBody>
      </p:sp>
    </p:spTree>
    <p:extLst>
      <p:ext uri="{BB962C8B-B14F-4D97-AF65-F5344CB8AC3E}">
        <p14:creationId xmlns:p14="http://schemas.microsoft.com/office/powerpoint/2010/main" val="31116851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73085-301B-4A1F-8AB7-D5E0024C1A3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EC6E5AE-E936-4550-98A6-554DD08C93A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D9A723-AD5D-4C65-A9DA-A7978A0CC74D}"/>
              </a:ext>
            </a:extLst>
          </p:cNvPr>
          <p:cNvSpPr>
            <a:spLocks noGrp="1"/>
          </p:cNvSpPr>
          <p:nvPr>
            <p:ph type="dt" sz="half" idx="10"/>
          </p:nvPr>
        </p:nvSpPr>
        <p:spPr/>
        <p:txBody>
          <a:bodyPr/>
          <a:lstStyle/>
          <a:p>
            <a:fld id="{C390A064-230A-4CA4-93E0-97D17EFC0278}" type="datetimeFigureOut">
              <a:rPr lang="en-US" smtClean="0"/>
              <a:t>4/17/2022</a:t>
            </a:fld>
            <a:endParaRPr lang="en-US"/>
          </a:p>
        </p:txBody>
      </p:sp>
      <p:sp>
        <p:nvSpPr>
          <p:cNvPr id="5" name="Footer Placeholder 4">
            <a:extLst>
              <a:ext uri="{FF2B5EF4-FFF2-40B4-BE49-F238E27FC236}">
                <a16:creationId xmlns:a16="http://schemas.microsoft.com/office/drawing/2014/main" id="{DD2BA3DB-D3CB-4DBB-AD08-068474C967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2A3D7D-3AA1-47AF-80D6-5FA9314ED694}"/>
              </a:ext>
            </a:extLst>
          </p:cNvPr>
          <p:cNvSpPr>
            <a:spLocks noGrp="1"/>
          </p:cNvSpPr>
          <p:nvPr>
            <p:ph type="sldNum" sz="quarter" idx="12"/>
          </p:nvPr>
        </p:nvSpPr>
        <p:spPr/>
        <p:txBody>
          <a:bodyPr/>
          <a:lstStyle/>
          <a:p>
            <a:fld id="{410444C8-D3F1-446B-B6EF-C644C25EBAF5}" type="slidenum">
              <a:rPr lang="en-US" smtClean="0"/>
              <a:t>‹#›</a:t>
            </a:fld>
            <a:endParaRPr lang="en-US"/>
          </a:p>
        </p:txBody>
      </p:sp>
    </p:spTree>
    <p:extLst>
      <p:ext uri="{BB962C8B-B14F-4D97-AF65-F5344CB8AC3E}">
        <p14:creationId xmlns:p14="http://schemas.microsoft.com/office/powerpoint/2010/main" val="372266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83BA60-DC07-45F1-A201-60E987AC731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BA8C484-764E-412F-B665-5EE5D73DB4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766257-FBB5-4557-8F65-67B1D249FB57}"/>
              </a:ext>
            </a:extLst>
          </p:cNvPr>
          <p:cNvSpPr>
            <a:spLocks noGrp="1"/>
          </p:cNvSpPr>
          <p:nvPr>
            <p:ph type="dt" sz="half" idx="10"/>
          </p:nvPr>
        </p:nvSpPr>
        <p:spPr/>
        <p:txBody>
          <a:bodyPr/>
          <a:lstStyle/>
          <a:p>
            <a:fld id="{C390A064-230A-4CA4-93E0-97D17EFC0278}" type="datetimeFigureOut">
              <a:rPr lang="en-US" smtClean="0"/>
              <a:t>4/17/2022</a:t>
            </a:fld>
            <a:endParaRPr lang="en-US"/>
          </a:p>
        </p:txBody>
      </p:sp>
      <p:sp>
        <p:nvSpPr>
          <p:cNvPr id="5" name="Footer Placeholder 4">
            <a:extLst>
              <a:ext uri="{FF2B5EF4-FFF2-40B4-BE49-F238E27FC236}">
                <a16:creationId xmlns:a16="http://schemas.microsoft.com/office/drawing/2014/main" id="{46BC53C6-B254-4434-8D4B-793EF85EF2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6148-49F9-43D4-A58E-6F0C4785430C}"/>
              </a:ext>
            </a:extLst>
          </p:cNvPr>
          <p:cNvSpPr>
            <a:spLocks noGrp="1"/>
          </p:cNvSpPr>
          <p:nvPr>
            <p:ph type="sldNum" sz="quarter" idx="12"/>
          </p:nvPr>
        </p:nvSpPr>
        <p:spPr/>
        <p:txBody>
          <a:bodyPr/>
          <a:lstStyle/>
          <a:p>
            <a:fld id="{410444C8-D3F1-446B-B6EF-C644C25EBAF5}" type="slidenum">
              <a:rPr lang="en-US" smtClean="0"/>
              <a:t>‹#›</a:t>
            </a:fld>
            <a:endParaRPr lang="en-US"/>
          </a:p>
        </p:txBody>
      </p:sp>
    </p:spTree>
    <p:extLst>
      <p:ext uri="{BB962C8B-B14F-4D97-AF65-F5344CB8AC3E}">
        <p14:creationId xmlns:p14="http://schemas.microsoft.com/office/powerpoint/2010/main" val="22249151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0E19D-3DAF-4335-AE09-09383A73BC3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AEE6975-FBEB-408E-9386-9F2184EED1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D02534-F345-4B5E-9CE8-0D13E1DEE2DE}"/>
              </a:ext>
            </a:extLst>
          </p:cNvPr>
          <p:cNvSpPr>
            <a:spLocks noGrp="1"/>
          </p:cNvSpPr>
          <p:nvPr>
            <p:ph type="dt" sz="half" idx="10"/>
          </p:nvPr>
        </p:nvSpPr>
        <p:spPr/>
        <p:txBody>
          <a:bodyPr/>
          <a:lstStyle/>
          <a:p>
            <a:fld id="{97B77137-A2DE-4E04-B897-5DA95167A5FE}" type="datetimeFigureOut">
              <a:rPr lang="en-US" smtClean="0"/>
              <a:t>4/17/2022</a:t>
            </a:fld>
            <a:endParaRPr lang="en-US"/>
          </a:p>
        </p:txBody>
      </p:sp>
      <p:sp>
        <p:nvSpPr>
          <p:cNvPr id="5" name="Footer Placeholder 4">
            <a:extLst>
              <a:ext uri="{FF2B5EF4-FFF2-40B4-BE49-F238E27FC236}">
                <a16:creationId xmlns:a16="http://schemas.microsoft.com/office/drawing/2014/main" id="{6735D229-EB10-487E-86D6-DA805250B7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76A93D-6EBC-4BA0-BAF9-C55155D0FF0E}"/>
              </a:ext>
            </a:extLst>
          </p:cNvPr>
          <p:cNvSpPr>
            <a:spLocks noGrp="1"/>
          </p:cNvSpPr>
          <p:nvPr>
            <p:ph type="sldNum" sz="quarter" idx="12"/>
          </p:nvPr>
        </p:nvSpPr>
        <p:spPr/>
        <p:txBody>
          <a:bodyPr/>
          <a:lstStyle/>
          <a:p>
            <a:fld id="{37E2B6E8-C997-4935-B9CC-56E4ABEBACF1}" type="slidenum">
              <a:rPr lang="en-US" smtClean="0"/>
              <a:t>‹#›</a:t>
            </a:fld>
            <a:endParaRPr lang="en-US"/>
          </a:p>
        </p:txBody>
      </p:sp>
    </p:spTree>
    <p:extLst>
      <p:ext uri="{BB962C8B-B14F-4D97-AF65-F5344CB8AC3E}">
        <p14:creationId xmlns:p14="http://schemas.microsoft.com/office/powerpoint/2010/main" val="151183424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414F9-E2C0-4478-9079-8602640E5D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335986-1508-4158-9668-98B9736CD04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CB4A4A-1E80-4BA6-836E-AE5C617CBD96}"/>
              </a:ext>
            </a:extLst>
          </p:cNvPr>
          <p:cNvSpPr>
            <a:spLocks noGrp="1"/>
          </p:cNvSpPr>
          <p:nvPr>
            <p:ph type="dt" sz="half" idx="10"/>
          </p:nvPr>
        </p:nvSpPr>
        <p:spPr/>
        <p:txBody>
          <a:bodyPr/>
          <a:lstStyle/>
          <a:p>
            <a:fld id="{97B77137-A2DE-4E04-B897-5DA95167A5FE}" type="datetimeFigureOut">
              <a:rPr lang="en-US" smtClean="0"/>
              <a:t>4/17/2022</a:t>
            </a:fld>
            <a:endParaRPr lang="en-US"/>
          </a:p>
        </p:txBody>
      </p:sp>
      <p:sp>
        <p:nvSpPr>
          <p:cNvPr id="5" name="Footer Placeholder 4">
            <a:extLst>
              <a:ext uri="{FF2B5EF4-FFF2-40B4-BE49-F238E27FC236}">
                <a16:creationId xmlns:a16="http://schemas.microsoft.com/office/drawing/2014/main" id="{82C91DC8-596E-41AC-A58A-D27B17BDFA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A3C787-FFFC-4D2A-851D-99BCC24857D4}"/>
              </a:ext>
            </a:extLst>
          </p:cNvPr>
          <p:cNvSpPr>
            <a:spLocks noGrp="1"/>
          </p:cNvSpPr>
          <p:nvPr>
            <p:ph type="sldNum" sz="quarter" idx="12"/>
          </p:nvPr>
        </p:nvSpPr>
        <p:spPr/>
        <p:txBody>
          <a:bodyPr/>
          <a:lstStyle/>
          <a:p>
            <a:fld id="{37E2B6E8-C997-4935-B9CC-56E4ABEBACF1}" type="slidenum">
              <a:rPr lang="en-US" smtClean="0"/>
              <a:t>‹#›</a:t>
            </a:fld>
            <a:endParaRPr lang="en-US"/>
          </a:p>
        </p:txBody>
      </p:sp>
    </p:spTree>
    <p:extLst>
      <p:ext uri="{BB962C8B-B14F-4D97-AF65-F5344CB8AC3E}">
        <p14:creationId xmlns:p14="http://schemas.microsoft.com/office/powerpoint/2010/main" val="36655279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1FE65-1649-4736-98DB-6B1363B416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1E2AD9F-1251-48A7-A4E7-8E10DE4FE59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64A4BDF-26F2-4CC4-9197-751CEC429787}"/>
              </a:ext>
            </a:extLst>
          </p:cNvPr>
          <p:cNvSpPr>
            <a:spLocks noGrp="1"/>
          </p:cNvSpPr>
          <p:nvPr>
            <p:ph type="dt" sz="half" idx="10"/>
          </p:nvPr>
        </p:nvSpPr>
        <p:spPr/>
        <p:txBody>
          <a:bodyPr/>
          <a:lstStyle/>
          <a:p>
            <a:fld id="{97B77137-A2DE-4E04-B897-5DA95167A5FE}" type="datetimeFigureOut">
              <a:rPr lang="en-US" smtClean="0"/>
              <a:t>4/17/2022</a:t>
            </a:fld>
            <a:endParaRPr lang="en-US"/>
          </a:p>
        </p:txBody>
      </p:sp>
      <p:sp>
        <p:nvSpPr>
          <p:cNvPr id="5" name="Footer Placeholder 4">
            <a:extLst>
              <a:ext uri="{FF2B5EF4-FFF2-40B4-BE49-F238E27FC236}">
                <a16:creationId xmlns:a16="http://schemas.microsoft.com/office/drawing/2014/main" id="{997F4957-B42D-4D58-A7DE-C816532DFF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74A213-4DC6-44FC-826B-3AAAFA660C46}"/>
              </a:ext>
            </a:extLst>
          </p:cNvPr>
          <p:cNvSpPr>
            <a:spLocks noGrp="1"/>
          </p:cNvSpPr>
          <p:nvPr>
            <p:ph type="sldNum" sz="quarter" idx="12"/>
          </p:nvPr>
        </p:nvSpPr>
        <p:spPr/>
        <p:txBody>
          <a:bodyPr/>
          <a:lstStyle/>
          <a:p>
            <a:fld id="{37E2B6E8-C997-4935-B9CC-56E4ABEBACF1}" type="slidenum">
              <a:rPr lang="en-US" smtClean="0"/>
              <a:t>‹#›</a:t>
            </a:fld>
            <a:endParaRPr lang="en-US"/>
          </a:p>
        </p:txBody>
      </p:sp>
    </p:spTree>
    <p:extLst>
      <p:ext uri="{BB962C8B-B14F-4D97-AF65-F5344CB8AC3E}">
        <p14:creationId xmlns:p14="http://schemas.microsoft.com/office/powerpoint/2010/main" val="14345217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C1274-99F6-48E5-B039-0AC7A7A96E7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8DC90B1-D48A-4A93-ADAE-D445CF5F9BF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E432D05-E180-42CA-9923-13F9661E001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BAE109B-4EFF-4AB2-A89D-024511783FCD}"/>
              </a:ext>
            </a:extLst>
          </p:cNvPr>
          <p:cNvSpPr>
            <a:spLocks noGrp="1"/>
          </p:cNvSpPr>
          <p:nvPr>
            <p:ph type="dt" sz="half" idx="10"/>
          </p:nvPr>
        </p:nvSpPr>
        <p:spPr/>
        <p:txBody>
          <a:bodyPr/>
          <a:lstStyle/>
          <a:p>
            <a:fld id="{97B77137-A2DE-4E04-B897-5DA95167A5FE}" type="datetimeFigureOut">
              <a:rPr lang="en-US" smtClean="0"/>
              <a:t>4/17/2022</a:t>
            </a:fld>
            <a:endParaRPr lang="en-US"/>
          </a:p>
        </p:txBody>
      </p:sp>
      <p:sp>
        <p:nvSpPr>
          <p:cNvPr id="6" name="Footer Placeholder 5">
            <a:extLst>
              <a:ext uri="{FF2B5EF4-FFF2-40B4-BE49-F238E27FC236}">
                <a16:creationId xmlns:a16="http://schemas.microsoft.com/office/drawing/2014/main" id="{AAA17355-A89C-4F7A-AAB0-69A190A89B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0B40C7-EDDB-4159-8A03-9F7405897F2B}"/>
              </a:ext>
            </a:extLst>
          </p:cNvPr>
          <p:cNvSpPr>
            <a:spLocks noGrp="1"/>
          </p:cNvSpPr>
          <p:nvPr>
            <p:ph type="sldNum" sz="quarter" idx="12"/>
          </p:nvPr>
        </p:nvSpPr>
        <p:spPr/>
        <p:txBody>
          <a:bodyPr/>
          <a:lstStyle/>
          <a:p>
            <a:fld id="{37E2B6E8-C997-4935-B9CC-56E4ABEBACF1}" type="slidenum">
              <a:rPr lang="en-US" smtClean="0"/>
              <a:t>‹#›</a:t>
            </a:fld>
            <a:endParaRPr lang="en-US"/>
          </a:p>
        </p:txBody>
      </p:sp>
    </p:spTree>
    <p:extLst>
      <p:ext uri="{BB962C8B-B14F-4D97-AF65-F5344CB8AC3E}">
        <p14:creationId xmlns:p14="http://schemas.microsoft.com/office/powerpoint/2010/main" val="3636630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3C36F-0294-4A55-869F-2FCD65F692C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A072E28-74BF-4E8B-AD84-842F027909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E6E9C2-1CB6-46E3-A7E2-69F585CF614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CA881C-16CB-40D0-BCEB-50BB953AFD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E56F0E3-3445-4C37-B161-3698064BA63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6B40EB-150E-4D60-A32E-41CC5ABC208E}"/>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8" name="Footer Placeholder 7">
            <a:extLst>
              <a:ext uri="{FF2B5EF4-FFF2-40B4-BE49-F238E27FC236}">
                <a16:creationId xmlns:a16="http://schemas.microsoft.com/office/drawing/2014/main" id="{EE399F26-B981-4E7F-BAC6-E5997C0AA2A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F50C76-E7FC-4082-906C-C8A70843C375}"/>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28955831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BF331-83EE-4A58-B0D5-3CAE6B702C9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7AE3775-3A57-4792-98E7-AF7834D409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64E63B8-50E1-4EED-984F-7F203E7AF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96E9A66-7584-4A43-9B4C-F2AAB78DE4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6CF009-E167-4AC0-B3B9-A7CE4152777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E105322-177C-4EEF-AFA9-455C42A331DC}"/>
              </a:ext>
            </a:extLst>
          </p:cNvPr>
          <p:cNvSpPr>
            <a:spLocks noGrp="1"/>
          </p:cNvSpPr>
          <p:nvPr>
            <p:ph type="dt" sz="half" idx="10"/>
          </p:nvPr>
        </p:nvSpPr>
        <p:spPr/>
        <p:txBody>
          <a:bodyPr/>
          <a:lstStyle/>
          <a:p>
            <a:fld id="{97B77137-A2DE-4E04-B897-5DA95167A5FE}" type="datetimeFigureOut">
              <a:rPr lang="en-US" smtClean="0"/>
              <a:t>4/17/2022</a:t>
            </a:fld>
            <a:endParaRPr lang="en-US"/>
          </a:p>
        </p:txBody>
      </p:sp>
      <p:sp>
        <p:nvSpPr>
          <p:cNvPr id="8" name="Footer Placeholder 7">
            <a:extLst>
              <a:ext uri="{FF2B5EF4-FFF2-40B4-BE49-F238E27FC236}">
                <a16:creationId xmlns:a16="http://schemas.microsoft.com/office/drawing/2014/main" id="{C54A7260-8AC4-4F84-BE46-1D71855003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8F2D52F-3B87-45FC-BA31-C0FBBC364FF3}"/>
              </a:ext>
            </a:extLst>
          </p:cNvPr>
          <p:cNvSpPr>
            <a:spLocks noGrp="1"/>
          </p:cNvSpPr>
          <p:nvPr>
            <p:ph type="sldNum" sz="quarter" idx="12"/>
          </p:nvPr>
        </p:nvSpPr>
        <p:spPr/>
        <p:txBody>
          <a:bodyPr/>
          <a:lstStyle/>
          <a:p>
            <a:fld id="{37E2B6E8-C997-4935-B9CC-56E4ABEBACF1}" type="slidenum">
              <a:rPr lang="en-US" smtClean="0"/>
              <a:t>‹#›</a:t>
            </a:fld>
            <a:endParaRPr lang="en-US"/>
          </a:p>
        </p:txBody>
      </p:sp>
    </p:spTree>
    <p:extLst>
      <p:ext uri="{BB962C8B-B14F-4D97-AF65-F5344CB8AC3E}">
        <p14:creationId xmlns:p14="http://schemas.microsoft.com/office/powerpoint/2010/main" val="302907445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8F0A3-05B7-466B-ACCB-1C882BBE8C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BEC1F20-E018-402C-98D1-ADF4A1881FE8}"/>
              </a:ext>
            </a:extLst>
          </p:cNvPr>
          <p:cNvSpPr>
            <a:spLocks noGrp="1"/>
          </p:cNvSpPr>
          <p:nvPr>
            <p:ph type="dt" sz="half" idx="10"/>
          </p:nvPr>
        </p:nvSpPr>
        <p:spPr/>
        <p:txBody>
          <a:bodyPr/>
          <a:lstStyle/>
          <a:p>
            <a:fld id="{97B77137-A2DE-4E04-B897-5DA95167A5FE}" type="datetimeFigureOut">
              <a:rPr lang="en-US" smtClean="0"/>
              <a:t>4/17/2022</a:t>
            </a:fld>
            <a:endParaRPr lang="en-US"/>
          </a:p>
        </p:txBody>
      </p:sp>
      <p:sp>
        <p:nvSpPr>
          <p:cNvPr id="4" name="Footer Placeholder 3">
            <a:extLst>
              <a:ext uri="{FF2B5EF4-FFF2-40B4-BE49-F238E27FC236}">
                <a16:creationId xmlns:a16="http://schemas.microsoft.com/office/drawing/2014/main" id="{807FFCEA-0CA9-4E84-BD6B-2C17F60F2C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1F7CC09-AB9D-4B87-BB2F-AB2195BEB56F}"/>
              </a:ext>
            </a:extLst>
          </p:cNvPr>
          <p:cNvSpPr>
            <a:spLocks noGrp="1"/>
          </p:cNvSpPr>
          <p:nvPr>
            <p:ph type="sldNum" sz="quarter" idx="12"/>
          </p:nvPr>
        </p:nvSpPr>
        <p:spPr/>
        <p:txBody>
          <a:bodyPr/>
          <a:lstStyle/>
          <a:p>
            <a:fld id="{37E2B6E8-C997-4935-B9CC-56E4ABEBACF1}" type="slidenum">
              <a:rPr lang="en-US" smtClean="0"/>
              <a:t>‹#›</a:t>
            </a:fld>
            <a:endParaRPr lang="en-US"/>
          </a:p>
        </p:txBody>
      </p:sp>
    </p:spTree>
    <p:extLst>
      <p:ext uri="{BB962C8B-B14F-4D97-AF65-F5344CB8AC3E}">
        <p14:creationId xmlns:p14="http://schemas.microsoft.com/office/powerpoint/2010/main" val="202400959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11125E-85F1-464B-8964-240E1CD2B227}"/>
              </a:ext>
            </a:extLst>
          </p:cNvPr>
          <p:cNvSpPr>
            <a:spLocks noGrp="1"/>
          </p:cNvSpPr>
          <p:nvPr>
            <p:ph type="dt" sz="half" idx="10"/>
          </p:nvPr>
        </p:nvSpPr>
        <p:spPr/>
        <p:txBody>
          <a:bodyPr/>
          <a:lstStyle/>
          <a:p>
            <a:fld id="{97B77137-A2DE-4E04-B897-5DA95167A5FE}" type="datetimeFigureOut">
              <a:rPr lang="en-US" smtClean="0"/>
              <a:t>4/17/2022</a:t>
            </a:fld>
            <a:endParaRPr lang="en-US"/>
          </a:p>
        </p:txBody>
      </p:sp>
      <p:sp>
        <p:nvSpPr>
          <p:cNvPr id="3" name="Footer Placeholder 2">
            <a:extLst>
              <a:ext uri="{FF2B5EF4-FFF2-40B4-BE49-F238E27FC236}">
                <a16:creationId xmlns:a16="http://schemas.microsoft.com/office/drawing/2014/main" id="{19173003-23B0-4285-A896-97DC035AD9A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591BE10-A9A0-499F-B15A-59AF8938E864}"/>
              </a:ext>
            </a:extLst>
          </p:cNvPr>
          <p:cNvSpPr>
            <a:spLocks noGrp="1"/>
          </p:cNvSpPr>
          <p:nvPr>
            <p:ph type="sldNum" sz="quarter" idx="12"/>
          </p:nvPr>
        </p:nvSpPr>
        <p:spPr/>
        <p:txBody>
          <a:bodyPr/>
          <a:lstStyle/>
          <a:p>
            <a:fld id="{37E2B6E8-C997-4935-B9CC-56E4ABEBACF1}" type="slidenum">
              <a:rPr lang="en-US" smtClean="0"/>
              <a:t>‹#›</a:t>
            </a:fld>
            <a:endParaRPr lang="en-US"/>
          </a:p>
        </p:txBody>
      </p:sp>
    </p:spTree>
    <p:extLst>
      <p:ext uri="{BB962C8B-B14F-4D97-AF65-F5344CB8AC3E}">
        <p14:creationId xmlns:p14="http://schemas.microsoft.com/office/powerpoint/2010/main" val="21384148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1334D-FBB2-4798-A677-B76A7D6818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876EC2D-E23D-485F-BB71-2DDF1BA73E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D6E0A6A-70F5-498E-99E9-AAC33182F7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C65EDE-3A81-4AF9-9DA3-D8CA16033318}"/>
              </a:ext>
            </a:extLst>
          </p:cNvPr>
          <p:cNvSpPr>
            <a:spLocks noGrp="1"/>
          </p:cNvSpPr>
          <p:nvPr>
            <p:ph type="dt" sz="half" idx="10"/>
          </p:nvPr>
        </p:nvSpPr>
        <p:spPr/>
        <p:txBody>
          <a:bodyPr/>
          <a:lstStyle/>
          <a:p>
            <a:fld id="{97B77137-A2DE-4E04-B897-5DA95167A5FE}" type="datetimeFigureOut">
              <a:rPr lang="en-US" smtClean="0"/>
              <a:t>4/17/2022</a:t>
            </a:fld>
            <a:endParaRPr lang="en-US"/>
          </a:p>
        </p:txBody>
      </p:sp>
      <p:sp>
        <p:nvSpPr>
          <p:cNvPr id="6" name="Footer Placeholder 5">
            <a:extLst>
              <a:ext uri="{FF2B5EF4-FFF2-40B4-BE49-F238E27FC236}">
                <a16:creationId xmlns:a16="http://schemas.microsoft.com/office/drawing/2014/main" id="{EDDBF823-697C-46C8-B903-0A094166B9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322532-A8A5-4FA2-B150-3FA0577CF994}"/>
              </a:ext>
            </a:extLst>
          </p:cNvPr>
          <p:cNvSpPr>
            <a:spLocks noGrp="1"/>
          </p:cNvSpPr>
          <p:nvPr>
            <p:ph type="sldNum" sz="quarter" idx="12"/>
          </p:nvPr>
        </p:nvSpPr>
        <p:spPr/>
        <p:txBody>
          <a:bodyPr/>
          <a:lstStyle/>
          <a:p>
            <a:fld id="{37E2B6E8-C997-4935-B9CC-56E4ABEBACF1}" type="slidenum">
              <a:rPr lang="en-US" smtClean="0"/>
              <a:t>‹#›</a:t>
            </a:fld>
            <a:endParaRPr lang="en-US"/>
          </a:p>
        </p:txBody>
      </p:sp>
    </p:spTree>
    <p:extLst>
      <p:ext uri="{BB962C8B-B14F-4D97-AF65-F5344CB8AC3E}">
        <p14:creationId xmlns:p14="http://schemas.microsoft.com/office/powerpoint/2010/main" val="4653704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3EC75-C4E0-4EB8-B118-4F7E0066DE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0FA6E60-A88E-4DD7-9235-D21B27593D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030EC6F-D4A1-4A9A-961F-5F945BFEED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876EE9-9276-4FF9-B5F7-1576CDDD723E}"/>
              </a:ext>
            </a:extLst>
          </p:cNvPr>
          <p:cNvSpPr>
            <a:spLocks noGrp="1"/>
          </p:cNvSpPr>
          <p:nvPr>
            <p:ph type="dt" sz="half" idx="10"/>
          </p:nvPr>
        </p:nvSpPr>
        <p:spPr/>
        <p:txBody>
          <a:bodyPr/>
          <a:lstStyle/>
          <a:p>
            <a:fld id="{97B77137-A2DE-4E04-B897-5DA95167A5FE}" type="datetimeFigureOut">
              <a:rPr lang="en-US" smtClean="0"/>
              <a:t>4/17/2022</a:t>
            </a:fld>
            <a:endParaRPr lang="en-US"/>
          </a:p>
        </p:txBody>
      </p:sp>
      <p:sp>
        <p:nvSpPr>
          <p:cNvPr id="6" name="Footer Placeholder 5">
            <a:extLst>
              <a:ext uri="{FF2B5EF4-FFF2-40B4-BE49-F238E27FC236}">
                <a16:creationId xmlns:a16="http://schemas.microsoft.com/office/drawing/2014/main" id="{BD6D428A-C941-4592-999A-6D2487EB41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0862C7-5BA6-463F-8626-A02E0E9D81FB}"/>
              </a:ext>
            </a:extLst>
          </p:cNvPr>
          <p:cNvSpPr>
            <a:spLocks noGrp="1"/>
          </p:cNvSpPr>
          <p:nvPr>
            <p:ph type="sldNum" sz="quarter" idx="12"/>
          </p:nvPr>
        </p:nvSpPr>
        <p:spPr/>
        <p:txBody>
          <a:bodyPr/>
          <a:lstStyle/>
          <a:p>
            <a:fld id="{37E2B6E8-C997-4935-B9CC-56E4ABEBACF1}" type="slidenum">
              <a:rPr lang="en-US" smtClean="0"/>
              <a:t>‹#›</a:t>
            </a:fld>
            <a:endParaRPr lang="en-US"/>
          </a:p>
        </p:txBody>
      </p:sp>
    </p:spTree>
    <p:extLst>
      <p:ext uri="{BB962C8B-B14F-4D97-AF65-F5344CB8AC3E}">
        <p14:creationId xmlns:p14="http://schemas.microsoft.com/office/powerpoint/2010/main" val="310371881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F83D3-A148-433E-9FE8-EE4F99F29B4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B6BDFE-B413-4810-A0D6-49C8791507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BBA529-4D18-4FA4-98DC-FB36D6D739E5}"/>
              </a:ext>
            </a:extLst>
          </p:cNvPr>
          <p:cNvSpPr>
            <a:spLocks noGrp="1"/>
          </p:cNvSpPr>
          <p:nvPr>
            <p:ph type="dt" sz="half" idx="10"/>
          </p:nvPr>
        </p:nvSpPr>
        <p:spPr/>
        <p:txBody>
          <a:bodyPr/>
          <a:lstStyle/>
          <a:p>
            <a:fld id="{97B77137-A2DE-4E04-B897-5DA95167A5FE}" type="datetimeFigureOut">
              <a:rPr lang="en-US" smtClean="0"/>
              <a:t>4/17/2022</a:t>
            </a:fld>
            <a:endParaRPr lang="en-US"/>
          </a:p>
        </p:txBody>
      </p:sp>
      <p:sp>
        <p:nvSpPr>
          <p:cNvPr id="5" name="Footer Placeholder 4">
            <a:extLst>
              <a:ext uri="{FF2B5EF4-FFF2-40B4-BE49-F238E27FC236}">
                <a16:creationId xmlns:a16="http://schemas.microsoft.com/office/drawing/2014/main" id="{9EC48C30-CECE-4BD1-9DEB-B590BBF63E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9B03AF-8AC7-43CE-81AA-914F24309A17}"/>
              </a:ext>
            </a:extLst>
          </p:cNvPr>
          <p:cNvSpPr>
            <a:spLocks noGrp="1"/>
          </p:cNvSpPr>
          <p:nvPr>
            <p:ph type="sldNum" sz="quarter" idx="12"/>
          </p:nvPr>
        </p:nvSpPr>
        <p:spPr/>
        <p:txBody>
          <a:bodyPr/>
          <a:lstStyle/>
          <a:p>
            <a:fld id="{37E2B6E8-C997-4935-B9CC-56E4ABEBACF1}" type="slidenum">
              <a:rPr lang="en-US" smtClean="0"/>
              <a:t>‹#›</a:t>
            </a:fld>
            <a:endParaRPr lang="en-US"/>
          </a:p>
        </p:txBody>
      </p:sp>
    </p:spTree>
    <p:extLst>
      <p:ext uri="{BB962C8B-B14F-4D97-AF65-F5344CB8AC3E}">
        <p14:creationId xmlns:p14="http://schemas.microsoft.com/office/powerpoint/2010/main" val="10109989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38292A8-4BD3-42F6-BAAB-6400B98B0FE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618534C-C8B6-4BAF-A44B-84C8501A91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AA5DF-CEC9-4A62-8075-86DA8E9FE291}"/>
              </a:ext>
            </a:extLst>
          </p:cNvPr>
          <p:cNvSpPr>
            <a:spLocks noGrp="1"/>
          </p:cNvSpPr>
          <p:nvPr>
            <p:ph type="dt" sz="half" idx="10"/>
          </p:nvPr>
        </p:nvSpPr>
        <p:spPr/>
        <p:txBody>
          <a:bodyPr/>
          <a:lstStyle/>
          <a:p>
            <a:fld id="{97B77137-A2DE-4E04-B897-5DA95167A5FE}" type="datetimeFigureOut">
              <a:rPr lang="en-US" smtClean="0"/>
              <a:t>4/17/2022</a:t>
            </a:fld>
            <a:endParaRPr lang="en-US"/>
          </a:p>
        </p:txBody>
      </p:sp>
      <p:sp>
        <p:nvSpPr>
          <p:cNvPr id="5" name="Footer Placeholder 4">
            <a:extLst>
              <a:ext uri="{FF2B5EF4-FFF2-40B4-BE49-F238E27FC236}">
                <a16:creationId xmlns:a16="http://schemas.microsoft.com/office/drawing/2014/main" id="{31C8AE60-E29B-4D27-BA9B-0C977588D0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35A079-CE58-4E86-9A9E-916E9B43EC7E}"/>
              </a:ext>
            </a:extLst>
          </p:cNvPr>
          <p:cNvSpPr>
            <a:spLocks noGrp="1"/>
          </p:cNvSpPr>
          <p:nvPr>
            <p:ph type="sldNum" sz="quarter" idx="12"/>
          </p:nvPr>
        </p:nvSpPr>
        <p:spPr/>
        <p:txBody>
          <a:bodyPr/>
          <a:lstStyle/>
          <a:p>
            <a:fld id="{37E2B6E8-C997-4935-B9CC-56E4ABEBACF1}" type="slidenum">
              <a:rPr lang="en-US" smtClean="0"/>
              <a:t>‹#›</a:t>
            </a:fld>
            <a:endParaRPr lang="en-US"/>
          </a:p>
        </p:txBody>
      </p:sp>
    </p:spTree>
    <p:extLst>
      <p:ext uri="{BB962C8B-B14F-4D97-AF65-F5344CB8AC3E}">
        <p14:creationId xmlns:p14="http://schemas.microsoft.com/office/powerpoint/2010/main" val="25613481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89DB6-2268-4D22-9B4A-1DA2BD6E1F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AE5758F-4433-4596-BF09-24CEC9D59B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3DC279B-B54F-4780-BBAA-B9F4540D835F}"/>
              </a:ext>
            </a:extLst>
          </p:cNvPr>
          <p:cNvSpPr>
            <a:spLocks noGrp="1"/>
          </p:cNvSpPr>
          <p:nvPr>
            <p:ph type="dt" sz="half" idx="10"/>
          </p:nvPr>
        </p:nvSpPr>
        <p:spPr/>
        <p:txBody>
          <a:bodyPr/>
          <a:lstStyle/>
          <a:p>
            <a:fld id="{215560DA-2CBE-49A1-9E9D-543F1B563843}" type="datetimeFigureOut">
              <a:rPr lang="en-US" smtClean="0"/>
              <a:t>4/17/2022</a:t>
            </a:fld>
            <a:endParaRPr lang="en-US"/>
          </a:p>
        </p:txBody>
      </p:sp>
      <p:sp>
        <p:nvSpPr>
          <p:cNvPr id="5" name="Footer Placeholder 4">
            <a:extLst>
              <a:ext uri="{FF2B5EF4-FFF2-40B4-BE49-F238E27FC236}">
                <a16:creationId xmlns:a16="http://schemas.microsoft.com/office/drawing/2014/main" id="{6431D5D3-127F-4875-BF93-ADB3C54FA1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A60C51-35F1-4072-A466-2DDE6BD6ED56}"/>
              </a:ext>
            </a:extLst>
          </p:cNvPr>
          <p:cNvSpPr>
            <a:spLocks noGrp="1"/>
          </p:cNvSpPr>
          <p:nvPr>
            <p:ph type="sldNum" sz="quarter" idx="12"/>
          </p:nvPr>
        </p:nvSpPr>
        <p:spPr/>
        <p:txBody>
          <a:bodyPr/>
          <a:lstStyle/>
          <a:p>
            <a:fld id="{C695FB52-0230-4D7E-A101-60BB9F0499D8}" type="slidenum">
              <a:rPr lang="en-US" smtClean="0"/>
              <a:t>‹#›</a:t>
            </a:fld>
            <a:endParaRPr lang="en-US"/>
          </a:p>
        </p:txBody>
      </p:sp>
      <p:pic>
        <p:nvPicPr>
          <p:cNvPr id="8" name="Picture 7">
            <a:extLst>
              <a:ext uri="{FF2B5EF4-FFF2-40B4-BE49-F238E27FC236}">
                <a16:creationId xmlns:a16="http://schemas.microsoft.com/office/drawing/2014/main" id="{D98749FD-2F29-4EF4-B605-976F026BB22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701743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6FE75-51DE-4E3B-97F3-4BFD3740FB8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38DAAD-9F7F-4020-B3C6-79CE793FF0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AB74F6-ACE2-4A98-8CAC-F8143F033DFB}"/>
              </a:ext>
            </a:extLst>
          </p:cNvPr>
          <p:cNvSpPr>
            <a:spLocks noGrp="1"/>
          </p:cNvSpPr>
          <p:nvPr>
            <p:ph type="dt" sz="half" idx="10"/>
          </p:nvPr>
        </p:nvSpPr>
        <p:spPr/>
        <p:txBody>
          <a:bodyPr/>
          <a:lstStyle/>
          <a:p>
            <a:fld id="{215560DA-2CBE-49A1-9E9D-543F1B563843}" type="datetimeFigureOut">
              <a:rPr lang="en-US" smtClean="0"/>
              <a:t>4/17/2022</a:t>
            </a:fld>
            <a:endParaRPr lang="en-US"/>
          </a:p>
        </p:txBody>
      </p:sp>
      <p:sp>
        <p:nvSpPr>
          <p:cNvPr id="5" name="Footer Placeholder 4">
            <a:extLst>
              <a:ext uri="{FF2B5EF4-FFF2-40B4-BE49-F238E27FC236}">
                <a16:creationId xmlns:a16="http://schemas.microsoft.com/office/drawing/2014/main" id="{162BDA65-B30C-436A-8DB7-A3F2F21A2B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A1CCD5-9768-4B36-AC17-A4AD20AF1834}"/>
              </a:ext>
            </a:extLst>
          </p:cNvPr>
          <p:cNvSpPr>
            <a:spLocks noGrp="1"/>
          </p:cNvSpPr>
          <p:nvPr>
            <p:ph type="sldNum" sz="quarter" idx="12"/>
          </p:nvPr>
        </p:nvSpPr>
        <p:spPr/>
        <p:txBody>
          <a:bodyPr/>
          <a:lstStyle/>
          <a:p>
            <a:fld id="{C695FB52-0230-4D7E-A101-60BB9F0499D8}" type="slidenum">
              <a:rPr lang="en-US" smtClean="0"/>
              <a:t>‹#›</a:t>
            </a:fld>
            <a:endParaRPr lang="en-US"/>
          </a:p>
        </p:txBody>
      </p:sp>
      <p:pic>
        <p:nvPicPr>
          <p:cNvPr id="8" name="Picture 7">
            <a:extLst>
              <a:ext uri="{FF2B5EF4-FFF2-40B4-BE49-F238E27FC236}">
                <a16:creationId xmlns:a16="http://schemas.microsoft.com/office/drawing/2014/main" id="{C41FE96E-AA4C-420D-A19B-C74E2DF0431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1882754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DB073-57D8-4006-9B4A-55CCE64C7A7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953B913-207B-4477-B3FF-307B6E4F09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F5CF222-5BF0-409D-BEA2-6EB3B2EFCD33}"/>
              </a:ext>
            </a:extLst>
          </p:cNvPr>
          <p:cNvSpPr>
            <a:spLocks noGrp="1"/>
          </p:cNvSpPr>
          <p:nvPr>
            <p:ph type="dt" sz="half" idx="10"/>
          </p:nvPr>
        </p:nvSpPr>
        <p:spPr/>
        <p:txBody>
          <a:bodyPr/>
          <a:lstStyle/>
          <a:p>
            <a:fld id="{215560DA-2CBE-49A1-9E9D-543F1B563843}" type="datetimeFigureOut">
              <a:rPr lang="en-US" smtClean="0"/>
              <a:t>4/17/2022</a:t>
            </a:fld>
            <a:endParaRPr lang="en-US"/>
          </a:p>
        </p:txBody>
      </p:sp>
      <p:sp>
        <p:nvSpPr>
          <p:cNvPr id="5" name="Footer Placeholder 4">
            <a:extLst>
              <a:ext uri="{FF2B5EF4-FFF2-40B4-BE49-F238E27FC236}">
                <a16:creationId xmlns:a16="http://schemas.microsoft.com/office/drawing/2014/main" id="{C79A2478-57EE-4A11-AA4B-31EC867CC2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7C3A70-949D-4303-AF1A-E4B3F863B7E6}"/>
              </a:ext>
            </a:extLst>
          </p:cNvPr>
          <p:cNvSpPr>
            <a:spLocks noGrp="1"/>
          </p:cNvSpPr>
          <p:nvPr>
            <p:ph type="sldNum" sz="quarter" idx="12"/>
          </p:nvPr>
        </p:nvSpPr>
        <p:spPr/>
        <p:txBody>
          <a:bodyPr/>
          <a:lstStyle/>
          <a:p>
            <a:fld id="{C695FB52-0230-4D7E-A101-60BB9F0499D8}" type="slidenum">
              <a:rPr lang="en-US" smtClean="0"/>
              <a:t>‹#›</a:t>
            </a:fld>
            <a:endParaRPr lang="en-US"/>
          </a:p>
        </p:txBody>
      </p:sp>
      <p:pic>
        <p:nvPicPr>
          <p:cNvPr id="8" name="Picture 7">
            <a:extLst>
              <a:ext uri="{FF2B5EF4-FFF2-40B4-BE49-F238E27FC236}">
                <a16:creationId xmlns:a16="http://schemas.microsoft.com/office/drawing/2014/main" id="{8EFE90F8-6EEF-4243-9E4D-F3505A6AD61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185037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49B25-5AEE-4DF5-8BD3-79F7E0B0F9D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E72FC01-CE4A-4735-84A5-7D610D56F9F9}"/>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4" name="Footer Placeholder 3">
            <a:extLst>
              <a:ext uri="{FF2B5EF4-FFF2-40B4-BE49-F238E27FC236}">
                <a16:creationId xmlns:a16="http://schemas.microsoft.com/office/drawing/2014/main" id="{9D1CD173-F1D4-4CE5-9CC5-4B6CDB63771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D947E22-8C0C-4D73-B76B-910FFA92A620}"/>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150286541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03479-2AEE-45FD-973E-13CB0B69B6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DCB51F-E937-4F35-A01A-AA2638DC187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068C64-3552-47FB-ADE0-8506CC5C2BF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CAB0FAE-80FB-4217-80FD-8A1C4EA686E6}"/>
              </a:ext>
            </a:extLst>
          </p:cNvPr>
          <p:cNvSpPr>
            <a:spLocks noGrp="1"/>
          </p:cNvSpPr>
          <p:nvPr>
            <p:ph type="dt" sz="half" idx="10"/>
          </p:nvPr>
        </p:nvSpPr>
        <p:spPr/>
        <p:txBody>
          <a:bodyPr/>
          <a:lstStyle/>
          <a:p>
            <a:fld id="{215560DA-2CBE-49A1-9E9D-543F1B563843}" type="datetimeFigureOut">
              <a:rPr lang="en-US" smtClean="0"/>
              <a:t>4/17/2022</a:t>
            </a:fld>
            <a:endParaRPr lang="en-US"/>
          </a:p>
        </p:txBody>
      </p:sp>
      <p:sp>
        <p:nvSpPr>
          <p:cNvPr id="6" name="Footer Placeholder 5">
            <a:extLst>
              <a:ext uri="{FF2B5EF4-FFF2-40B4-BE49-F238E27FC236}">
                <a16:creationId xmlns:a16="http://schemas.microsoft.com/office/drawing/2014/main" id="{7DA62CEE-1137-416F-A678-20A735DAAA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40D448-A50C-4AC5-AED0-34B85A516177}"/>
              </a:ext>
            </a:extLst>
          </p:cNvPr>
          <p:cNvSpPr>
            <a:spLocks noGrp="1"/>
          </p:cNvSpPr>
          <p:nvPr>
            <p:ph type="sldNum" sz="quarter" idx="12"/>
          </p:nvPr>
        </p:nvSpPr>
        <p:spPr/>
        <p:txBody>
          <a:bodyPr/>
          <a:lstStyle/>
          <a:p>
            <a:fld id="{C695FB52-0230-4D7E-A101-60BB9F0499D8}" type="slidenum">
              <a:rPr lang="en-US" smtClean="0"/>
              <a:t>‹#›</a:t>
            </a:fld>
            <a:endParaRPr lang="en-US"/>
          </a:p>
        </p:txBody>
      </p:sp>
      <p:pic>
        <p:nvPicPr>
          <p:cNvPr id="9" name="Picture 8">
            <a:extLst>
              <a:ext uri="{FF2B5EF4-FFF2-40B4-BE49-F238E27FC236}">
                <a16:creationId xmlns:a16="http://schemas.microsoft.com/office/drawing/2014/main" id="{DDFD70AA-ED28-4333-9AD5-293359BB36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00092557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930AA-5A8B-4AE3-A98C-0DF3BF8DB61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3F6441-4BB4-485B-A34F-5D3F228036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41D464A-63EF-4D2B-B212-6A5A92C5624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76B0CEE-3028-43E4-9A24-D417DFB7F5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B19F2C9-5517-4CBD-A746-CA001CCFECC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E4CE865-A2F1-486C-9DB4-3E26E5914A89}"/>
              </a:ext>
            </a:extLst>
          </p:cNvPr>
          <p:cNvSpPr>
            <a:spLocks noGrp="1"/>
          </p:cNvSpPr>
          <p:nvPr>
            <p:ph type="dt" sz="half" idx="10"/>
          </p:nvPr>
        </p:nvSpPr>
        <p:spPr/>
        <p:txBody>
          <a:bodyPr/>
          <a:lstStyle/>
          <a:p>
            <a:fld id="{215560DA-2CBE-49A1-9E9D-543F1B563843}" type="datetimeFigureOut">
              <a:rPr lang="en-US" smtClean="0"/>
              <a:t>4/17/2022</a:t>
            </a:fld>
            <a:endParaRPr lang="en-US"/>
          </a:p>
        </p:txBody>
      </p:sp>
      <p:sp>
        <p:nvSpPr>
          <p:cNvPr id="8" name="Footer Placeholder 7">
            <a:extLst>
              <a:ext uri="{FF2B5EF4-FFF2-40B4-BE49-F238E27FC236}">
                <a16:creationId xmlns:a16="http://schemas.microsoft.com/office/drawing/2014/main" id="{3AADC0AF-35E6-4DA9-88E5-886C9863F6B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7EC3738-CCE6-414B-BE3B-252D046D52E3}"/>
              </a:ext>
            </a:extLst>
          </p:cNvPr>
          <p:cNvSpPr>
            <a:spLocks noGrp="1"/>
          </p:cNvSpPr>
          <p:nvPr>
            <p:ph type="sldNum" sz="quarter" idx="12"/>
          </p:nvPr>
        </p:nvSpPr>
        <p:spPr/>
        <p:txBody>
          <a:bodyPr/>
          <a:lstStyle/>
          <a:p>
            <a:fld id="{C695FB52-0230-4D7E-A101-60BB9F0499D8}" type="slidenum">
              <a:rPr lang="en-US" smtClean="0"/>
              <a:t>‹#›</a:t>
            </a:fld>
            <a:endParaRPr lang="en-US"/>
          </a:p>
        </p:txBody>
      </p:sp>
      <p:pic>
        <p:nvPicPr>
          <p:cNvPr id="11" name="Picture 10">
            <a:extLst>
              <a:ext uri="{FF2B5EF4-FFF2-40B4-BE49-F238E27FC236}">
                <a16:creationId xmlns:a16="http://schemas.microsoft.com/office/drawing/2014/main" id="{E90B9637-7E73-423D-8CDA-3726AD6230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096906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7BD4A-2ECB-4420-813D-79919203772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BBE78E5-1059-44DB-A0BD-B2480B2BAB45}"/>
              </a:ext>
            </a:extLst>
          </p:cNvPr>
          <p:cNvSpPr>
            <a:spLocks noGrp="1"/>
          </p:cNvSpPr>
          <p:nvPr>
            <p:ph type="dt" sz="half" idx="10"/>
          </p:nvPr>
        </p:nvSpPr>
        <p:spPr/>
        <p:txBody>
          <a:bodyPr/>
          <a:lstStyle/>
          <a:p>
            <a:fld id="{215560DA-2CBE-49A1-9E9D-543F1B563843}" type="datetimeFigureOut">
              <a:rPr lang="en-US" smtClean="0"/>
              <a:t>4/17/2022</a:t>
            </a:fld>
            <a:endParaRPr lang="en-US"/>
          </a:p>
        </p:txBody>
      </p:sp>
      <p:sp>
        <p:nvSpPr>
          <p:cNvPr id="4" name="Footer Placeholder 3">
            <a:extLst>
              <a:ext uri="{FF2B5EF4-FFF2-40B4-BE49-F238E27FC236}">
                <a16:creationId xmlns:a16="http://schemas.microsoft.com/office/drawing/2014/main" id="{0A13CC3E-0BE3-42DE-A35C-29112765328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23B1A01-2E0A-48C0-89A0-695E4FA9C37C}"/>
              </a:ext>
            </a:extLst>
          </p:cNvPr>
          <p:cNvSpPr>
            <a:spLocks noGrp="1"/>
          </p:cNvSpPr>
          <p:nvPr>
            <p:ph type="sldNum" sz="quarter" idx="12"/>
          </p:nvPr>
        </p:nvSpPr>
        <p:spPr/>
        <p:txBody>
          <a:bodyPr/>
          <a:lstStyle/>
          <a:p>
            <a:fld id="{C695FB52-0230-4D7E-A101-60BB9F0499D8}" type="slidenum">
              <a:rPr lang="en-US" smtClean="0"/>
              <a:t>‹#›</a:t>
            </a:fld>
            <a:endParaRPr lang="en-US"/>
          </a:p>
        </p:txBody>
      </p:sp>
      <p:pic>
        <p:nvPicPr>
          <p:cNvPr id="9" name="Picture 8">
            <a:extLst>
              <a:ext uri="{FF2B5EF4-FFF2-40B4-BE49-F238E27FC236}">
                <a16:creationId xmlns:a16="http://schemas.microsoft.com/office/drawing/2014/main" id="{FC06A574-B9AC-4324-B7A4-3467B64C3AE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661613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870DC0-B990-42A0-B59A-657B3079D7A7}"/>
              </a:ext>
            </a:extLst>
          </p:cNvPr>
          <p:cNvSpPr>
            <a:spLocks noGrp="1"/>
          </p:cNvSpPr>
          <p:nvPr>
            <p:ph type="dt" sz="half" idx="10"/>
          </p:nvPr>
        </p:nvSpPr>
        <p:spPr/>
        <p:txBody>
          <a:bodyPr/>
          <a:lstStyle/>
          <a:p>
            <a:fld id="{215560DA-2CBE-49A1-9E9D-543F1B563843}" type="datetimeFigureOut">
              <a:rPr lang="en-US" smtClean="0"/>
              <a:t>4/17/2022</a:t>
            </a:fld>
            <a:endParaRPr lang="en-US"/>
          </a:p>
        </p:txBody>
      </p:sp>
      <p:sp>
        <p:nvSpPr>
          <p:cNvPr id="3" name="Footer Placeholder 2">
            <a:extLst>
              <a:ext uri="{FF2B5EF4-FFF2-40B4-BE49-F238E27FC236}">
                <a16:creationId xmlns:a16="http://schemas.microsoft.com/office/drawing/2014/main" id="{4793E54E-772E-4E25-9CE7-9FD49567CA9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D711FA5-99FD-4A97-B591-60F2E34F2D72}"/>
              </a:ext>
            </a:extLst>
          </p:cNvPr>
          <p:cNvSpPr>
            <a:spLocks noGrp="1"/>
          </p:cNvSpPr>
          <p:nvPr>
            <p:ph type="sldNum" sz="quarter" idx="12"/>
          </p:nvPr>
        </p:nvSpPr>
        <p:spPr/>
        <p:txBody>
          <a:bodyPr/>
          <a:lstStyle/>
          <a:p>
            <a:fld id="{C695FB52-0230-4D7E-A101-60BB9F0499D8}" type="slidenum">
              <a:rPr lang="en-US" smtClean="0"/>
              <a:t>‹#›</a:t>
            </a:fld>
            <a:endParaRPr lang="en-US"/>
          </a:p>
        </p:txBody>
      </p:sp>
    </p:spTree>
    <p:extLst>
      <p:ext uri="{BB962C8B-B14F-4D97-AF65-F5344CB8AC3E}">
        <p14:creationId xmlns:p14="http://schemas.microsoft.com/office/powerpoint/2010/main" val="107782534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044F4-59DB-408F-8856-DB9DF25E95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A08ED0D-005F-4F4C-8722-5644EE7283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C310F74-5739-4165-87D8-96390393BA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58183B-17E1-4DC0-B46B-E12FBE739437}"/>
              </a:ext>
            </a:extLst>
          </p:cNvPr>
          <p:cNvSpPr>
            <a:spLocks noGrp="1"/>
          </p:cNvSpPr>
          <p:nvPr>
            <p:ph type="dt" sz="half" idx="10"/>
          </p:nvPr>
        </p:nvSpPr>
        <p:spPr/>
        <p:txBody>
          <a:bodyPr/>
          <a:lstStyle/>
          <a:p>
            <a:fld id="{215560DA-2CBE-49A1-9E9D-543F1B563843}" type="datetimeFigureOut">
              <a:rPr lang="en-US" smtClean="0"/>
              <a:t>4/17/2022</a:t>
            </a:fld>
            <a:endParaRPr lang="en-US"/>
          </a:p>
        </p:txBody>
      </p:sp>
      <p:sp>
        <p:nvSpPr>
          <p:cNvPr id="6" name="Footer Placeholder 5">
            <a:extLst>
              <a:ext uri="{FF2B5EF4-FFF2-40B4-BE49-F238E27FC236}">
                <a16:creationId xmlns:a16="http://schemas.microsoft.com/office/drawing/2014/main" id="{F29CF99C-97E3-415E-9DC1-EB7059DF62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B08D01-72C9-4DE8-B21F-2922FC5F59F5}"/>
              </a:ext>
            </a:extLst>
          </p:cNvPr>
          <p:cNvSpPr>
            <a:spLocks noGrp="1"/>
          </p:cNvSpPr>
          <p:nvPr>
            <p:ph type="sldNum" sz="quarter" idx="12"/>
          </p:nvPr>
        </p:nvSpPr>
        <p:spPr/>
        <p:txBody>
          <a:bodyPr/>
          <a:lstStyle/>
          <a:p>
            <a:fld id="{C695FB52-0230-4D7E-A101-60BB9F0499D8}" type="slidenum">
              <a:rPr lang="en-US" smtClean="0"/>
              <a:t>‹#›</a:t>
            </a:fld>
            <a:endParaRPr lang="en-US"/>
          </a:p>
        </p:txBody>
      </p:sp>
    </p:spTree>
    <p:extLst>
      <p:ext uri="{BB962C8B-B14F-4D97-AF65-F5344CB8AC3E}">
        <p14:creationId xmlns:p14="http://schemas.microsoft.com/office/powerpoint/2010/main" val="82298408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A3BA7-E6B7-4EE8-8FB4-5FBD0275DD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CE906A3-EF5B-41F7-B514-A5DD27BF28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2695123-B911-4663-99C6-9C2B786175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96846B-6583-4D3F-9D2F-0336218D04F7}"/>
              </a:ext>
            </a:extLst>
          </p:cNvPr>
          <p:cNvSpPr>
            <a:spLocks noGrp="1"/>
          </p:cNvSpPr>
          <p:nvPr>
            <p:ph type="dt" sz="half" idx="10"/>
          </p:nvPr>
        </p:nvSpPr>
        <p:spPr/>
        <p:txBody>
          <a:bodyPr/>
          <a:lstStyle/>
          <a:p>
            <a:fld id="{215560DA-2CBE-49A1-9E9D-543F1B563843}" type="datetimeFigureOut">
              <a:rPr lang="en-US" smtClean="0"/>
              <a:t>4/17/2022</a:t>
            </a:fld>
            <a:endParaRPr lang="en-US"/>
          </a:p>
        </p:txBody>
      </p:sp>
      <p:sp>
        <p:nvSpPr>
          <p:cNvPr id="6" name="Footer Placeholder 5">
            <a:extLst>
              <a:ext uri="{FF2B5EF4-FFF2-40B4-BE49-F238E27FC236}">
                <a16:creationId xmlns:a16="http://schemas.microsoft.com/office/drawing/2014/main" id="{D5508EE6-E924-439F-A73B-C7FF189BAD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A1507C-CBDB-4777-99A1-F990C016B558}"/>
              </a:ext>
            </a:extLst>
          </p:cNvPr>
          <p:cNvSpPr>
            <a:spLocks noGrp="1"/>
          </p:cNvSpPr>
          <p:nvPr>
            <p:ph type="sldNum" sz="quarter" idx="12"/>
          </p:nvPr>
        </p:nvSpPr>
        <p:spPr/>
        <p:txBody>
          <a:bodyPr/>
          <a:lstStyle/>
          <a:p>
            <a:fld id="{C695FB52-0230-4D7E-A101-60BB9F0499D8}" type="slidenum">
              <a:rPr lang="en-US" smtClean="0"/>
              <a:t>‹#›</a:t>
            </a:fld>
            <a:endParaRPr lang="en-US"/>
          </a:p>
        </p:txBody>
      </p:sp>
    </p:spTree>
    <p:extLst>
      <p:ext uri="{BB962C8B-B14F-4D97-AF65-F5344CB8AC3E}">
        <p14:creationId xmlns:p14="http://schemas.microsoft.com/office/powerpoint/2010/main" val="114525586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3B6C9-9D15-47C2-A3E3-ABB29B9B123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8E061A6-143E-478B-95B8-941EA754C39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473BA8-542C-488D-B85C-26E91DF51976}"/>
              </a:ext>
            </a:extLst>
          </p:cNvPr>
          <p:cNvSpPr>
            <a:spLocks noGrp="1"/>
          </p:cNvSpPr>
          <p:nvPr>
            <p:ph type="dt" sz="half" idx="10"/>
          </p:nvPr>
        </p:nvSpPr>
        <p:spPr/>
        <p:txBody>
          <a:bodyPr/>
          <a:lstStyle/>
          <a:p>
            <a:fld id="{215560DA-2CBE-49A1-9E9D-543F1B563843}" type="datetimeFigureOut">
              <a:rPr lang="en-US" smtClean="0"/>
              <a:t>4/17/2022</a:t>
            </a:fld>
            <a:endParaRPr lang="en-US"/>
          </a:p>
        </p:txBody>
      </p:sp>
      <p:sp>
        <p:nvSpPr>
          <p:cNvPr id="5" name="Footer Placeholder 4">
            <a:extLst>
              <a:ext uri="{FF2B5EF4-FFF2-40B4-BE49-F238E27FC236}">
                <a16:creationId xmlns:a16="http://schemas.microsoft.com/office/drawing/2014/main" id="{28DDBF7A-8193-4ECF-9BB5-542F153F7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019856-3E1A-4F87-BA20-02AAD2C4D1DD}"/>
              </a:ext>
            </a:extLst>
          </p:cNvPr>
          <p:cNvSpPr>
            <a:spLocks noGrp="1"/>
          </p:cNvSpPr>
          <p:nvPr>
            <p:ph type="sldNum" sz="quarter" idx="12"/>
          </p:nvPr>
        </p:nvSpPr>
        <p:spPr/>
        <p:txBody>
          <a:bodyPr/>
          <a:lstStyle/>
          <a:p>
            <a:fld id="{C695FB52-0230-4D7E-A101-60BB9F0499D8}" type="slidenum">
              <a:rPr lang="en-US" smtClean="0"/>
              <a:t>‹#›</a:t>
            </a:fld>
            <a:endParaRPr lang="en-US"/>
          </a:p>
        </p:txBody>
      </p:sp>
    </p:spTree>
    <p:extLst>
      <p:ext uri="{BB962C8B-B14F-4D97-AF65-F5344CB8AC3E}">
        <p14:creationId xmlns:p14="http://schemas.microsoft.com/office/powerpoint/2010/main" val="19362975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DE809B-EAF3-4F99-AE9C-C01EAFB968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765E7C8-5217-4B26-BF2E-F1D9499DD81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3C08DC-351E-479E-B1A5-6B33B4704E49}"/>
              </a:ext>
            </a:extLst>
          </p:cNvPr>
          <p:cNvSpPr>
            <a:spLocks noGrp="1"/>
          </p:cNvSpPr>
          <p:nvPr>
            <p:ph type="dt" sz="half" idx="10"/>
          </p:nvPr>
        </p:nvSpPr>
        <p:spPr/>
        <p:txBody>
          <a:bodyPr/>
          <a:lstStyle/>
          <a:p>
            <a:fld id="{215560DA-2CBE-49A1-9E9D-543F1B563843}" type="datetimeFigureOut">
              <a:rPr lang="en-US" smtClean="0"/>
              <a:t>4/17/2022</a:t>
            </a:fld>
            <a:endParaRPr lang="en-US"/>
          </a:p>
        </p:txBody>
      </p:sp>
      <p:sp>
        <p:nvSpPr>
          <p:cNvPr id="5" name="Footer Placeholder 4">
            <a:extLst>
              <a:ext uri="{FF2B5EF4-FFF2-40B4-BE49-F238E27FC236}">
                <a16:creationId xmlns:a16="http://schemas.microsoft.com/office/drawing/2014/main" id="{77BD3DDC-3A94-4F4A-893E-08C11E3424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EA08A1-50CB-48B2-BEEB-4BF28F26EE8D}"/>
              </a:ext>
            </a:extLst>
          </p:cNvPr>
          <p:cNvSpPr>
            <a:spLocks noGrp="1"/>
          </p:cNvSpPr>
          <p:nvPr>
            <p:ph type="sldNum" sz="quarter" idx="12"/>
          </p:nvPr>
        </p:nvSpPr>
        <p:spPr/>
        <p:txBody>
          <a:bodyPr/>
          <a:lstStyle/>
          <a:p>
            <a:fld id="{C695FB52-0230-4D7E-A101-60BB9F0499D8}" type="slidenum">
              <a:rPr lang="en-US" smtClean="0"/>
              <a:t>‹#›</a:t>
            </a:fld>
            <a:endParaRPr lang="en-US"/>
          </a:p>
        </p:txBody>
      </p:sp>
    </p:spTree>
    <p:extLst>
      <p:ext uri="{BB962C8B-B14F-4D97-AF65-F5344CB8AC3E}">
        <p14:creationId xmlns:p14="http://schemas.microsoft.com/office/powerpoint/2010/main" val="124661931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2C465-89AA-4BCF-B8E3-0809131F6A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15B7143-0BCD-45AC-99DD-A77D6543AC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7644983-CF5F-46C0-81A7-CE6C50DB8BC9}"/>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A01DB3E9-CF7E-416E-B931-5E5C7BE752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672E0D-DC5D-4DF4-82E0-20AC7E214739}"/>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28535691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1CD47-0F33-48F3-A2AA-B3F32F976F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8C40DF-7AC7-4F5A-9F12-05B6968277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4FC271-BBD9-4E9F-B1C7-52B0202A9799}"/>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A3889FC5-EE31-484F-A94F-7EDF96335F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C877CD-960C-4BAD-88C7-2626ED406A5E}"/>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689773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10A974-353B-4268-9518-4B4260838957}"/>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3" name="Footer Placeholder 2">
            <a:extLst>
              <a:ext uri="{FF2B5EF4-FFF2-40B4-BE49-F238E27FC236}">
                <a16:creationId xmlns:a16="http://schemas.microsoft.com/office/drawing/2014/main" id="{7ACADC56-6F32-4D43-9148-89FCE314C7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58D3CCB-986A-48DC-B172-025F2E666E8D}"/>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39136080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FC965-E790-4CBA-9174-0DECB6E47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67EF6DD-ADEE-46A2-BE75-83256D0C48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1E1CB37-839E-4127-9E59-BB1098674E0A}"/>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A04DF3E0-87CA-40B3-9237-FAB00419F6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CFFFF1-746E-4A80-9A8B-FEA674D72455}"/>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158512542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A7C42-287B-4B6D-88FE-FC15FBC9A5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0FB77C-639A-4683-AACD-12ACCD0448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6377AF1-7322-4E79-9E1D-8088430710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4E1792D-BB7E-45DD-BCB4-46B7191CCA7E}"/>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6" name="Footer Placeholder 5">
            <a:extLst>
              <a:ext uri="{FF2B5EF4-FFF2-40B4-BE49-F238E27FC236}">
                <a16:creationId xmlns:a16="http://schemas.microsoft.com/office/drawing/2014/main" id="{F524BFEB-9CB8-4190-8E5F-8462862461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2BBB27-1712-4C78-BD7D-A1C6CA0B2A0C}"/>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136868560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3C36F-0294-4A55-869F-2FCD65F692C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A072E28-74BF-4E8B-AD84-842F027909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E6E9C2-1CB6-46E3-A7E2-69F585CF614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CA881C-16CB-40D0-BCEB-50BB953AFD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E56F0E3-3445-4C37-B161-3698064BA63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6B40EB-150E-4D60-A32E-41CC5ABC208E}"/>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8" name="Footer Placeholder 7">
            <a:extLst>
              <a:ext uri="{FF2B5EF4-FFF2-40B4-BE49-F238E27FC236}">
                <a16:creationId xmlns:a16="http://schemas.microsoft.com/office/drawing/2014/main" id="{EE399F26-B981-4E7F-BAC6-E5997C0AA2A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F50C76-E7FC-4082-906C-C8A70843C375}"/>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235306386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49B25-5AEE-4DF5-8BD3-79F7E0B0F9D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E72FC01-CE4A-4735-84A5-7D610D56F9F9}"/>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4" name="Footer Placeholder 3">
            <a:extLst>
              <a:ext uri="{FF2B5EF4-FFF2-40B4-BE49-F238E27FC236}">
                <a16:creationId xmlns:a16="http://schemas.microsoft.com/office/drawing/2014/main" id="{9D1CD173-F1D4-4CE5-9CC5-4B6CDB63771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D947E22-8C0C-4D73-B76B-910FFA92A620}"/>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345640093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10A974-353B-4268-9518-4B4260838957}"/>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3" name="Footer Placeholder 2">
            <a:extLst>
              <a:ext uri="{FF2B5EF4-FFF2-40B4-BE49-F238E27FC236}">
                <a16:creationId xmlns:a16="http://schemas.microsoft.com/office/drawing/2014/main" id="{7ACADC56-6F32-4D43-9148-89FCE314C7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58D3CCB-986A-48DC-B172-025F2E666E8D}"/>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413039210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07488-46CE-4A05-A64D-ED42207AB1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F89CA85-7776-40E6-8BF6-F93AF44E2A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E084840-123B-42F7-9A34-FF472F9846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C13437-9602-4A53-B868-794BF4C960FB}"/>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6" name="Footer Placeholder 5">
            <a:extLst>
              <a:ext uri="{FF2B5EF4-FFF2-40B4-BE49-F238E27FC236}">
                <a16:creationId xmlns:a16="http://schemas.microsoft.com/office/drawing/2014/main" id="{167B9E65-E5B8-4507-93DF-122A7BBDC0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A76CF7-5A9C-4985-B37C-03635C69F728}"/>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380190637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8CF80-B955-4C49-BB89-A53444AB80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00EF829-32F9-46D4-A961-CF64338891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0BA8580-93B6-4C0F-BF52-BBD0308C66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B1DD13-C978-44F6-B592-4905998B9A31}"/>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6" name="Footer Placeholder 5">
            <a:extLst>
              <a:ext uri="{FF2B5EF4-FFF2-40B4-BE49-F238E27FC236}">
                <a16:creationId xmlns:a16="http://schemas.microsoft.com/office/drawing/2014/main" id="{22CBAE35-9F55-4658-91FA-7A32E7B14F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CB922E-EA0F-4718-A97A-71060E33642D}"/>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173139429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55F61-4A96-41D5-810C-A53818E39F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ED28E3E-F89D-4E4F-8F36-43C7E2CCEA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32BFE2-003E-438E-8081-8B4637EFAF2E}"/>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3E916F86-2C1D-4101-B97C-33DC7273FE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9A25B6-E483-4090-B5DB-425BD7235619}"/>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279650975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CB457C-66EF-4B9F-AF0C-D0D1438E3C0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1053D09-F832-41E5-A699-E9FB13E0985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E2A444-FC89-45E3-8B0F-5686A6F098FB}"/>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819FF732-2F48-4E1B-A2EC-EA530CED9B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1303BD-541E-44AD-B46C-51F0FCC76063}"/>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149993137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25274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07488-46CE-4A05-A64D-ED42207AB1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F89CA85-7776-40E6-8BF6-F93AF44E2A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E084840-123B-42F7-9A34-FF472F9846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C13437-9602-4A53-B868-794BF4C960FB}"/>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6" name="Footer Placeholder 5">
            <a:extLst>
              <a:ext uri="{FF2B5EF4-FFF2-40B4-BE49-F238E27FC236}">
                <a16:creationId xmlns:a16="http://schemas.microsoft.com/office/drawing/2014/main" id="{167B9E65-E5B8-4507-93DF-122A7BBDC0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A76CF7-5A9C-4985-B37C-03635C69F728}"/>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292424739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00146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85825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49614-F117-4E30-B1B0-30E899C32E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84FDD0-F6A6-40FA-9404-62A7FA997F1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5DA11A-3561-4D66-9C43-4AB8802A74E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CFBC2F6-F4A9-4FDD-8635-A3141B0AB9D3}"/>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6" name="Footer Placeholder 5">
            <a:extLst>
              <a:ext uri="{FF2B5EF4-FFF2-40B4-BE49-F238E27FC236}">
                <a16:creationId xmlns:a16="http://schemas.microsoft.com/office/drawing/2014/main" id="{F0C9EA11-227E-4026-B989-5B230D6C48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DAA2FF-91F9-4BF2-B9E7-B7A6B27063ED}"/>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272702079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D4C20-9059-430B-AB07-18430235F4B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B3ECE2F-EA6A-49CE-9201-B6D142209E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396CD8-EC9B-41FB-AE0C-47368BD6C49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FD6CD7-42ED-47F5-BDEF-EE43428A54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8E3504-023E-4E3E-99BF-248294B0D10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8B5712D-79A9-4341-B546-306EC2F526F2}"/>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8" name="Footer Placeholder 7">
            <a:extLst>
              <a:ext uri="{FF2B5EF4-FFF2-40B4-BE49-F238E27FC236}">
                <a16:creationId xmlns:a16="http://schemas.microsoft.com/office/drawing/2014/main" id="{AE2D45EA-AFED-461E-9F2B-36D35775C96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0900BEA-32B1-4648-BF59-ABE12DC7AEB5}"/>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13862283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C572D-FDE8-470E-AB54-41D5E80735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4DF598A-BD7C-43F1-AD97-A723D4D36923}"/>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4" name="Footer Placeholder 3">
            <a:extLst>
              <a:ext uri="{FF2B5EF4-FFF2-40B4-BE49-F238E27FC236}">
                <a16:creationId xmlns:a16="http://schemas.microsoft.com/office/drawing/2014/main" id="{B013D0BF-CECD-4999-82B1-9202E66E12C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857E4F-225F-4DBC-B1FC-B72AD771F405}"/>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79088452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59A559-C548-4F60-8175-453E68642409}"/>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3" name="Footer Placeholder 2">
            <a:extLst>
              <a:ext uri="{FF2B5EF4-FFF2-40B4-BE49-F238E27FC236}">
                <a16:creationId xmlns:a16="http://schemas.microsoft.com/office/drawing/2014/main" id="{DE28F513-A858-45A7-8D24-12CFE3C034B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6C09170-9EA4-4413-A660-AF2FE4DA37C3}"/>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262493164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C0E27-95B0-4BEF-AF7B-E1C25ADCDA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C31CBF2-85AB-4731-97DA-009675B190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D1F181-CE9E-470D-9ACA-6D918D2F83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A0A09D-20AF-488A-BA97-5435558F9EE3}"/>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6" name="Footer Placeholder 5">
            <a:extLst>
              <a:ext uri="{FF2B5EF4-FFF2-40B4-BE49-F238E27FC236}">
                <a16:creationId xmlns:a16="http://schemas.microsoft.com/office/drawing/2014/main" id="{BD341499-420A-403F-9B69-730ADE19BD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76D742-9C42-40A1-9575-C5CC21609B96}"/>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178760280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01873-05B8-433B-B6B5-5ACC748ABD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EC15326-22DD-4520-8AA7-16E9555785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AD0DD21-7658-482B-96CC-BF55719035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99A9D9-6F9E-4A30-95FA-303AFEA27741}"/>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6" name="Footer Placeholder 5">
            <a:extLst>
              <a:ext uri="{FF2B5EF4-FFF2-40B4-BE49-F238E27FC236}">
                <a16:creationId xmlns:a16="http://schemas.microsoft.com/office/drawing/2014/main" id="{81461EED-D5AD-4C7C-A392-03031D11A1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498526-1D1A-4740-A33D-69709DFD703E}"/>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47680747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AC84C-A727-4E0E-BDC0-E1CD50614F1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957024-D34F-4080-97FE-BA97CF9CFB3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5A8252-C956-4E22-BB3B-E4DE4B8DD15D}"/>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5" name="Footer Placeholder 4">
            <a:extLst>
              <a:ext uri="{FF2B5EF4-FFF2-40B4-BE49-F238E27FC236}">
                <a16:creationId xmlns:a16="http://schemas.microsoft.com/office/drawing/2014/main" id="{20B8CDA5-5B9C-430A-984F-8B24AAC3A0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5070E3-796F-4CD4-A2DC-C2AF460C6D0E}"/>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289939488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0FE492-F42D-4DF6-90BE-E89A113EB41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1FFA691-A553-4995-90F3-1CCDC0C2AE9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F54E93-3B9B-4B3C-9B41-B5E675794BF7}"/>
              </a:ext>
            </a:extLst>
          </p:cNvPr>
          <p:cNvSpPr>
            <a:spLocks noGrp="1"/>
          </p:cNvSpPr>
          <p:nvPr>
            <p:ph type="dt" sz="half" idx="10"/>
          </p:nvPr>
        </p:nvSpPr>
        <p:spPr/>
        <p:txBody>
          <a:bodyPr/>
          <a:lstStyle/>
          <a:p>
            <a:fld id="{0D8273C8-E88C-4561-81C6-19268EA22421}" type="datetimeFigureOut">
              <a:rPr lang="en-US" smtClean="0"/>
              <a:t>4/17/2022</a:t>
            </a:fld>
            <a:endParaRPr lang="en-US"/>
          </a:p>
        </p:txBody>
      </p:sp>
      <p:sp>
        <p:nvSpPr>
          <p:cNvPr id="5" name="Footer Placeholder 4">
            <a:extLst>
              <a:ext uri="{FF2B5EF4-FFF2-40B4-BE49-F238E27FC236}">
                <a16:creationId xmlns:a16="http://schemas.microsoft.com/office/drawing/2014/main" id="{93DA00E6-CE0B-48B3-95B8-312BFD016B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963279-B560-4B1F-8197-78D90768955B}"/>
              </a:ext>
            </a:extLst>
          </p:cNvPr>
          <p:cNvSpPr>
            <a:spLocks noGrp="1"/>
          </p:cNvSpPr>
          <p:nvPr>
            <p:ph type="sldNum" sz="quarter" idx="12"/>
          </p:nvPr>
        </p:nvSpPr>
        <p:spPr/>
        <p:txBody>
          <a:bodyPr/>
          <a:lstStyle/>
          <a:p>
            <a:fld id="{27D99CE8-E925-4855-93DF-F8861E01968E}" type="slidenum">
              <a:rPr lang="en-US" smtClean="0"/>
              <a:t>‹#›</a:t>
            </a:fld>
            <a:endParaRPr lang="en-US"/>
          </a:p>
        </p:txBody>
      </p:sp>
    </p:spTree>
    <p:extLst>
      <p:ext uri="{BB962C8B-B14F-4D97-AF65-F5344CB8AC3E}">
        <p14:creationId xmlns:p14="http://schemas.microsoft.com/office/powerpoint/2010/main" val="1974381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8CF80-B955-4C49-BB89-A53444AB80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00EF829-32F9-46D4-A961-CF64338891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0BA8580-93B6-4C0F-BF52-BBD0308C66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B1DD13-C978-44F6-B592-4905998B9A31}"/>
              </a:ext>
            </a:extLst>
          </p:cNvPr>
          <p:cNvSpPr>
            <a:spLocks noGrp="1"/>
          </p:cNvSpPr>
          <p:nvPr>
            <p:ph type="dt" sz="half" idx="10"/>
          </p:nvPr>
        </p:nvSpPr>
        <p:spPr/>
        <p:txBody>
          <a:bodyPr/>
          <a:lstStyle/>
          <a:p>
            <a:fld id="{E417A5B0-CA9D-47D4-9C02-79ABCAA6A4B8}" type="datetimeFigureOut">
              <a:rPr lang="en-US" smtClean="0"/>
              <a:t>4/17/2022</a:t>
            </a:fld>
            <a:endParaRPr lang="en-US"/>
          </a:p>
        </p:txBody>
      </p:sp>
      <p:sp>
        <p:nvSpPr>
          <p:cNvPr id="6" name="Footer Placeholder 5">
            <a:extLst>
              <a:ext uri="{FF2B5EF4-FFF2-40B4-BE49-F238E27FC236}">
                <a16:creationId xmlns:a16="http://schemas.microsoft.com/office/drawing/2014/main" id="{22CBAE35-9F55-4658-91FA-7A32E7B14F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CB922E-EA0F-4718-A97A-71060E33642D}"/>
              </a:ext>
            </a:extLst>
          </p:cNvPr>
          <p:cNvSpPr>
            <a:spLocks noGrp="1"/>
          </p:cNvSpPr>
          <p:nvPr>
            <p:ph type="sldNum" sz="quarter" idx="12"/>
          </p:nvPr>
        </p:nvSpPr>
        <p:spPr/>
        <p:txBody>
          <a:bodyPr/>
          <a:lstStyle/>
          <a:p>
            <a:fld id="{58868ABB-0F23-45C6-B0FA-BAA27008E339}" type="slidenum">
              <a:rPr lang="en-US" smtClean="0"/>
              <a:t>‹#›</a:t>
            </a:fld>
            <a:endParaRPr lang="en-US"/>
          </a:p>
        </p:txBody>
      </p:sp>
    </p:spTree>
    <p:extLst>
      <p:ext uri="{BB962C8B-B14F-4D97-AF65-F5344CB8AC3E}">
        <p14:creationId xmlns:p14="http://schemas.microsoft.com/office/powerpoint/2010/main" val="305439995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073E4-E75A-4872-9551-7DF8934C052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BFDDEB8-67EC-4C9D-94E0-F5A49072AA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4F77FC6-B8B5-414C-A80F-466DC922CE26}"/>
              </a:ext>
            </a:extLst>
          </p:cNvPr>
          <p:cNvSpPr>
            <a:spLocks noGrp="1"/>
          </p:cNvSpPr>
          <p:nvPr>
            <p:ph type="dt" sz="half" idx="10"/>
          </p:nvPr>
        </p:nvSpPr>
        <p:spPr/>
        <p:txBody>
          <a:bodyPr/>
          <a:lstStyle/>
          <a:p>
            <a:fld id="{B1446E3B-6F1C-46D7-AA85-CE66B145061F}" type="datetimeFigureOut">
              <a:rPr lang="en-US" smtClean="0"/>
              <a:t>4/17/2022</a:t>
            </a:fld>
            <a:endParaRPr lang="en-US"/>
          </a:p>
        </p:txBody>
      </p:sp>
      <p:sp>
        <p:nvSpPr>
          <p:cNvPr id="5" name="Footer Placeholder 4">
            <a:extLst>
              <a:ext uri="{FF2B5EF4-FFF2-40B4-BE49-F238E27FC236}">
                <a16:creationId xmlns:a16="http://schemas.microsoft.com/office/drawing/2014/main" id="{609CC1D0-FDC2-431B-ACAD-9D4204F3D2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12B2DE-F73E-42BF-AB37-849A8E6D2BEE}"/>
              </a:ext>
            </a:extLst>
          </p:cNvPr>
          <p:cNvSpPr>
            <a:spLocks noGrp="1"/>
          </p:cNvSpPr>
          <p:nvPr>
            <p:ph type="sldNum" sz="quarter" idx="12"/>
          </p:nvPr>
        </p:nvSpPr>
        <p:spPr/>
        <p:txBody>
          <a:bodyPr/>
          <a:lstStyle/>
          <a:p>
            <a:fld id="{3FA8AE3C-2597-4467-8A4E-F289A7177319}" type="slidenum">
              <a:rPr lang="en-US" smtClean="0"/>
              <a:t>‹#›</a:t>
            </a:fld>
            <a:endParaRPr lang="en-US"/>
          </a:p>
        </p:txBody>
      </p:sp>
    </p:spTree>
    <p:extLst>
      <p:ext uri="{BB962C8B-B14F-4D97-AF65-F5344CB8AC3E}">
        <p14:creationId xmlns:p14="http://schemas.microsoft.com/office/powerpoint/2010/main" val="245174276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2F65C-DFAC-4B20-AB9E-2BC2708DBC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9530E8-319E-4982-B72D-3BB4B543AAB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16ED82-2122-4AFA-B6D9-C98519FDC160}"/>
              </a:ext>
            </a:extLst>
          </p:cNvPr>
          <p:cNvSpPr>
            <a:spLocks noGrp="1"/>
          </p:cNvSpPr>
          <p:nvPr>
            <p:ph type="dt" sz="half" idx="10"/>
          </p:nvPr>
        </p:nvSpPr>
        <p:spPr/>
        <p:txBody>
          <a:bodyPr/>
          <a:lstStyle/>
          <a:p>
            <a:fld id="{B1446E3B-6F1C-46D7-AA85-CE66B145061F}" type="datetimeFigureOut">
              <a:rPr lang="en-US" smtClean="0"/>
              <a:t>4/17/2022</a:t>
            </a:fld>
            <a:endParaRPr lang="en-US"/>
          </a:p>
        </p:txBody>
      </p:sp>
      <p:sp>
        <p:nvSpPr>
          <p:cNvPr id="5" name="Footer Placeholder 4">
            <a:extLst>
              <a:ext uri="{FF2B5EF4-FFF2-40B4-BE49-F238E27FC236}">
                <a16:creationId xmlns:a16="http://schemas.microsoft.com/office/drawing/2014/main" id="{355B3899-D700-4E5D-8D2F-494B63BEA8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C8511A-FB0A-4840-9C05-0E6102CC95C8}"/>
              </a:ext>
            </a:extLst>
          </p:cNvPr>
          <p:cNvSpPr>
            <a:spLocks noGrp="1"/>
          </p:cNvSpPr>
          <p:nvPr>
            <p:ph type="sldNum" sz="quarter" idx="12"/>
          </p:nvPr>
        </p:nvSpPr>
        <p:spPr/>
        <p:txBody>
          <a:bodyPr/>
          <a:lstStyle/>
          <a:p>
            <a:fld id="{3FA8AE3C-2597-4467-8A4E-F289A7177319}" type="slidenum">
              <a:rPr lang="en-US" smtClean="0"/>
              <a:t>‹#›</a:t>
            </a:fld>
            <a:endParaRPr lang="en-US"/>
          </a:p>
        </p:txBody>
      </p:sp>
    </p:spTree>
    <p:extLst>
      <p:ext uri="{BB962C8B-B14F-4D97-AF65-F5344CB8AC3E}">
        <p14:creationId xmlns:p14="http://schemas.microsoft.com/office/powerpoint/2010/main" val="7079403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F2958-577D-4AFA-BB33-D565369856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7336B03-8D63-4FEC-AC07-87967C57CF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6A56C27-6CC1-4261-BC40-88BDDEA54A0D}"/>
              </a:ext>
            </a:extLst>
          </p:cNvPr>
          <p:cNvSpPr>
            <a:spLocks noGrp="1"/>
          </p:cNvSpPr>
          <p:nvPr>
            <p:ph type="dt" sz="half" idx="10"/>
          </p:nvPr>
        </p:nvSpPr>
        <p:spPr/>
        <p:txBody>
          <a:bodyPr/>
          <a:lstStyle/>
          <a:p>
            <a:fld id="{B1446E3B-6F1C-46D7-AA85-CE66B145061F}" type="datetimeFigureOut">
              <a:rPr lang="en-US" smtClean="0"/>
              <a:t>4/17/2022</a:t>
            </a:fld>
            <a:endParaRPr lang="en-US"/>
          </a:p>
        </p:txBody>
      </p:sp>
      <p:sp>
        <p:nvSpPr>
          <p:cNvPr id="5" name="Footer Placeholder 4">
            <a:extLst>
              <a:ext uri="{FF2B5EF4-FFF2-40B4-BE49-F238E27FC236}">
                <a16:creationId xmlns:a16="http://schemas.microsoft.com/office/drawing/2014/main" id="{C9385A7C-6180-4612-A1F2-6F2A6E8ED9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0B0047-CC3B-4A43-A0D4-1FD6AB39A3EC}"/>
              </a:ext>
            </a:extLst>
          </p:cNvPr>
          <p:cNvSpPr>
            <a:spLocks noGrp="1"/>
          </p:cNvSpPr>
          <p:nvPr>
            <p:ph type="sldNum" sz="quarter" idx="12"/>
          </p:nvPr>
        </p:nvSpPr>
        <p:spPr/>
        <p:txBody>
          <a:bodyPr/>
          <a:lstStyle/>
          <a:p>
            <a:fld id="{3FA8AE3C-2597-4467-8A4E-F289A7177319}" type="slidenum">
              <a:rPr lang="en-US" smtClean="0"/>
              <a:t>‹#›</a:t>
            </a:fld>
            <a:endParaRPr lang="en-US"/>
          </a:p>
        </p:txBody>
      </p:sp>
    </p:spTree>
    <p:extLst>
      <p:ext uri="{BB962C8B-B14F-4D97-AF65-F5344CB8AC3E}">
        <p14:creationId xmlns:p14="http://schemas.microsoft.com/office/powerpoint/2010/main" val="208514468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B2353-6D57-4186-A55A-B2E99FF070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466F33-5348-4B74-8C52-687EBB033A9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B5D3C5-6DCF-48C3-A9CC-B90EB095BFE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A1B675F-12BE-49A0-A1B6-2AC443C54602}"/>
              </a:ext>
            </a:extLst>
          </p:cNvPr>
          <p:cNvSpPr>
            <a:spLocks noGrp="1"/>
          </p:cNvSpPr>
          <p:nvPr>
            <p:ph type="dt" sz="half" idx="10"/>
          </p:nvPr>
        </p:nvSpPr>
        <p:spPr/>
        <p:txBody>
          <a:bodyPr/>
          <a:lstStyle/>
          <a:p>
            <a:fld id="{B1446E3B-6F1C-46D7-AA85-CE66B145061F}" type="datetimeFigureOut">
              <a:rPr lang="en-US" smtClean="0"/>
              <a:t>4/17/2022</a:t>
            </a:fld>
            <a:endParaRPr lang="en-US"/>
          </a:p>
        </p:txBody>
      </p:sp>
      <p:sp>
        <p:nvSpPr>
          <p:cNvPr id="6" name="Footer Placeholder 5">
            <a:extLst>
              <a:ext uri="{FF2B5EF4-FFF2-40B4-BE49-F238E27FC236}">
                <a16:creationId xmlns:a16="http://schemas.microsoft.com/office/drawing/2014/main" id="{4ADE4A95-26D3-403F-A77A-361B3710F8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424D90-F5F0-4C82-B833-CDADA7612A20}"/>
              </a:ext>
            </a:extLst>
          </p:cNvPr>
          <p:cNvSpPr>
            <a:spLocks noGrp="1"/>
          </p:cNvSpPr>
          <p:nvPr>
            <p:ph type="sldNum" sz="quarter" idx="12"/>
          </p:nvPr>
        </p:nvSpPr>
        <p:spPr/>
        <p:txBody>
          <a:bodyPr/>
          <a:lstStyle/>
          <a:p>
            <a:fld id="{3FA8AE3C-2597-4467-8A4E-F289A7177319}" type="slidenum">
              <a:rPr lang="en-US" smtClean="0"/>
              <a:t>‹#›</a:t>
            </a:fld>
            <a:endParaRPr lang="en-US"/>
          </a:p>
        </p:txBody>
      </p:sp>
    </p:spTree>
    <p:extLst>
      <p:ext uri="{BB962C8B-B14F-4D97-AF65-F5344CB8AC3E}">
        <p14:creationId xmlns:p14="http://schemas.microsoft.com/office/powerpoint/2010/main" val="197074805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275C2-D892-4613-99B6-131687C411F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70DA8C-845E-4B6A-A233-4E1773D08E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B90096-2D69-43D6-A1E0-3764240A3C7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010601-1E5E-4099-8362-B935EAC0A2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3EC8806-1371-48CA-A045-D3EFD4F956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701E139-CE72-49C8-BF02-BC6971FF0A48}"/>
              </a:ext>
            </a:extLst>
          </p:cNvPr>
          <p:cNvSpPr>
            <a:spLocks noGrp="1"/>
          </p:cNvSpPr>
          <p:nvPr>
            <p:ph type="dt" sz="half" idx="10"/>
          </p:nvPr>
        </p:nvSpPr>
        <p:spPr/>
        <p:txBody>
          <a:bodyPr/>
          <a:lstStyle/>
          <a:p>
            <a:fld id="{B1446E3B-6F1C-46D7-AA85-CE66B145061F}" type="datetimeFigureOut">
              <a:rPr lang="en-US" smtClean="0"/>
              <a:t>4/17/2022</a:t>
            </a:fld>
            <a:endParaRPr lang="en-US"/>
          </a:p>
        </p:txBody>
      </p:sp>
      <p:sp>
        <p:nvSpPr>
          <p:cNvPr id="8" name="Footer Placeholder 7">
            <a:extLst>
              <a:ext uri="{FF2B5EF4-FFF2-40B4-BE49-F238E27FC236}">
                <a16:creationId xmlns:a16="http://schemas.microsoft.com/office/drawing/2014/main" id="{D3394F09-FC23-424F-8EC4-E432920962A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CBC5342-FC79-462E-9E54-E819B6ED3159}"/>
              </a:ext>
            </a:extLst>
          </p:cNvPr>
          <p:cNvSpPr>
            <a:spLocks noGrp="1"/>
          </p:cNvSpPr>
          <p:nvPr>
            <p:ph type="sldNum" sz="quarter" idx="12"/>
          </p:nvPr>
        </p:nvSpPr>
        <p:spPr/>
        <p:txBody>
          <a:bodyPr/>
          <a:lstStyle/>
          <a:p>
            <a:fld id="{3FA8AE3C-2597-4467-8A4E-F289A7177319}" type="slidenum">
              <a:rPr lang="en-US" smtClean="0"/>
              <a:t>‹#›</a:t>
            </a:fld>
            <a:endParaRPr lang="en-US"/>
          </a:p>
        </p:txBody>
      </p:sp>
    </p:spTree>
    <p:extLst>
      <p:ext uri="{BB962C8B-B14F-4D97-AF65-F5344CB8AC3E}">
        <p14:creationId xmlns:p14="http://schemas.microsoft.com/office/powerpoint/2010/main" val="316260241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BD0C8-A993-4DB4-BF08-3E384A8203F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C09A3BC-0D1A-466E-9DF4-7226A776BC0E}"/>
              </a:ext>
            </a:extLst>
          </p:cNvPr>
          <p:cNvSpPr>
            <a:spLocks noGrp="1"/>
          </p:cNvSpPr>
          <p:nvPr>
            <p:ph type="dt" sz="half" idx="10"/>
          </p:nvPr>
        </p:nvSpPr>
        <p:spPr/>
        <p:txBody>
          <a:bodyPr/>
          <a:lstStyle/>
          <a:p>
            <a:fld id="{B1446E3B-6F1C-46D7-AA85-CE66B145061F}" type="datetimeFigureOut">
              <a:rPr lang="en-US" smtClean="0"/>
              <a:t>4/17/2022</a:t>
            </a:fld>
            <a:endParaRPr lang="en-US"/>
          </a:p>
        </p:txBody>
      </p:sp>
      <p:sp>
        <p:nvSpPr>
          <p:cNvPr id="4" name="Footer Placeholder 3">
            <a:extLst>
              <a:ext uri="{FF2B5EF4-FFF2-40B4-BE49-F238E27FC236}">
                <a16:creationId xmlns:a16="http://schemas.microsoft.com/office/drawing/2014/main" id="{5ACAC670-C8BC-4064-82B6-036B1C1C165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549EC1E-6D75-4574-856E-F1F774B5A215}"/>
              </a:ext>
            </a:extLst>
          </p:cNvPr>
          <p:cNvSpPr>
            <a:spLocks noGrp="1"/>
          </p:cNvSpPr>
          <p:nvPr>
            <p:ph type="sldNum" sz="quarter" idx="12"/>
          </p:nvPr>
        </p:nvSpPr>
        <p:spPr/>
        <p:txBody>
          <a:bodyPr/>
          <a:lstStyle/>
          <a:p>
            <a:fld id="{3FA8AE3C-2597-4467-8A4E-F289A7177319}" type="slidenum">
              <a:rPr lang="en-US" smtClean="0"/>
              <a:t>‹#›</a:t>
            </a:fld>
            <a:endParaRPr lang="en-US"/>
          </a:p>
        </p:txBody>
      </p:sp>
    </p:spTree>
    <p:extLst>
      <p:ext uri="{BB962C8B-B14F-4D97-AF65-F5344CB8AC3E}">
        <p14:creationId xmlns:p14="http://schemas.microsoft.com/office/powerpoint/2010/main" val="372235917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31B48AA-99C6-4459-93CE-2E85526BA226}"/>
              </a:ext>
            </a:extLst>
          </p:cNvPr>
          <p:cNvSpPr>
            <a:spLocks noGrp="1"/>
          </p:cNvSpPr>
          <p:nvPr>
            <p:ph type="dt" sz="half" idx="10"/>
          </p:nvPr>
        </p:nvSpPr>
        <p:spPr/>
        <p:txBody>
          <a:bodyPr/>
          <a:lstStyle/>
          <a:p>
            <a:fld id="{B1446E3B-6F1C-46D7-AA85-CE66B145061F}" type="datetimeFigureOut">
              <a:rPr lang="en-US" smtClean="0"/>
              <a:t>4/17/2022</a:t>
            </a:fld>
            <a:endParaRPr lang="en-US"/>
          </a:p>
        </p:txBody>
      </p:sp>
      <p:sp>
        <p:nvSpPr>
          <p:cNvPr id="3" name="Footer Placeholder 2">
            <a:extLst>
              <a:ext uri="{FF2B5EF4-FFF2-40B4-BE49-F238E27FC236}">
                <a16:creationId xmlns:a16="http://schemas.microsoft.com/office/drawing/2014/main" id="{425E414F-A8D2-47B0-9D5C-B840F9B5D1D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282CAC-4539-4771-9C61-17F7DD5B18AB}"/>
              </a:ext>
            </a:extLst>
          </p:cNvPr>
          <p:cNvSpPr>
            <a:spLocks noGrp="1"/>
          </p:cNvSpPr>
          <p:nvPr>
            <p:ph type="sldNum" sz="quarter" idx="12"/>
          </p:nvPr>
        </p:nvSpPr>
        <p:spPr/>
        <p:txBody>
          <a:bodyPr/>
          <a:lstStyle/>
          <a:p>
            <a:fld id="{3FA8AE3C-2597-4467-8A4E-F289A7177319}" type="slidenum">
              <a:rPr lang="en-US" smtClean="0"/>
              <a:t>‹#›</a:t>
            </a:fld>
            <a:endParaRPr lang="en-US"/>
          </a:p>
        </p:txBody>
      </p:sp>
    </p:spTree>
    <p:extLst>
      <p:ext uri="{BB962C8B-B14F-4D97-AF65-F5344CB8AC3E}">
        <p14:creationId xmlns:p14="http://schemas.microsoft.com/office/powerpoint/2010/main" val="40291687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93087-9A40-4BCD-96D9-4F7A7CEB61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0BC93AB-95E1-49DC-8B03-4035331CF11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CC8FADD-BD74-46EA-9FB7-69DD8C538D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80A7C2-BBC4-425F-BBE1-9262E572A607}"/>
              </a:ext>
            </a:extLst>
          </p:cNvPr>
          <p:cNvSpPr>
            <a:spLocks noGrp="1"/>
          </p:cNvSpPr>
          <p:nvPr>
            <p:ph type="dt" sz="half" idx="10"/>
          </p:nvPr>
        </p:nvSpPr>
        <p:spPr/>
        <p:txBody>
          <a:bodyPr/>
          <a:lstStyle/>
          <a:p>
            <a:fld id="{B1446E3B-6F1C-46D7-AA85-CE66B145061F}" type="datetimeFigureOut">
              <a:rPr lang="en-US" smtClean="0"/>
              <a:t>4/17/2022</a:t>
            </a:fld>
            <a:endParaRPr lang="en-US"/>
          </a:p>
        </p:txBody>
      </p:sp>
      <p:sp>
        <p:nvSpPr>
          <p:cNvPr id="6" name="Footer Placeholder 5">
            <a:extLst>
              <a:ext uri="{FF2B5EF4-FFF2-40B4-BE49-F238E27FC236}">
                <a16:creationId xmlns:a16="http://schemas.microsoft.com/office/drawing/2014/main" id="{50F174E4-ED9D-417A-BA04-58948CA22F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CAE623-6278-49F2-A8EF-3DF547450EBC}"/>
              </a:ext>
            </a:extLst>
          </p:cNvPr>
          <p:cNvSpPr>
            <a:spLocks noGrp="1"/>
          </p:cNvSpPr>
          <p:nvPr>
            <p:ph type="sldNum" sz="quarter" idx="12"/>
          </p:nvPr>
        </p:nvSpPr>
        <p:spPr/>
        <p:txBody>
          <a:bodyPr/>
          <a:lstStyle/>
          <a:p>
            <a:fld id="{3FA8AE3C-2597-4467-8A4E-F289A7177319}" type="slidenum">
              <a:rPr lang="en-US" smtClean="0"/>
              <a:t>‹#›</a:t>
            </a:fld>
            <a:endParaRPr lang="en-US"/>
          </a:p>
        </p:txBody>
      </p:sp>
    </p:spTree>
    <p:extLst>
      <p:ext uri="{BB962C8B-B14F-4D97-AF65-F5344CB8AC3E}">
        <p14:creationId xmlns:p14="http://schemas.microsoft.com/office/powerpoint/2010/main" val="21385024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281B4-B2B8-4DFE-8A8E-AEAA9F0453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2E5937F-48A2-4698-BBFF-657F5644C5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708ABA-0D63-447D-A998-C8E9A68460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C2B881-4911-49C7-A23F-8C380075C072}"/>
              </a:ext>
            </a:extLst>
          </p:cNvPr>
          <p:cNvSpPr>
            <a:spLocks noGrp="1"/>
          </p:cNvSpPr>
          <p:nvPr>
            <p:ph type="dt" sz="half" idx="10"/>
          </p:nvPr>
        </p:nvSpPr>
        <p:spPr/>
        <p:txBody>
          <a:bodyPr/>
          <a:lstStyle/>
          <a:p>
            <a:fld id="{B1446E3B-6F1C-46D7-AA85-CE66B145061F}" type="datetimeFigureOut">
              <a:rPr lang="en-US" smtClean="0"/>
              <a:t>4/17/2022</a:t>
            </a:fld>
            <a:endParaRPr lang="en-US"/>
          </a:p>
        </p:txBody>
      </p:sp>
      <p:sp>
        <p:nvSpPr>
          <p:cNvPr id="6" name="Footer Placeholder 5">
            <a:extLst>
              <a:ext uri="{FF2B5EF4-FFF2-40B4-BE49-F238E27FC236}">
                <a16:creationId xmlns:a16="http://schemas.microsoft.com/office/drawing/2014/main" id="{57A47918-0A68-4B73-9543-2BEF1DF300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7A3752-3407-4E67-9A6F-E7A368EBEC39}"/>
              </a:ext>
            </a:extLst>
          </p:cNvPr>
          <p:cNvSpPr>
            <a:spLocks noGrp="1"/>
          </p:cNvSpPr>
          <p:nvPr>
            <p:ph type="sldNum" sz="quarter" idx="12"/>
          </p:nvPr>
        </p:nvSpPr>
        <p:spPr/>
        <p:txBody>
          <a:bodyPr/>
          <a:lstStyle/>
          <a:p>
            <a:fld id="{3FA8AE3C-2597-4467-8A4E-F289A7177319}" type="slidenum">
              <a:rPr lang="en-US" smtClean="0"/>
              <a:t>‹#›</a:t>
            </a:fld>
            <a:endParaRPr lang="en-US"/>
          </a:p>
        </p:txBody>
      </p:sp>
    </p:spTree>
    <p:extLst>
      <p:ext uri="{BB962C8B-B14F-4D97-AF65-F5344CB8AC3E}">
        <p14:creationId xmlns:p14="http://schemas.microsoft.com/office/powerpoint/2010/main" val="313781254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ADB20-9788-47C1-8202-73B192566AC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CD193E-6A4C-4776-8364-1B1A90ECA4C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FC80FA-4A1B-49E0-BF58-E22F9038D825}"/>
              </a:ext>
            </a:extLst>
          </p:cNvPr>
          <p:cNvSpPr>
            <a:spLocks noGrp="1"/>
          </p:cNvSpPr>
          <p:nvPr>
            <p:ph type="dt" sz="half" idx="10"/>
          </p:nvPr>
        </p:nvSpPr>
        <p:spPr/>
        <p:txBody>
          <a:bodyPr/>
          <a:lstStyle/>
          <a:p>
            <a:fld id="{B1446E3B-6F1C-46D7-AA85-CE66B145061F}" type="datetimeFigureOut">
              <a:rPr lang="en-US" smtClean="0"/>
              <a:t>4/17/2022</a:t>
            </a:fld>
            <a:endParaRPr lang="en-US"/>
          </a:p>
        </p:txBody>
      </p:sp>
      <p:sp>
        <p:nvSpPr>
          <p:cNvPr id="5" name="Footer Placeholder 4">
            <a:extLst>
              <a:ext uri="{FF2B5EF4-FFF2-40B4-BE49-F238E27FC236}">
                <a16:creationId xmlns:a16="http://schemas.microsoft.com/office/drawing/2014/main" id="{AAA93D9E-66BF-4EEE-8B5E-1E83FE276D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A11BD4-64C1-4EA5-A795-A31247C3B4E2}"/>
              </a:ext>
            </a:extLst>
          </p:cNvPr>
          <p:cNvSpPr>
            <a:spLocks noGrp="1"/>
          </p:cNvSpPr>
          <p:nvPr>
            <p:ph type="sldNum" sz="quarter" idx="12"/>
          </p:nvPr>
        </p:nvSpPr>
        <p:spPr/>
        <p:txBody>
          <a:bodyPr/>
          <a:lstStyle/>
          <a:p>
            <a:fld id="{3FA8AE3C-2597-4467-8A4E-F289A7177319}" type="slidenum">
              <a:rPr lang="en-US" smtClean="0"/>
              <a:t>‹#›</a:t>
            </a:fld>
            <a:endParaRPr lang="en-US"/>
          </a:p>
        </p:txBody>
      </p:sp>
    </p:spTree>
    <p:extLst>
      <p:ext uri="{BB962C8B-B14F-4D97-AF65-F5344CB8AC3E}">
        <p14:creationId xmlns:p14="http://schemas.microsoft.com/office/powerpoint/2010/main" val="2917991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image" Target="../media/image12.jpg"/><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10.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image" Target="../media/image13.jpg"/><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1.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4.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2.jp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3.jp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6.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7.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0.jpe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8.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image" Target="../media/image11.jpg"/><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9.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E074C8-FEEE-40C6-9BF0-BEE4D2452F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A917928-87BB-4BCD-B9AC-CADDD1A8B2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3E61D-C435-43A2-8AF7-A794EDA9D0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4AF43B55-FE5C-47B3-BE9C-AC77999E0C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E47BB59-21D5-48D2-BAEA-9C0A4F9E3B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868ABB-0F23-45C6-B0FA-BAA27008E339}" type="slidenum">
              <a:rPr lang="en-US" smtClean="0"/>
              <a:t>‹#›</a:t>
            </a:fld>
            <a:endParaRPr lang="en-US"/>
          </a:p>
        </p:txBody>
      </p:sp>
    </p:spTree>
    <p:extLst>
      <p:ext uri="{BB962C8B-B14F-4D97-AF65-F5344CB8AC3E}">
        <p14:creationId xmlns:p14="http://schemas.microsoft.com/office/powerpoint/2010/main" val="307873807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3DADD0-1048-4843-839B-8FBFFF9DCC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71CA5D8-0C4E-4BB6-A479-F6B06A75D5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563B88-C904-4925-91C3-022FFBF19E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46E3B-6F1C-46D7-AA85-CE66B145061F}" type="datetimeFigureOut">
              <a:rPr lang="en-US" smtClean="0"/>
              <a:t>4/17/2022</a:t>
            </a:fld>
            <a:endParaRPr lang="en-US"/>
          </a:p>
        </p:txBody>
      </p:sp>
      <p:sp>
        <p:nvSpPr>
          <p:cNvPr id="5" name="Footer Placeholder 4">
            <a:extLst>
              <a:ext uri="{FF2B5EF4-FFF2-40B4-BE49-F238E27FC236}">
                <a16:creationId xmlns:a16="http://schemas.microsoft.com/office/drawing/2014/main" id="{CF7A6BF5-EE20-428A-90DD-DA2B8C9F23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BDBB389-3658-47B8-ADD5-CA9B7CED0A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A8AE3C-2597-4467-8A4E-F289A7177319}" type="slidenum">
              <a:rPr lang="en-US" smtClean="0"/>
              <a:t>‹#›</a:t>
            </a:fld>
            <a:endParaRPr lang="en-US"/>
          </a:p>
        </p:txBody>
      </p:sp>
      <p:pic>
        <p:nvPicPr>
          <p:cNvPr id="8" name="Picture 7">
            <a:extLst>
              <a:ext uri="{FF2B5EF4-FFF2-40B4-BE49-F238E27FC236}">
                <a16:creationId xmlns:a16="http://schemas.microsoft.com/office/drawing/2014/main" id="{41C32F20-BCD5-476F-AF93-85274EC1F98D}"/>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218949959"/>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9DA7A1-C78E-4FEA-9BF8-BBA1AAE8B0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2942297-4182-4670-B39C-38AD36189C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B3AB50-AEB5-4A8E-B0A2-63BCBFFFF6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F20219-770B-4346-BED1-CB4B4202764B}" type="datetimeFigureOut">
              <a:rPr lang="en-US" smtClean="0"/>
              <a:t>4/17/2022</a:t>
            </a:fld>
            <a:endParaRPr lang="en-US"/>
          </a:p>
        </p:txBody>
      </p:sp>
      <p:sp>
        <p:nvSpPr>
          <p:cNvPr id="5" name="Footer Placeholder 4">
            <a:extLst>
              <a:ext uri="{FF2B5EF4-FFF2-40B4-BE49-F238E27FC236}">
                <a16:creationId xmlns:a16="http://schemas.microsoft.com/office/drawing/2014/main" id="{34EA070D-C724-4854-BE37-3CD40917BA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61108E-F946-4669-AE4A-EE2D6E2840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AA8D36-F2A3-414C-AD5A-5BB32DB546B4}" type="slidenum">
              <a:rPr lang="en-US" smtClean="0"/>
              <a:t>‹#›</a:t>
            </a:fld>
            <a:endParaRPr lang="en-US"/>
          </a:p>
        </p:txBody>
      </p:sp>
      <p:pic>
        <p:nvPicPr>
          <p:cNvPr id="10" name="Picture 9">
            <a:extLst>
              <a:ext uri="{FF2B5EF4-FFF2-40B4-BE49-F238E27FC236}">
                <a16:creationId xmlns:a16="http://schemas.microsoft.com/office/drawing/2014/main" id="{7F394A3A-51D0-453D-88F2-740A3F16638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931805246"/>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4AE7F-EFA3-4CA3-952E-BBA7083FD5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151D35-30A6-4701-9762-5FC4B3F38A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C0E62E-0640-4838-8D5C-92AE85354D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8273C8-E88C-4561-81C6-19268EA22421}" type="datetimeFigureOut">
              <a:rPr lang="en-US" smtClean="0"/>
              <a:t>4/17/2022</a:t>
            </a:fld>
            <a:endParaRPr lang="en-US"/>
          </a:p>
        </p:txBody>
      </p:sp>
      <p:sp>
        <p:nvSpPr>
          <p:cNvPr id="5" name="Footer Placeholder 4">
            <a:extLst>
              <a:ext uri="{FF2B5EF4-FFF2-40B4-BE49-F238E27FC236}">
                <a16:creationId xmlns:a16="http://schemas.microsoft.com/office/drawing/2014/main" id="{89A7B9D7-E994-48E0-ADF8-239E3C7242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F95C89-7F7F-46AD-B749-252BCE322B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D99CE8-E925-4855-93DF-F8861E01968E}" type="slidenum">
              <a:rPr lang="en-US" smtClean="0"/>
              <a:t>‹#›</a:t>
            </a:fld>
            <a:endParaRPr lang="en-US"/>
          </a:p>
        </p:txBody>
      </p:sp>
    </p:spTree>
    <p:extLst>
      <p:ext uri="{BB962C8B-B14F-4D97-AF65-F5344CB8AC3E}">
        <p14:creationId xmlns:p14="http://schemas.microsoft.com/office/powerpoint/2010/main" val="5495100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8883634"/>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32484D-6A23-44BC-8F9D-1A576490EA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88EA534-5637-4838-8277-1C7BB3B17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1F301D-22E6-41E7-95F7-AFB27FE1D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C1AD69-DD4E-47AB-AC38-931364219000}" type="datetimeFigureOut">
              <a:rPr lang="en-US" smtClean="0"/>
              <a:t>4/17/2022</a:t>
            </a:fld>
            <a:endParaRPr lang="en-US"/>
          </a:p>
        </p:txBody>
      </p:sp>
      <p:sp>
        <p:nvSpPr>
          <p:cNvPr id="5" name="Footer Placeholder 4">
            <a:extLst>
              <a:ext uri="{FF2B5EF4-FFF2-40B4-BE49-F238E27FC236}">
                <a16:creationId xmlns:a16="http://schemas.microsoft.com/office/drawing/2014/main" id="{D178E579-9CED-4CB8-BD89-A74EE819C0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DA5D99D-5230-4D2F-83F4-DC0010FEC9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939FE4-5BE3-49C8-9E56-12D35901D2C9}" type="slidenum">
              <a:rPr lang="en-US" smtClean="0"/>
              <a:t>‹#›</a:t>
            </a:fld>
            <a:endParaRPr lang="en-US"/>
          </a:p>
        </p:txBody>
      </p:sp>
      <p:pic>
        <p:nvPicPr>
          <p:cNvPr id="8" name="Picture 7">
            <a:extLst>
              <a:ext uri="{FF2B5EF4-FFF2-40B4-BE49-F238E27FC236}">
                <a16:creationId xmlns:a16="http://schemas.microsoft.com/office/drawing/2014/main" id="{7C9D6BC8-3D60-4F25-B181-DD46D119FB4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30043607"/>
      </p:ext>
    </p:extLst>
  </p:cSld>
  <p:clrMap bg1="lt1" tx1="dk1" bg2="lt2" tx2="dk2" accent1="accent1" accent2="accent2" accent3="accent3" accent4="accent4" accent5="accent5" accent6="accent6" hlink="hlink" folHlink="folHlink"/>
  <p:sldLayoutIdLst>
    <p:sldLayoutId id="214748378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83AFA1-51D5-426F-99D8-9D918B9B1B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9FED885-E795-447E-A71C-25C993555E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DC79FC-D90D-479D-9F1F-5D0A930225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90A064-230A-4CA4-93E0-97D17EFC0278}" type="datetimeFigureOut">
              <a:rPr lang="en-US" smtClean="0"/>
              <a:t>4/17/2022</a:t>
            </a:fld>
            <a:endParaRPr lang="en-US"/>
          </a:p>
        </p:txBody>
      </p:sp>
      <p:sp>
        <p:nvSpPr>
          <p:cNvPr id="5" name="Footer Placeholder 4">
            <a:extLst>
              <a:ext uri="{FF2B5EF4-FFF2-40B4-BE49-F238E27FC236}">
                <a16:creationId xmlns:a16="http://schemas.microsoft.com/office/drawing/2014/main" id="{61339AAB-8ACC-48D7-8197-FB8528EB4B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3E33165-BED2-4757-8E41-B3851CD260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0444C8-D3F1-446B-B6EF-C644C25EBAF5}" type="slidenum">
              <a:rPr lang="en-US" smtClean="0"/>
              <a:t>‹#›</a:t>
            </a:fld>
            <a:endParaRPr lang="en-US"/>
          </a:p>
        </p:txBody>
      </p:sp>
      <p:pic>
        <p:nvPicPr>
          <p:cNvPr id="8" name="Picture 7">
            <a:extLst>
              <a:ext uri="{FF2B5EF4-FFF2-40B4-BE49-F238E27FC236}">
                <a16:creationId xmlns:a16="http://schemas.microsoft.com/office/drawing/2014/main" id="{9E518E36-3E7A-401D-8BDD-4A2AC0AF433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908722997"/>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660957-121F-428F-BF15-51CE6EE674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5C0AC79-BF08-47C7-86EA-275E021CD7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83E426-7B40-4687-8F3A-053E722A8F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77137-A2DE-4E04-B897-5DA95167A5FE}" type="datetimeFigureOut">
              <a:rPr lang="en-US" smtClean="0"/>
              <a:t>4/17/2022</a:t>
            </a:fld>
            <a:endParaRPr lang="en-US"/>
          </a:p>
        </p:txBody>
      </p:sp>
      <p:sp>
        <p:nvSpPr>
          <p:cNvPr id="5" name="Footer Placeholder 4">
            <a:extLst>
              <a:ext uri="{FF2B5EF4-FFF2-40B4-BE49-F238E27FC236}">
                <a16:creationId xmlns:a16="http://schemas.microsoft.com/office/drawing/2014/main" id="{BCBCDEE5-34E3-40DC-91B5-03E68761FE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E28F32D-7FAD-4D23-BB66-BBF4BB075B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E2B6E8-C997-4935-B9CC-56E4ABEBACF1}" type="slidenum">
              <a:rPr lang="en-US" smtClean="0"/>
              <a:t>‹#›</a:t>
            </a:fld>
            <a:endParaRPr lang="en-US"/>
          </a:p>
        </p:txBody>
      </p:sp>
      <p:pic>
        <p:nvPicPr>
          <p:cNvPr id="10" name="Picture 9">
            <a:extLst>
              <a:ext uri="{FF2B5EF4-FFF2-40B4-BE49-F238E27FC236}">
                <a16:creationId xmlns:a16="http://schemas.microsoft.com/office/drawing/2014/main" id="{53C1F1A7-B2CE-4FED-B0C4-1B3E709597B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842889860"/>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3962F5-B916-4F95-A4D5-0AD508CC78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36A5BD5-46E3-4EF1-95CE-A493F881C8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2C1CC2-FC79-4FAE-B675-79C53C5524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5560DA-2CBE-49A1-9E9D-543F1B563843}" type="datetimeFigureOut">
              <a:rPr lang="en-US" smtClean="0"/>
              <a:t>4/17/2022</a:t>
            </a:fld>
            <a:endParaRPr lang="en-US"/>
          </a:p>
        </p:txBody>
      </p:sp>
      <p:sp>
        <p:nvSpPr>
          <p:cNvPr id="5" name="Footer Placeholder 4">
            <a:extLst>
              <a:ext uri="{FF2B5EF4-FFF2-40B4-BE49-F238E27FC236}">
                <a16:creationId xmlns:a16="http://schemas.microsoft.com/office/drawing/2014/main" id="{E6D029D0-1CF4-407C-9A9F-099424CA6B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BB7CB8-3DE0-44C7-897B-2743B34BD9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95FB52-0230-4D7E-A101-60BB9F0499D8}" type="slidenum">
              <a:rPr lang="en-US" smtClean="0"/>
              <a:t>‹#›</a:t>
            </a:fld>
            <a:endParaRPr lang="en-US"/>
          </a:p>
        </p:txBody>
      </p:sp>
    </p:spTree>
    <p:extLst>
      <p:ext uri="{BB962C8B-B14F-4D97-AF65-F5344CB8AC3E}">
        <p14:creationId xmlns:p14="http://schemas.microsoft.com/office/powerpoint/2010/main" val="1626378501"/>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E074C8-FEEE-40C6-9BF0-BEE4D2452F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A917928-87BB-4BCD-B9AC-CADDD1A8B2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3E61D-C435-43A2-8AF7-A794EDA9D0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17A5B0-CA9D-47D4-9C02-79ABCAA6A4B8}" type="datetimeFigureOut">
              <a:rPr lang="en-US" smtClean="0"/>
              <a:t>4/17/2022</a:t>
            </a:fld>
            <a:endParaRPr lang="en-US"/>
          </a:p>
        </p:txBody>
      </p:sp>
      <p:sp>
        <p:nvSpPr>
          <p:cNvPr id="5" name="Footer Placeholder 4">
            <a:extLst>
              <a:ext uri="{FF2B5EF4-FFF2-40B4-BE49-F238E27FC236}">
                <a16:creationId xmlns:a16="http://schemas.microsoft.com/office/drawing/2014/main" id="{4AF43B55-FE5C-47B3-BE9C-AC77999E0C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E47BB59-21D5-48D2-BAEA-9C0A4F9E3B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868ABB-0F23-45C6-B0FA-BAA27008E339}" type="slidenum">
              <a:rPr lang="en-US" smtClean="0"/>
              <a:t>‹#›</a:t>
            </a:fld>
            <a:endParaRPr lang="en-US"/>
          </a:p>
        </p:txBody>
      </p:sp>
      <p:pic>
        <p:nvPicPr>
          <p:cNvPr id="9" name="Picture 8">
            <a:extLst>
              <a:ext uri="{FF2B5EF4-FFF2-40B4-BE49-F238E27FC236}">
                <a16:creationId xmlns:a16="http://schemas.microsoft.com/office/drawing/2014/main" id="{D9B9A9FC-7E47-413F-97F0-67283D41DC3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80343"/>
          </a:xfrm>
          <a:prstGeom prst="rect">
            <a:avLst/>
          </a:prstGeom>
        </p:spPr>
      </p:pic>
    </p:spTree>
    <p:extLst>
      <p:ext uri="{BB962C8B-B14F-4D97-AF65-F5344CB8AC3E}">
        <p14:creationId xmlns:p14="http://schemas.microsoft.com/office/powerpoint/2010/main" val="2290368732"/>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4AE7F-EFA3-4CA3-952E-BBA7083FD5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151D35-30A6-4701-9762-5FC4B3F38A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C0E62E-0640-4838-8D5C-92AE85354D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8273C8-E88C-4561-81C6-19268EA22421}" type="datetimeFigureOut">
              <a:rPr lang="en-US" smtClean="0"/>
              <a:t>4/17/2022</a:t>
            </a:fld>
            <a:endParaRPr lang="en-US"/>
          </a:p>
        </p:txBody>
      </p:sp>
      <p:sp>
        <p:nvSpPr>
          <p:cNvPr id="5" name="Footer Placeholder 4">
            <a:extLst>
              <a:ext uri="{FF2B5EF4-FFF2-40B4-BE49-F238E27FC236}">
                <a16:creationId xmlns:a16="http://schemas.microsoft.com/office/drawing/2014/main" id="{89A7B9D7-E994-48E0-ADF8-239E3C7242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F95C89-7F7F-46AD-B749-252BCE322B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D99CE8-E925-4855-93DF-F8861E01968E}" type="slidenum">
              <a:rPr lang="en-US" smtClean="0"/>
              <a:t>‹#›</a:t>
            </a:fld>
            <a:endParaRPr lang="en-US"/>
          </a:p>
        </p:txBody>
      </p:sp>
      <p:pic>
        <p:nvPicPr>
          <p:cNvPr id="8" name="Picture 7">
            <a:extLst>
              <a:ext uri="{FF2B5EF4-FFF2-40B4-BE49-F238E27FC236}">
                <a16:creationId xmlns:a16="http://schemas.microsoft.com/office/drawing/2014/main" id="{561FF3F4-E24E-43C0-8AAD-60F2BAD4D2D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96621931"/>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slide" Target="slide3.xml"/><Relationship Id="rId1" Type="http://schemas.openxmlformats.org/officeDocument/2006/relationships/slideLayout" Target="../slideLayouts/slideLayout7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90.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607FEE-6150-4CEA-88F7-547BB6484C42}"/>
              </a:ext>
            </a:extLst>
          </p:cNvPr>
          <p:cNvSpPr/>
          <p:nvPr/>
        </p:nvSpPr>
        <p:spPr>
          <a:xfrm>
            <a:off x="3038169" y="2407510"/>
            <a:ext cx="8917862" cy="1754326"/>
          </a:xfrm>
          <a:prstGeom prst="rect">
            <a:avLst/>
          </a:prstGeom>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5400" b="1" i="0" u="none" strike="noStrike" kern="1200" cap="none" spc="0" normalizeH="0" baseline="0" noProof="0" dirty="0">
                <a:ln>
                  <a:noFill/>
                </a:ln>
                <a:solidFill>
                  <a:srgbClr val="FFFF00"/>
                </a:solidFill>
                <a:effectLst/>
                <a:uLnTx/>
                <a:uFillTx/>
                <a:latin typeface="Hacen Liner Screen Bd" panose="02000000000000000000" pitchFamily="2" charset="-78"/>
                <a:ea typeface="+mn-ea"/>
                <a:cs typeface="Hacen Liner Screen Bd" panose="02000000000000000000" pitchFamily="2" charset="-78"/>
              </a:rPr>
              <a:t>أوكاتي شيسيس إنتيه بينيوت إثؤواب آفا (يوأنس بى إخريزوسطوموس):</a:t>
            </a:r>
          </a:p>
        </p:txBody>
      </p:sp>
      <p:sp>
        <p:nvSpPr>
          <p:cNvPr id="3" name="Rectangle 2">
            <a:extLst>
              <a:ext uri="{FF2B5EF4-FFF2-40B4-BE49-F238E27FC236}">
                <a16:creationId xmlns:a16="http://schemas.microsoft.com/office/drawing/2014/main" id="{5C50444A-D8A0-4403-99F7-0CD166BA8F63}"/>
              </a:ext>
            </a:extLst>
          </p:cNvPr>
          <p:cNvSpPr/>
          <p:nvPr/>
        </p:nvSpPr>
        <p:spPr>
          <a:xfrm>
            <a:off x="308108" y="724364"/>
            <a:ext cx="11623336"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54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rPr>
              <a:t>Oukaty,ycic `nte peniwt e;ouab Abba Iwannyc pi`,rucoctomoc@</a:t>
            </a:r>
          </a:p>
        </p:txBody>
      </p:sp>
      <p:sp>
        <p:nvSpPr>
          <p:cNvPr id="5" name="TextBox 4">
            <a:extLst>
              <a:ext uri="{FF2B5EF4-FFF2-40B4-BE49-F238E27FC236}">
                <a16:creationId xmlns:a16="http://schemas.microsoft.com/office/drawing/2014/main" id="{33B228AA-3C30-47D0-8C61-EB1EE05B812B}"/>
              </a:ext>
            </a:extLst>
          </p:cNvPr>
          <p:cNvSpPr txBox="1"/>
          <p:nvPr/>
        </p:nvSpPr>
        <p:spPr>
          <a:xfrm>
            <a:off x="9158748" y="139589"/>
            <a:ext cx="2915267" cy="584775"/>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32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Times New Roman" panose="02020603050405020304" pitchFamily="18" charset="0"/>
              </a:rPr>
              <a:t>لحن مقدمة العظة</a:t>
            </a:r>
          </a:p>
        </p:txBody>
      </p:sp>
      <p:sp>
        <p:nvSpPr>
          <p:cNvPr id="6" name="TextBox 5">
            <a:extLst>
              <a:ext uri="{FF2B5EF4-FFF2-40B4-BE49-F238E27FC236}">
                <a16:creationId xmlns:a16="http://schemas.microsoft.com/office/drawing/2014/main" id="{3E2C4CE2-816C-4223-A5ED-74055FE52066}"/>
              </a:ext>
            </a:extLst>
          </p:cNvPr>
          <p:cNvSpPr txBox="1"/>
          <p:nvPr/>
        </p:nvSpPr>
        <p:spPr>
          <a:xfrm>
            <a:off x="181900" y="139589"/>
            <a:ext cx="4729318" cy="52322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28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mn-cs"/>
              </a:rPr>
              <a:t>Introduction to the Homily</a:t>
            </a:r>
            <a:endParaRPr kumimoji="0" lang="ar-EG" sz="28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Times New Roman" panose="02020603050405020304" pitchFamily="18" charset="0"/>
            </a:endParaRPr>
          </a:p>
        </p:txBody>
      </p:sp>
      <p:sp>
        <p:nvSpPr>
          <p:cNvPr id="7" name="TextBox 6">
            <a:extLst>
              <a:ext uri="{FF2B5EF4-FFF2-40B4-BE49-F238E27FC236}">
                <a16:creationId xmlns:a16="http://schemas.microsoft.com/office/drawing/2014/main" id="{280AEF0B-0DD8-425A-B99F-3935CC1E82D2}"/>
              </a:ext>
            </a:extLst>
          </p:cNvPr>
          <p:cNvSpPr txBox="1"/>
          <p:nvPr/>
        </p:nvSpPr>
        <p:spPr>
          <a:xfrm>
            <a:off x="3349115" y="4117592"/>
            <a:ext cx="8680656" cy="1415845"/>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C000">
                    <a:lumMod val="40000"/>
                    <a:lumOff val="60000"/>
                  </a:srgbClr>
                </a:solidFill>
                <a:effectLst/>
                <a:uLnTx/>
                <a:uFillTx/>
                <a:latin typeface="Times New Roman" panose="02020603050405020304" pitchFamily="18" charset="0"/>
                <a:ea typeface="+mn-ea"/>
                <a:cs typeface="Times New Roman" panose="02020603050405020304" pitchFamily="18" charset="0"/>
              </a:rPr>
              <a:t>A homily of our Holy Father Abba John Chrysostom, </a:t>
            </a:r>
            <a:endParaRPr kumimoji="0" lang="ar-EG" sz="4000" b="1" i="0" u="none" strike="noStrike" kern="1200" cap="none" spc="0" normalizeH="0" baseline="0" noProof="0" dirty="0">
              <a:ln>
                <a:noFill/>
              </a:ln>
              <a:solidFill>
                <a:srgbClr val="FFC000">
                  <a:lumMod val="40000"/>
                  <a:lumOff val="60000"/>
                </a:srgbClr>
              </a:solidFill>
              <a:effectLst/>
              <a:uLnTx/>
              <a:uFillTx/>
              <a:latin typeface="Times New Roman" panose="02020603050405020304" pitchFamily="18" charset="0"/>
              <a:ea typeface="+mn-ea"/>
              <a:cs typeface="Times New Roman" panose="02020603050405020304" pitchFamily="18" charset="0"/>
            </a:endParaRPr>
          </a:p>
        </p:txBody>
      </p:sp>
      <p:sp>
        <p:nvSpPr>
          <p:cNvPr id="10" name="TextBox 9">
            <a:extLst>
              <a:ext uri="{FF2B5EF4-FFF2-40B4-BE49-F238E27FC236}">
                <a16:creationId xmlns:a16="http://schemas.microsoft.com/office/drawing/2014/main" id="{FB1C13BA-ACF1-4F03-A39E-20BC6ED30CD2}"/>
              </a:ext>
            </a:extLst>
          </p:cNvPr>
          <p:cNvSpPr txBox="1"/>
          <p:nvPr/>
        </p:nvSpPr>
        <p:spPr>
          <a:xfrm>
            <a:off x="3467101" y="5540453"/>
            <a:ext cx="8597077" cy="830997"/>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48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Adobe نسخ Medium" panose="01010101010101010101" pitchFamily="50" charset="-78"/>
                <a:ea typeface="+mn-ea"/>
                <a:cs typeface="Adobe نسخ Medium" panose="01010101010101010101" pitchFamily="50" charset="-78"/>
              </a:rPr>
              <a:t>عظة لأبينا القديس أنبا يُوحَنَّا ذَهبي الفم:</a:t>
            </a:r>
          </a:p>
        </p:txBody>
      </p:sp>
      <p:sp>
        <p:nvSpPr>
          <p:cNvPr id="13" name="Rectangle: Rounded Corners 12">
            <a:hlinkClick r:id="rId2" action="ppaction://hlinksldjump"/>
            <a:extLst>
              <a:ext uri="{FF2B5EF4-FFF2-40B4-BE49-F238E27FC236}">
                <a16:creationId xmlns:a16="http://schemas.microsoft.com/office/drawing/2014/main" id="{6EB98388-5DE3-4BB4-B684-A43EAA634F0A}"/>
              </a:ext>
            </a:extLst>
          </p:cNvPr>
          <p:cNvSpPr/>
          <p:nvPr/>
        </p:nvSpPr>
        <p:spPr>
          <a:xfrm>
            <a:off x="6356555" y="6492918"/>
            <a:ext cx="2551471" cy="320838"/>
          </a:xfrm>
          <a:prstGeom prst="roundRect">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18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العظة – </a:t>
            </a: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The Homily</a:t>
            </a:r>
          </a:p>
        </p:txBody>
      </p:sp>
      <p:pic>
        <p:nvPicPr>
          <p:cNvPr id="8" name="Picture 7">
            <a:extLst>
              <a:ext uri="{FF2B5EF4-FFF2-40B4-BE49-F238E27FC236}">
                <a16:creationId xmlns:a16="http://schemas.microsoft.com/office/drawing/2014/main" id="{67D7EC5D-C46D-42A6-A339-581334FF88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41755"/>
            <a:ext cx="3349115" cy="4288034"/>
          </a:xfrm>
          <a:prstGeom prst="rect">
            <a:avLst/>
          </a:prstGeom>
          <a:ln>
            <a:noFill/>
          </a:ln>
          <a:effectLst>
            <a:softEdge rad="112500"/>
          </a:effectLst>
        </p:spPr>
      </p:pic>
    </p:spTree>
    <p:extLst>
      <p:ext uri="{BB962C8B-B14F-4D97-AF65-F5344CB8AC3E}">
        <p14:creationId xmlns:p14="http://schemas.microsoft.com/office/powerpoint/2010/main" val="2931207775"/>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E656C2-D057-4725-AECB-738BB46C60F5}"/>
              </a:ext>
            </a:extLst>
          </p:cNvPr>
          <p:cNvSpPr txBox="1"/>
          <p:nvPr/>
        </p:nvSpPr>
        <p:spPr>
          <a:xfrm>
            <a:off x="180087" y="252735"/>
            <a:ext cx="11813455" cy="341632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72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أَمَّا أنَا فَإني أَنُوحُ وَابْكَي مِنْ هَولِ ذَلِكَ الْيَوم الَّذِي فيهِ تجْتَمعُ جَميعُ الأَمُمُ وَاَلشعوبِ، فَتَخرصُ الأَلْسِنَةِ الْنَاطِقة،</a:t>
            </a:r>
          </a:p>
        </p:txBody>
      </p:sp>
      <p:sp>
        <p:nvSpPr>
          <p:cNvPr id="5" name="TextBox 4">
            <a:extLst>
              <a:ext uri="{FF2B5EF4-FFF2-40B4-BE49-F238E27FC236}">
                <a16:creationId xmlns:a16="http://schemas.microsoft.com/office/drawing/2014/main" id="{E1B82E1D-256E-41F8-A364-8B955D4620EE}"/>
              </a:ext>
            </a:extLst>
          </p:cNvPr>
          <p:cNvSpPr txBox="1"/>
          <p:nvPr/>
        </p:nvSpPr>
        <p:spPr>
          <a:xfrm>
            <a:off x="189272" y="4019844"/>
            <a:ext cx="11813455" cy="2218728"/>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As for me, I weep because of the terror of that day in which all nations and people will be gathered, tongues will be silenced ,</a:t>
            </a:r>
          </a:p>
        </p:txBody>
      </p:sp>
    </p:spTree>
    <p:extLst>
      <p:ext uri="{BB962C8B-B14F-4D97-AF65-F5344CB8AC3E}">
        <p14:creationId xmlns:p14="http://schemas.microsoft.com/office/powerpoint/2010/main" val="2831686580"/>
      </p:ext>
    </p:extLst>
  </p:cSld>
  <p:clrMapOvr>
    <a:masterClrMapping/>
  </p:clrMapOvr>
  <p:transition spd="med">
    <p:split orient="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E656C2-D057-4725-AECB-738BB46C60F5}"/>
              </a:ext>
            </a:extLst>
          </p:cNvPr>
          <p:cNvSpPr txBox="1"/>
          <p:nvPr/>
        </p:nvSpPr>
        <p:spPr>
          <a:xfrm>
            <a:off x="180087" y="237987"/>
            <a:ext cx="11813455" cy="2862322"/>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60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وَتُذَّلُ عُظَمَاءُ الْجَبَابِرةِ، وَتَغَّلُ أَعْنَاقَ الْظَالِمينَ، وَيَكَثُرُ حُزنَ وَنَدمُ الْخَاطئينَ، حَيثُ لاَ مَال يَنْفَعُ وَلاَ عُذرَ يُقْبَلُ، وَيَسْمَعونَ صَوتَ الْمَلِكُ قَائلا:</a:t>
            </a:r>
          </a:p>
        </p:txBody>
      </p:sp>
      <p:sp>
        <p:nvSpPr>
          <p:cNvPr id="5" name="TextBox 4">
            <a:extLst>
              <a:ext uri="{FF2B5EF4-FFF2-40B4-BE49-F238E27FC236}">
                <a16:creationId xmlns:a16="http://schemas.microsoft.com/office/drawing/2014/main" id="{E1B82E1D-256E-41F8-A364-8B955D4620EE}"/>
              </a:ext>
            </a:extLst>
          </p:cNvPr>
          <p:cNvSpPr txBox="1"/>
          <p:nvPr/>
        </p:nvSpPr>
        <p:spPr>
          <a:xfrm>
            <a:off x="189272" y="3164430"/>
            <a:ext cx="11813455" cy="3354354"/>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the great and mighty humbled, the necks of the unjust </a:t>
            </a:r>
            <a:r>
              <a:rPr kumimoji="0" lang="en-US" sz="4000" b="1" i="0" u="none" strike="noStrike" kern="1200" cap="none" spc="0" normalizeH="0" baseline="0" noProof="0" dirty="0" err="1">
                <a:ln>
                  <a:noFill/>
                </a:ln>
                <a:solidFill>
                  <a:srgbClr val="FFFF00"/>
                </a:solidFill>
                <a:effectLst/>
                <a:uLnTx/>
                <a:uFillTx/>
                <a:latin typeface="Times New Roman" panose="02020603050405020304" pitchFamily="18" charset="0"/>
                <a:ea typeface="+mn-ea"/>
                <a:cs typeface="Times New Roman" panose="02020603050405020304" pitchFamily="18" charset="0"/>
              </a:rPr>
              <a:t>powerfull</a:t>
            </a:r>
            <a:r>
              <a:rPr kumimoji="0" lang="en-US" sz="40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 will be lowered, and the sorrow and regret of sinners will abound. Riches will be of no benefit, and no excuses accepted, and they will hear the voice of The King saying;</a:t>
            </a:r>
          </a:p>
        </p:txBody>
      </p:sp>
    </p:spTree>
    <p:extLst>
      <p:ext uri="{BB962C8B-B14F-4D97-AF65-F5344CB8AC3E}">
        <p14:creationId xmlns:p14="http://schemas.microsoft.com/office/powerpoint/2010/main" val="2583602638"/>
      </p:ext>
    </p:extLst>
  </p:cSld>
  <p:clrMapOvr>
    <a:masterClrMapping/>
  </p:clrMapOvr>
  <p:transition spd="med">
    <p:split orient="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E656C2-D057-4725-AECB-738BB46C60F5}"/>
              </a:ext>
            </a:extLst>
          </p:cNvPr>
          <p:cNvSpPr txBox="1"/>
          <p:nvPr/>
        </p:nvSpPr>
        <p:spPr>
          <a:xfrm>
            <a:off x="180087" y="208491"/>
            <a:ext cx="11813455" cy="341632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72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أُرْبطُوه مِنْ يَديهِ وَرِجْلَيهِ وَاِطْرَحُوهُ فِي الظُلْمَةِ الْخَارجيةُ مَعَ الأَثَمةِ وَالْشَيَاطينَ، هُنَاكَ يَكُونُ الْبُكَاءُ وَصَرِيرُ الأَسْنَانِ.</a:t>
            </a:r>
          </a:p>
        </p:txBody>
      </p:sp>
      <p:sp>
        <p:nvSpPr>
          <p:cNvPr id="5" name="TextBox 4">
            <a:extLst>
              <a:ext uri="{FF2B5EF4-FFF2-40B4-BE49-F238E27FC236}">
                <a16:creationId xmlns:a16="http://schemas.microsoft.com/office/drawing/2014/main" id="{E1B82E1D-256E-41F8-A364-8B955D4620EE}"/>
              </a:ext>
            </a:extLst>
          </p:cNvPr>
          <p:cNvSpPr txBox="1"/>
          <p:nvPr/>
        </p:nvSpPr>
        <p:spPr>
          <a:xfrm>
            <a:off x="189272" y="3517488"/>
            <a:ext cx="11813455" cy="2986548"/>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tie them hand and foot and cast them into the outer darkness with the sinners and devils there will be weeping and gnashing of teeth.</a:t>
            </a:r>
          </a:p>
        </p:txBody>
      </p:sp>
    </p:spTree>
    <p:extLst>
      <p:ext uri="{BB962C8B-B14F-4D97-AF65-F5344CB8AC3E}">
        <p14:creationId xmlns:p14="http://schemas.microsoft.com/office/powerpoint/2010/main" val="835223507"/>
      </p:ext>
    </p:extLst>
  </p:cSld>
  <p:clrMapOvr>
    <a:masterClrMapping/>
  </p:clrMapOvr>
  <p:transition spd="med">
    <p:split orient="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E656C2-D057-4725-AECB-738BB46C60F5}"/>
              </a:ext>
            </a:extLst>
          </p:cNvPr>
          <p:cNvSpPr txBox="1"/>
          <p:nvPr/>
        </p:nvSpPr>
        <p:spPr>
          <a:xfrm>
            <a:off x="180087" y="326475"/>
            <a:ext cx="11813455" cy="3785652"/>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80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فَإذْ عَلِمَتَ يَا هذَا، أَنَّ هَذهِ الأُمورُ هَكذَا، فَلِمَاذا تَبقى مُهْمِلاً، وَعَنِ خَلاصِ نَفْسِكَ مَتُغافِلاً.</a:t>
            </a:r>
          </a:p>
        </p:txBody>
      </p:sp>
      <p:sp>
        <p:nvSpPr>
          <p:cNvPr id="5" name="TextBox 4">
            <a:extLst>
              <a:ext uri="{FF2B5EF4-FFF2-40B4-BE49-F238E27FC236}">
                <a16:creationId xmlns:a16="http://schemas.microsoft.com/office/drawing/2014/main" id="{E1B82E1D-256E-41F8-A364-8B955D4620EE}"/>
              </a:ext>
            </a:extLst>
          </p:cNvPr>
          <p:cNvSpPr txBox="1"/>
          <p:nvPr/>
        </p:nvSpPr>
        <p:spPr>
          <a:xfrm>
            <a:off x="189272" y="4123078"/>
            <a:ext cx="11813455" cy="1938992"/>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So if you comprehend all this, that these matters are so, why are you remaining careless and neglectful of the salvation of your soul.</a:t>
            </a:r>
          </a:p>
        </p:txBody>
      </p:sp>
    </p:spTree>
    <p:extLst>
      <p:ext uri="{BB962C8B-B14F-4D97-AF65-F5344CB8AC3E}">
        <p14:creationId xmlns:p14="http://schemas.microsoft.com/office/powerpoint/2010/main" val="887097863"/>
      </p:ext>
    </p:extLst>
  </p:cSld>
  <p:clrMapOvr>
    <a:masterClrMapping/>
  </p:clrMapOvr>
  <p:transition spd="med">
    <p:split orient="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E656C2-D057-4725-AECB-738BB46C60F5}"/>
              </a:ext>
            </a:extLst>
          </p:cNvPr>
          <p:cNvSpPr txBox="1"/>
          <p:nvPr/>
        </p:nvSpPr>
        <p:spPr>
          <a:xfrm>
            <a:off x="180087" y="208491"/>
            <a:ext cx="11813455" cy="341632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72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فَسَبيلَنا أَنْ نَتَيقَظَ مِنْ نَومِنا وَنَنْتَبهُ مِنْ غَفْلَتِنَا وَنَسْتَعِدُ لِذَلِكَ الْيَومِ لِنَفُوزَ بِمَلَكُوتِ رَبنَا الَّذِي لَهُ الْمَجْدُ إلى الأبَدِ. آمين.</a:t>
            </a:r>
          </a:p>
        </p:txBody>
      </p:sp>
      <p:sp>
        <p:nvSpPr>
          <p:cNvPr id="5" name="TextBox 4">
            <a:extLst>
              <a:ext uri="{FF2B5EF4-FFF2-40B4-BE49-F238E27FC236}">
                <a16:creationId xmlns:a16="http://schemas.microsoft.com/office/drawing/2014/main" id="{E1B82E1D-256E-41F8-A364-8B955D4620EE}"/>
              </a:ext>
            </a:extLst>
          </p:cNvPr>
          <p:cNvSpPr txBox="1"/>
          <p:nvPr/>
        </p:nvSpPr>
        <p:spPr>
          <a:xfrm>
            <a:off x="189273" y="3665873"/>
            <a:ext cx="11804270" cy="2862321"/>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It's expedient for us to rise from our sleep and carelessness and be ready for that day, to gain the kingdom of Our Lord to whom is the glory forever Amen.</a:t>
            </a:r>
          </a:p>
        </p:txBody>
      </p:sp>
    </p:spTree>
    <p:extLst>
      <p:ext uri="{BB962C8B-B14F-4D97-AF65-F5344CB8AC3E}">
        <p14:creationId xmlns:p14="http://schemas.microsoft.com/office/powerpoint/2010/main" val="1288801590"/>
      </p:ext>
    </p:extLst>
  </p:cSld>
  <p:clrMapOvr>
    <a:masterClrMapping/>
  </p:clrMapOvr>
  <p:transition spd="med">
    <p:split orient="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2DA0781-E7D4-41F4-A452-4C8D610D9CDC}"/>
              </a:ext>
            </a:extLst>
          </p:cNvPr>
          <p:cNvSpPr/>
          <p:nvPr/>
        </p:nvSpPr>
        <p:spPr>
          <a:xfrm>
            <a:off x="3333135" y="220422"/>
            <a:ext cx="8652390" cy="3785652"/>
          </a:xfrm>
          <a:prstGeom prst="rect">
            <a:avLst/>
          </a:prstGeom>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5800" b="1" i="0" u="none" strike="noStrike" kern="1200" cap="none" spc="0" normalizeH="0" baseline="0" noProof="0" dirty="0">
                <a:ln>
                  <a:noFill/>
                </a:ln>
                <a:solidFill>
                  <a:prstClr val="black"/>
                </a:solidFill>
                <a:effectLst/>
                <a:uLnTx/>
                <a:uFillTx/>
                <a:latin typeface="Hacen Liner Screen Bd" panose="02000000000000000000" pitchFamily="2" charset="-78"/>
                <a:ea typeface="+mn-ea"/>
                <a:cs typeface="Hacen Liner Screen Bd" panose="02000000000000000000" pitchFamily="2" charset="-78"/>
              </a:rPr>
              <a:t>فلنختم موعظة أبينا القديس يوحنا ذهبي الفم، الذي أنارَ عُقولنا وَعُيون قلُوبنا، باسم الآب والأبن والروح القدس الإله الواحد. آمين. </a:t>
            </a:r>
          </a:p>
        </p:txBody>
      </p:sp>
      <p:sp>
        <p:nvSpPr>
          <p:cNvPr id="5" name="TextBox 4">
            <a:extLst>
              <a:ext uri="{FF2B5EF4-FFF2-40B4-BE49-F238E27FC236}">
                <a16:creationId xmlns:a16="http://schemas.microsoft.com/office/drawing/2014/main" id="{D13B665A-136E-402E-A167-FC952998717E}"/>
              </a:ext>
            </a:extLst>
          </p:cNvPr>
          <p:cNvSpPr txBox="1"/>
          <p:nvPr/>
        </p:nvSpPr>
        <p:spPr>
          <a:xfrm>
            <a:off x="3333135" y="3650228"/>
            <a:ext cx="8755628" cy="2780068"/>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We conclude the homily of our Holy Father Abba John Chrysostom, who enlightened our minds and our hearts. In the name of the Father, and the Son, and the Holy Spirit, One God. Amen.</a:t>
            </a:r>
            <a:endParaRPr kumimoji="0" lang="ar-EG" sz="36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pic>
        <p:nvPicPr>
          <p:cNvPr id="3" name="Picture 2">
            <a:extLst>
              <a:ext uri="{FF2B5EF4-FFF2-40B4-BE49-F238E27FC236}">
                <a16:creationId xmlns:a16="http://schemas.microsoft.com/office/drawing/2014/main" id="{CBED8387-AFF3-4DD4-AA9B-48D28063B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51123" cy="6430296"/>
          </a:xfrm>
          <a:prstGeom prst="rect">
            <a:avLst/>
          </a:prstGeom>
          <a:ln>
            <a:noFill/>
          </a:ln>
          <a:effectLst>
            <a:softEdge rad="112500"/>
          </a:effectLst>
        </p:spPr>
      </p:pic>
    </p:spTree>
    <p:extLst>
      <p:ext uri="{BB962C8B-B14F-4D97-AF65-F5344CB8AC3E}">
        <p14:creationId xmlns:p14="http://schemas.microsoft.com/office/powerpoint/2010/main" val="2317225991"/>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607FEE-6150-4CEA-88F7-547BB6484C42}"/>
              </a:ext>
            </a:extLst>
          </p:cNvPr>
          <p:cNvSpPr/>
          <p:nvPr/>
        </p:nvSpPr>
        <p:spPr>
          <a:xfrm>
            <a:off x="2802194" y="2304269"/>
            <a:ext cx="9153837" cy="2308324"/>
          </a:xfrm>
          <a:prstGeom prst="rect">
            <a:avLst/>
          </a:prstGeom>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4800" b="1" i="0" u="none" strike="noStrike" kern="1200" cap="none" spc="0" normalizeH="0" baseline="0" noProof="0" dirty="0">
                <a:ln>
                  <a:noFill/>
                </a:ln>
                <a:solidFill>
                  <a:srgbClr val="FFFF00"/>
                </a:solidFill>
                <a:effectLst/>
                <a:uLnTx/>
                <a:uFillTx/>
                <a:latin typeface="Hacen Liner Screen Bd" panose="02000000000000000000" pitchFamily="2" charset="-78"/>
                <a:ea typeface="+mn-ea"/>
                <a:cs typeface="Hacen Liner Screen Bd" panose="02000000000000000000" pitchFamily="2" charset="-78"/>
              </a:rPr>
              <a:t>مارين إير  سيفراجيزين إنتي كاتى شيسيس إنتيه بينيوت إثؤواب آفا  (يوأنس بى إخريزوسطوموس): </a:t>
            </a:r>
          </a:p>
        </p:txBody>
      </p:sp>
      <p:sp>
        <p:nvSpPr>
          <p:cNvPr id="3" name="Rectangle 2">
            <a:extLst>
              <a:ext uri="{FF2B5EF4-FFF2-40B4-BE49-F238E27FC236}">
                <a16:creationId xmlns:a16="http://schemas.microsoft.com/office/drawing/2014/main" id="{5C50444A-D8A0-4403-99F7-0CD166BA8F63}"/>
              </a:ext>
            </a:extLst>
          </p:cNvPr>
          <p:cNvSpPr/>
          <p:nvPr/>
        </p:nvSpPr>
        <p:spPr>
          <a:xfrm>
            <a:off x="308108" y="812852"/>
            <a:ext cx="11623336" cy="144655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44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rPr>
              <a:t>Marener `c`vragizin `n]katy,ycic `nte peniwt e;ouab Abba Iwannyc pi`,rucoctomoc@</a:t>
            </a:r>
          </a:p>
        </p:txBody>
      </p:sp>
      <p:sp>
        <p:nvSpPr>
          <p:cNvPr id="5" name="TextBox 4">
            <a:extLst>
              <a:ext uri="{FF2B5EF4-FFF2-40B4-BE49-F238E27FC236}">
                <a16:creationId xmlns:a16="http://schemas.microsoft.com/office/drawing/2014/main" id="{33B228AA-3C30-47D0-8C61-EB1EE05B812B}"/>
              </a:ext>
            </a:extLst>
          </p:cNvPr>
          <p:cNvSpPr txBox="1"/>
          <p:nvPr/>
        </p:nvSpPr>
        <p:spPr>
          <a:xfrm>
            <a:off x="9158748" y="139589"/>
            <a:ext cx="2915267" cy="584775"/>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32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Times New Roman" panose="02020603050405020304" pitchFamily="18" charset="0"/>
              </a:rPr>
              <a:t>لحن ختام العظة</a:t>
            </a:r>
          </a:p>
        </p:txBody>
      </p:sp>
      <p:sp>
        <p:nvSpPr>
          <p:cNvPr id="6" name="TextBox 5">
            <a:extLst>
              <a:ext uri="{FF2B5EF4-FFF2-40B4-BE49-F238E27FC236}">
                <a16:creationId xmlns:a16="http://schemas.microsoft.com/office/drawing/2014/main" id="{3E2C4CE2-816C-4223-A5ED-74055FE52066}"/>
              </a:ext>
            </a:extLst>
          </p:cNvPr>
          <p:cNvSpPr txBox="1"/>
          <p:nvPr/>
        </p:nvSpPr>
        <p:spPr>
          <a:xfrm>
            <a:off x="181899" y="139589"/>
            <a:ext cx="5201261" cy="52322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2800" b="1" i="0" u="sng" strike="noStrike" kern="1200" cap="none" spc="0" normalizeH="0" baseline="0" noProof="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mn-cs"/>
              </a:rPr>
              <a:t>The Conclusion of the Homily</a:t>
            </a:r>
            <a:endParaRPr kumimoji="0" lang="ar-EG" sz="28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Times New Roman" panose="02020603050405020304" pitchFamily="18" charset="0"/>
            </a:endParaRPr>
          </a:p>
        </p:txBody>
      </p:sp>
      <p:sp>
        <p:nvSpPr>
          <p:cNvPr id="7" name="TextBox 6">
            <a:extLst>
              <a:ext uri="{FF2B5EF4-FFF2-40B4-BE49-F238E27FC236}">
                <a16:creationId xmlns:a16="http://schemas.microsoft.com/office/drawing/2014/main" id="{280AEF0B-0DD8-425A-B99F-3935CC1E82D2}"/>
              </a:ext>
            </a:extLst>
          </p:cNvPr>
          <p:cNvSpPr txBox="1"/>
          <p:nvPr/>
        </p:nvSpPr>
        <p:spPr>
          <a:xfrm>
            <a:off x="2610465" y="4513002"/>
            <a:ext cx="9419305" cy="1197411"/>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FFC000">
                    <a:lumMod val="40000"/>
                    <a:lumOff val="60000"/>
                  </a:srgbClr>
                </a:solidFill>
                <a:effectLst/>
                <a:uLnTx/>
                <a:uFillTx/>
                <a:latin typeface="Times New Roman" panose="02020603050405020304" pitchFamily="18" charset="0"/>
                <a:ea typeface="+mn-ea"/>
                <a:cs typeface="Times New Roman" panose="02020603050405020304" pitchFamily="18" charset="0"/>
              </a:rPr>
              <a:t>We conclude the homily of our Holy Father Abba John Chrysostom,:</a:t>
            </a:r>
            <a:endParaRPr kumimoji="0" lang="ar-EG" sz="3600" b="1" i="0" u="none" strike="noStrike" kern="1200" cap="none" spc="0" normalizeH="0" baseline="0" noProof="0" dirty="0">
              <a:ln>
                <a:noFill/>
              </a:ln>
              <a:solidFill>
                <a:srgbClr val="FFC000">
                  <a:lumMod val="40000"/>
                  <a:lumOff val="60000"/>
                </a:srgbClr>
              </a:solidFill>
              <a:effectLst/>
              <a:uLnTx/>
              <a:uFillTx/>
              <a:latin typeface="Times New Roman" panose="02020603050405020304" pitchFamily="18" charset="0"/>
              <a:ea typeface="+mn-ea"/>
              <a:cs typeface="Times New Roman" panose="02020603050405020304" pitchFamily="18" charset="0"/>
            </a:endParaRPr>
          </a:p>
        </p:txBody>
      </p:sp>
      <p:sp>
        <p:nvSpPr>
          <p:cNvPr id="10" name="TextBox 9">
            <a:extLst>
              <a:ext uri="{FF2B5EF4-FFF2-40B4-BE49-F238E27FC236}">
                <a16:creationId xmlns:a16="http://schemas.microsoft.com/office/drawing/2014/main" id="{FB1C13BA-ACF1-4F03-A39E-20BC6ED30CD2}"/>
              </a:ext>
            </a:extLst>
          </p:cNvPr>
          <p:cNvSpPr txBox="1"/>
          <p:nvPr/>
        </p:nvSpPr>
        <p:spPr>
          <a:xfrm>
            <a:off x="2934929" y="5717431"/>
            <a:ext cx="9129249" cy="769441"/>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44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Adobe نسخ Medium" panose="01010101010101010101" pitchFamily="50" charset="-78"/>
                <a:ea typeface="+mn-ea"/>
                <a:cs typeface="Adobe نسخ Medium" panose="01010101010101010101" pitchFamily="50" charset="-78"/>
              </a:rPr>
              <a:t>فلنختم عظة أبينا القديس أنبا يوحَنَّا ذهبي الفم،</a:t>
            </a:r>
          </a:p>
        </p:txBody>
      </p:sp>
      <p:pic>
        <p:nvPicPr>
          <p:cNvPr id="11" name="Picture 10">
            <a:extLst>
              <a:ext uri="{FF2B5EF4-FFF2-40B4-BE49-F238E27FC236}">
                <a16:creationId xmlns:a16="http://schemas.microsoft.com/office/drawing/2014/main" id="{1AE388F3-CB42-4E83-8B6A-ECBF9C0418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41755"/>
            <a:ext cx="2934929" cy="4288034"/>
          </a:xfrm>
          <a:prstGeom prst="rect">
            <a:avLst/>
          </a:prstGeom>
          <a:ln>
            <a:noFill/>
          </a:ln>
          <a:effectLst>
            <a:softEdge rad="112500"/>
          </a:effectLst>
        </p:spPr>
      </p:pic>
    </p:spTree>
    <p:extLst>
      <p:ext uri="{BB962C8B-B14F-4D97-AF65-F5344CB8AC3E}">
        <p14:creationId xmlns:p14="http://schemas.microsoft.com/office/powerpoint/2010/main" val="1952853381"/>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607FEE-6150-4CEA-88F7-547BB6484C42}"/>
              </a:ext>
            </a:extLst>
          </p:cNvPr>
          <p:cNvSpPr/>
          <p:nvPr/>
        </p:nvSpPr>
        <p:spPr>
          <a:xfrm>
            <a:off x="208349" y="2853288"/>
            <a:ext cx="11826331" cy="1938992"/>
          </a:xfrm>
          <a:prstGeom prst="rect">
            <a:avLst/>
          </a:prstGeom>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6000" b="1" i="0" u="none" strike="noStrike" kern="1200" cap="none" spc="0" normalizeH="0" baseline="0" noProof="0" dirty="0">
                <a:ln>
                  <a:noFill/>
                </a:ln>
                <a:solidFill>
                  <a:srgbClr val="FFC000"/>
                </a:solidFill>
                <a:effectLst/>
                <a:uLnTx/>
                <a:uFillTx/>
                <a:latin typeface="Hacen Liner Screen Bd" panose="02000000000000000000" pitchFamily="2" charset="-78"/>
                <a:ea typeface="+mn-ea"/>
                <a:cs typeface="Hacen Liner Screen Bd" panose="02000000000000000000" pitchFamily="2" charset="-78"/>
              </a:rPr>
              <a:t>فى إيه طاف إير أوأوينى إم بين نووس: نيم نى فال إنتيه نين هيت: </a:t>
            </a:r>
          </a:p>
        </p:txBody>
      </p:sp>
      <p:sp>
        <p:nvSpPr>
          <p:cNvPr id="3" name="Rectangle 2">
            <a:extLst>
              <a:ext uri="{FF2B5EF4-FFF2-40B4-BE49-F238E27FC236}">
                <a16:creationId xmlns:a16="http://schemas.microsoft.com/office/drawing/2014/main" id="{5C50444A-D8A0-4403-99F7-0CD166BA8F63}"/>
              </a:ext>
            </a:extLst>
          </p:cNvPr>
          <p:cNvSpPr/>
          <p:nvPr/>
        </p:nvSpPr>
        <p:spPr>
          <a:xfrm>
            <a:off x="265471" y="908285"/>
            <a:ext cx="11647917" cy="212365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66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rPr>
              <a:t>Vy`etaferouwini `mpennouc@ nem nibal `nte nenhyt@</a:t>
            </a:r>
            <a:endParaRPr kumimoji="0" lang="it-IT" sz="66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endParaRPr>
          </a:p>
        </p:txBody>
      </p:sp>
      <p:sp>
        <p:nvSpPr>
          <p:cNvPr id="7" name="TextBox 6">
            <a:extLst>
              <a:ext uri="{FF2B5EF4-FFF2-40B4-BE49-F238E27FC236}">
                <a16:creationId xmlns:a16="http://schemas.microsoft.com/office/drawing/2014/main" id="{CF31ED71-12B8-45A6-B5B7-6466509FDF44}"/>
              </a:ext>
            </a:extLst>
          </p:cNvPr>
          <p:cNvSpPr txBox="1"/>
          <p:nvPr/>
        </p:nvSpPr>
        <p:spPr>
          <a:xfrm>
            <a:off x="181900" y="4678030"/>
            <a:ext cx="11847871" cy="719880"/>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a:ln>
                  <a:noFill/>
                </a:ln>
                <a:solidFill>
                  <a:srgbClr val="FFC000">
                    <a:lumMod val="40000"/>
                    <a:lumOff val="60000"/>
                  </a:srgbClr>
                </a:solidFill>
                <a:effectLst/>
                <a:uLnTx/>
                <a:uFillTx/>
                <a:latin typeface="Times New Roman" panose="02020603050405020304" pitchFamily="18" charset="0"/>
                <a:ea typeface="+mn-ea"/>
                <a:cs typeface="Times New Roman" panose="02020603050405020304" pitchFamily="18" charset="0"/>
              </a:rPr>
              <a:t>who enlightened our minds: and our hearts.</a:t>
            </a:r>
            <a:endParaRPr kumimoji="0" lang="ar-EG" sz="4800" b="1" i="0" u="none" strike="noStrike" kern="1200" cap="none" spc="0" normalizeH="0" baseline="0" noProof="0" dirty="0">
              <a:ln>
                <a:noFill/>
              </a:ln>
              <a:solidFill>
                <a:srgbClr val="FFC000">
                  <a:lumMod val="40000"/>
                  <a:lumOff val="60000"/>
                </a:srgbClr>
              </a:solidFill>
              <a:effectLst/>
              <a:uLnTx/>
              <a:uFillTx/>
              <a:latin typeface="Times New Roman" panose="02020603050405020304" pitchFamily="18" charset="0"/>
              <a:ea typeface="+mn-ea"/>
              <a:cs typeface="Times New Roman" panose="02020603050405020304" pitchFamily="18" charset="0"/>
            </a:endParaRPr>
          </a:p>
        </p:txBody>
      </p:sp>
      <p:sp>
        <p:nvSpPr>
          <p:cNvPr id="8" name="TextBox 7">
            <a:extLst>
              <a:ext uri="{FF2B5EF4-FFF2-40B4-BE49-F238E27FC236}">
                <a16:creationId xmlns:a16="http://schemas.microsoft.com/office/drawing/2014/main" id="{0C14449D-4E92-4E18-9FCC-EA816F0B44A6}"/>
              </a:ext>
            </a:extLst>
          </p:cNvPr>
          <p:cNvSpPr txBox="1"/>
          <p:nvPr/>
        </p:nvSpPr>
        <p:spPr>
          <a:xfrm>
            <a:off x="1061884" y="5472673"/>
            <a:ext cx="10043651" cy="1107996"/>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66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Adobe نسخ Medium" panose="01010101010101010101" pitchFamily="50" charset="-78"/>
                <a:ea typeface="+mn-ea"/>
                <a:cs typeface="Adobe نسخ Medium" panose="01010101010101010101" pitchFamily="50" charset="-78"/>
              </a:rPr>
              <a:t>الذي أنار عقولنا: وعيون قلوبنا:</a:t>
            </a:r>
          </a:p>
        </p:txBody>
      </p:sp>
      <p:sp>
        <p:nvSpPr>
          <p:cNvPr id="9" name="TextBox 8">
            <a:extLst>
              <a:ext uri="{FF2B5EF4-FFF2-40B4-BE49-F238E27FC236}">
                <a16:creationId xmlns:a16="http://schemas.microsoft.com/office/drawing/2014/main" id="{4CEB2DF2-87C1-451F-AB5F-9F63AB49A7A3}"/>
              </a:ext>
            </a:extLst>
          </p:cNvPr>
          <p:cNvSpPr txBox="1"/>
          <p:nvPr/>
        </p:nvSpPr>
        <p:spPr>
          <a:xfrm>
            <a:off x="9158748" y="139589"/>
            <a:ext cx="2915267" cy="584775"/>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32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Times New Roman" panose="02020603050405020304" pitchFamily="18" charset="0"/>
              </a:rPr>
              <a:t>لحن ختام العظة</a:t>
            </a:r>
          </a:p>
        </p:txBody>
      </p:sp>
      <p:sp>
        <p:nvSpPr>
          <p:cNvPr id="10" name="TextBox 9">
            <a:extLst>
              <a:ext uri="{FF2B5EF4-FFF2-40B4-BE49-F238E27FC236}">
                <a16:creationId xmlns:a16="http://schemas.microsoft.com/office/drawing/2014/main" id="{78820E1F-0A7C-4EDF-9971-4CEBFE5CB727}"/>
              </a:ext>
            </a:extLst>
          </p:cNvPr>
          <p:cNvSpPr txBox="1"/>
          <p:nvPr/>
        </p:nvSpPr>
        <p:spPr>
          <a:xfrm>
            <a:off x="181899" y="139589"/>
            <a:ext cx="5201261" cy="52322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2800" b="1" i="0" u="sng" strike="noStrike" kern="1200" cap="none" spc="0" normalizeH="0" baseline="0" noProof="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mn-cs"/>
              </a:rPr>
              <a:t>The Conclusion of the Homily</a:t>
            </a:r>
            <a:endParaRPr kumimoji="0" lang="ar-EG" sz="28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Times New Roman" panose="02020603050405020304" pitchFamily="18" charset="0"/>
            </a:endParaRPr>
          </a:p>
        </p:txBody>
      </p:sp>
    </p:spTree>
    <p:extLst>
      <p:ext uri="{BB962C8B-B14F-4D97-AF65-F5344CB8AC3E}">
        <p14:creationId xmlns:p14="http://schemas.microsoft.com/office/powerpoint/2010/main" val="3366902628"/>
      </p:ext>
    </p:extLst>
  </p:cSld>
  <p:clrMapOvr>
    <a:masterClrMapping/>
  </p:clrMapOvr>
  <p:transition spd="med">
    <p:split orient="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607FEE-6150-4CEA-88F7-547BB6484C42}"/>
              </a:ext>
            </a:extLst>
          </p:cNvPr>
          <p:cNvSpPr/>
          <p:nvPr/>
        </p:nvSpPr>
        <p:spPr>
          <a:xfrm>
            <a:off x="208349" y="2425584"/>
            <a:ext cx="11826331" cy="1938992"/>
          </a:xfrm>
          <a:prstGeom prst="rect">
            <a:avLst/>
          </a:prstGeom>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6000" b="1" i="0" u="none" strike="noStrike" kern="1200" cap="none" spc="0" normalizeH="0" baseline="0" noProof="0" dirty="0">
                <a:ln>
                  <a:noFill/>
                </a:ln>
                <a:solidFill>
                  <a:srgbClr val="FFC000"/>
                </a:solidFill>
                <a:effectLst/>
                <a:uLnTx/>
                <a:uFillTx/>
                <a:latin typeface="Hacen Liner Screen Bd" panose="02000000000000000000" pitchFamily="2" charset="-78"/>
                <a:ea typeface="+mn-ea"/>
                <a:cs typeface="Hacen Liner Screen Bd" panose="02000000000000000000" pitchFamily="2" charset="-78"/>
              </a:rPr>
              <a:t>خين إفران إم إفيوت نيم إبشيرى نيم بى إبنيفما إثؤواب: أونوتى إن أو أوت. آمين</a:t>
            </a:r>
          </a:p>
        </p:txBody>
      </p:sp>
      <p:sp>
        <p:nvSpPr>
          <p:cNvPr id="3" name="Rectangle 2">
            <a:extLst>
              <a:ext uri="{FF2B5EF4-FFF2-40B4-BE49-F238E27FC236}">
                <a16:creationId xmlns:a16="http://schemas.microsoft.com/office/drawing/2014/main" id="{5C50444A-D8A0-4403-99F7-0CD166BA8F63}"/>
              </a:ext>
            </a:extLst>
          </p:cNvPr>
          <p:cNvSpPr/>
          <p:nvPr/>
        </p:nvSpPr>
        <p:spPr>
          <a:xfrm>
            <a:off x="206480" y="908285"/>
            <a:ext cx="11764300" cy="156966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48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rPr>
              <a:t>Qen `vran `mViwt nem Psyri nem Pi`pneuma e;ouab@ ounou] `nouwt. </a:t>
            </a:r>
            <a:r>
              <a:rPr kumimoji="0" lang="en-US" sz="48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rPr>
              <a:t>`</a:t>
            </a:r>
            <a:r>
              <a:rPr kumimoji="0" lang="pt-BR" sz="48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rPr>
              <a:t>Amyn.</a:t>
            </a:r>
            <a:endParaRPr kumimoji="0" lang="it-IT" sz="48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endParaRPr>
          </a:p>
        </p:txBody>
      </p:sp>
      <p:sp>
        <p:nvSpPr>
          <p:cNvPr id="7" name="TextBox 6">
            <a:extLst>
              <a:ext uri="{FF2B5EF4-FFF2-40B4-BE49-F238E27FC236}">
                <a16:creationId xmlns:a16="http://schemas.microsoft.com/office/drawing/2014/main" id="{CF31ED71-12B8-45A6-B5B7-6466509FDF44}"/>
              </a:ext>
            </a:extLst>
          </p:cNvPr>
          <p:cNvSpPr txBox="1"/>
          <p:nvPr/>
        </p:nvSpPr>
        <p:spPr>
          <a:xfrm>
            <a:off x="181900" y="4176588"/>
            <a:ext cx="11847871" cy="1368807"/>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C000">
                    <a:lumMod val="40000"/>
                    <a:lumOff val="60000"/>
                  </a:srgbClr>
                </a:solidFill>
                <a:effectLst/>
                <a:uLnTx/>
                <a:uFillTx/>
                <a:latin typeface="Times New Roman" panose="02020603050405020304" pitchFamily="18" charset="0"/>
                <a:ea typeface="+mn-ea"/>
                <a:cs typeface="Times New Roman" panose="02020603050405020304" pitchFamily="18" charset="0"/>
              </a:rPr>
              <a:t>In the name of the Father, and the Son, and the Holy Spirit, One God. Amen.</a:t>
            </a:r>
            <a:endParaRPr kumimoji="0" lang="ar-EG" sz="4000" b="1" i="0" u="none" strike="noStrike" kern="1200" cap="none" spc="0" normalizeH="0" baseline="0" noProof="0" dirty="0">
              <a:ln>
                <a:noFill/>
              </a:ln>
              <a:solidFill>
                <a:srgbClr val="FFC000">
                  <a:lumMod val="40000"/>
                  <a:lumOff val="60000"/>
                </a:srgbClr>
              </a:solidFill>
              <a:effectLst/>
              <a:uLnTx/>
              <a:uFillTx/>
              <a:latin typeface="Times New Roman" panose="02020603050405020304" pitchFamily="18" charset="0"/>
              <a:ea typeface="+mn-ea"/>
              <a:cs typeface="Times New Roman" panose="02020603050405020304" pitchFamily="18" charset="0"/>
            </a:endParaRPr>
          </a:p>
        </p:txBody>
      </p:sp>
      <p:sp>
        <p:nvSpPr>
          <p:cNvPr id="8" name="TextBox 7">
            <a:extLst>
              <a:ext uri="{FF2B5EF4-FFF2-40B4-BE49-F238E27FC236}">
                <a16:creationId xmlns:a16="http://schemas.microsoft.com/office/drawing/2014/main" id="{0C14449D-4E92-4E18-9FCC-EA816F0B44A6}"/>
              </a:ext>
            </a:extLst>
          </p:cNvPr>
          <p:cNvSpPr txBox="1"/>
          <p:nvPr/>
        </p:nvSpPr>
        <p:spPr>
          <a:xfrm>
            <a:off x="206480" y="5472673"/>
            <a:ext cx="11764300" cy="92333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54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Adobe نسخ Medium" panose="01010101010101010101" pitchFamily="50" charset="-78"/>
                <a:ea typeface="+mn-ea"/>
                <a:cs typeface="Adobe نسخ Medium" panose="01010101010101010101" pitchFamily="50" charset="-78"/>
              </a:rPr>
              <a:t>باسم الآب والإبن والروح القدس، الإله الواحد. آمين.</a:t>
            </a:r>
          </a:p>
        </p:txBody>
      </p:sp>
      <p:sp>
        <p:nvSpPr>
          <p:cNvPr id="9" name="TextBox 8">
            <a:extLst>
              <a:ext uri="{FF2B5EF4-FFF2-40B4-BE49-F238E27FC236}">
                <a16:creationId xmlns:a16="http://schemas.microsoft.com/office/drawing/2014/main" id="{76A517E9-CA53-4CB8-AD43-EAACEF4D6A9B}"/>
              </a:ext>
            </a:extLst>
          </p:cNvPr>
          <p:cNvSpPr txBox="1"/>
          <p:nvPr/>
        </p:nvSpPr>
        <p:spPr>
          <a:xfrm>
            <a:off x="9158748" y="139589"/>
            <a:ext cx="2915267" cy="584775"/>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32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Times New Roman" panose="02020603050405020304" pitchFamily="18" charset="0"/>
              </a:rPr>
              <a:t>لحن ختام العظة</a:t>
            </a:r>
          </a:p>
        </p:txBody>
      </p:sp>
      <p:sp>
        <p:nvSpPr>
          <p:cNvPr id="10" name="TextBox 9">
            <a:extLst>
              <a:ext uri="{FF2B5EF4-FFF2-40B4-BE49-F238E27FC236}">
                <a16:creationId xmlns:a16="http://schemas.microsoft.com/office/drawing/2014/main" id="{3F054B68-8639-444E-B98C-AA319FCCC81F}"/>
              </a:ext>
            </a:extLst>
          </p:cNvPr>
          <p:cNvSpPr txBox="1"/>
          <p:nvPr/>
        </p:nvSpPr>
        <p:spPr>
          <a:xfrm>
            <a:off x="181899" y="139589"/>
            <a:ext cx="5201261" cy="52322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2800" b="1" i="0" u="sng" strike="noStrike" kern="1200" cap="none" spc="0" normalizeH="0" baseline="0" noProof="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mn-cs"/>
              </a:rPr>
              <a:t>The Conclusion of the Homily</a:t>
            </a:r>
            <a:endParaRPr kumimoji="0" lang="ar-EG" sz="28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Times New Roman" panose="02020603050405020304" pitchFamily="18" charset="0"/>
            </a:endParaRPr>
          </a:p>
        </p:txBody>
      </p:sp>
    </p:spTree>
    <p:extLst>
      <p:ext uri="{BB962C8B-B14F-4D97-AF65-F5344CB8AC3E}">
        <p14:creationId xmlns:p14="http://schemas.microsoft.com/office/powerpoint/2010/main" val="2377669462"/>
      </p:ext>
    </p:extLst>
  </p:cSld>
  <p:clrMapOvr>
    <a:masterClrMapping/>
  </p:clrMapOvr>
  <p:transition spd="med">
    <p:split orient="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610559"/>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607FEE-6150-4CEA-88F7-547BB6484C42}"/>
              </a:ext>
            </a:extLst>
          </p:cNvPr>
          <p:cNvSpPr/>
          <p:nvPr/>
        </p:nvSpPr>
        <p:spPr>
          <a:xfrm>
            <a:off x="208349" y="3118755"/>
            <a:ext cx="11826331" cy="1015663"/>
          </a:xfrm>
          <a:prstGeom prst="rect">
            <a:avLst/>
          </a:prstGeom>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6000" b="1" i="0" u="none" strike="noStrike" kern="1200" cap="none" spc="0" normalizeH="0" baseline="0" noProof="0" dirty="0">
                <a:ln>
                  <a:noFill/>
                </a:ln>
                <a:solidFill>
                  <a:srgbClr val="FFC000"/>
                </a:solidFill>
                <a:effectLst/>
                <a:uLnTx/>
                <a:uFillTx/>
                <a:latin typeface="Hacen Liner Screen Bd" panose="02000000000000000000" pitchFamily="2" charset="-78"/>
                <a:ea typeface="+mn-ea"/>
                <a:cs typeface="Hacen Liner Screen Bd" panose="02000000000000000000" pitchFamily="2" charset="-78"/>
              </a:rPr>
              <a:t>إيه ريه بيف إسمو إثؤواب شوبى نيمان آمين.</a:t>
            </a:r>
          </a:p>
        </p:txBody>
      </p:sp>
      <p:sp>
        <p:nvSpPr>
          <p:cNvPr id="3" name="Rectangle 2">
            <a:extLst>
              <a:ext uri="{FF2B5EF4-FFF2-40B4-BE49-F238E27FC236}">
                <a16:creationId xmlns:a16="http://schemas.microsoft.com/office/drawing/2014/main" id="{5C50444A-D8A0-4403-99F7-0CD166BA8F63}"/>
              </a:ext>
            </a:extLst>
          </p:cNvPr>
          <p:cNvSpPr/>
          <p:nvPr/>
        </p:nvSpPr>
        <p:spPr>
          <a:xfrm>
            <a:off x="368710" y="908285"/>
            <a:ext cx="11430000" cy="212365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rPr>
              <a:t>`</a:t>
            </a:r>
            <a:r>
              <a:rPr kumimoji="0" lang="pt-BR" sz="66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rPr>
              <a:t>Ere pef`cmou </a:t>
            </a:r>
            <a:r>
              <a:rPr kumimoji="0" lang="it-IT" sz="66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rPr>
              <a:t>e;ouab</a:t>
            </a:r>
            <a:r>
              <a:rPr kumimoji="0" lang="pt-BR" sz="66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rPr>
              <a:t> swpi neman. `Amyn.</a:t>
            </a:r>
            <a:endParaRPr kumimoji="0" lang="it-IT" sz="6600" b="1" i="0" u="none" strike="noStrike" kern="1200" cap="none" spc="0" normalizeH="0" baseline="0" noProof="0" dirty="0">
              <a:ln>
                <a:noFill/>
              </a:ln>
              <a:solidFill>
                <a:prstClr val="white"/>
              </a:solidFill>
              <a:effectLst/>
              <a:uLnTx/>
              <a:uFillTx/>
              <a:latin typeface="CS Avva Shenouda" pitchFamily="34" charset="0"/>
              <a:ea typeface="+mn-ea"/>
              <a:cs typeface="Times New Roman" panose="02020603050405020304" pitchFamily="18" charset="0"/>
            </a:endParaRPr>
          </a:p>
        </p:txBody>
      </p:sp>
      <p:sp>
        <p:nvSpPr>
          <p:cNvPr id="5" name="TextBox 4">
            <a:extLst>
              <a:ext uri="{FF2B5EF4-FFF2-40B4-BE49-F238E27FC236}">
                <a16:creationId xmlns:a16="http://schemas.microsoft.com/office/drawing/2014/main" id="{83009B65-EAF7-4BBE-884F-F3E39B995EA9}"/>
              </a:ext>
            </a:extLst>
          </p:cNvPr>
          <p:cNvSpPr txBox="1"/>
          <p:nvPr/>
        </p:nvSpPr>
        <p:spPr>
          <a:xfrm>
            <a:off x="9158748" y="139589"/>
            <a:ext cx="2915267" cy="584775"/>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32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Times New Roman" panose="02020603050405020304" pitchFamily="18" charset="0"/>
              </a:rPr>
              <a:t>لحن مقدمة العظة</a:t>
            </a:r>
          </a:p>
        </p:txBody>
      </p:sp>
      <p:sp>
        <p:nvSpPr>
          <p:cNvPr id="6" name="TextBox 5">
            <a:extLst>
              <a:ext uri="{FF2B5EF4-FFF2-40B4-BE49-F238E27FC236}">
                <a16:creationId xmlns:a16="http://schemas.microsoft.com/office/drawing/2014/main" id="{B5B7E65B-6261-4E0D-9387-73A44FB685C4}"/>
              </a:ext>
            </a:extLst>
          </p:cNvPr>
          <p:cNvSpPr txBox="1"/>
          <p:nvPr/>
        </p:nvSpPr>
        <p:spPr>
          <a:xfrm>
            <a:off x="181900" y="139589"/>
            <a:ext cx="4729318" cy="52322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28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mn-cs"/>
              </a:rPr>
              <a:t>Introduction to the Homily</a:t>
            </a:r>
            <a:endParaRPr kumimoji="0" lang="ar-EG" sz="2800" b="1" i="0" u="sng"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Times New Roman" panose="02020603050405020304" pitchFamily="18" charset="0"/>
            </a:endParaRPr>
          </a:p>
        </p:txBody>
      </p:sp>
      <p:sp>
        <p:nvSpPr>
          <p:cNvPr id="7" name="TextBox 6">
            <a:extLst>
              <a:ext uri="{FF2B5EF4-FFF2-40B4-BE49-F238E27FC236}">
                <a16:creationId xmlns:a16="http://schemas.microsoft.com/office/drawing/2014/main" id="{CF31ED71-12B8-45A6-B5B7-6466509FDF44}"/>
              </a:ext>
            </a:extLst>
          </p:cNvPr>
          <p:cNvSpPr txBox="1"/>
          <p:nvPr/>
        </p:nvSpPr>
        <p:spPr>
          <a:xfrm>
            <a:off x="181900" y="4132341"/>
            <a:ext cx="11847871" cy="1036331"/>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dirty="0">
                <a:ln>
                  <a:noFill/>
                </a:ln>
                <a:solidFill>
                  <a:srgbClr val="FFC000">
                    <a:lumMod val="40000"/>
                    <a:lumOff val="60000"/>
                  </a:srgbClr>
                </a:solidFill>
                <a:effectLst/>
                <a:uLnTx/>
                <a:uFillTx/>
                <a:latin typeface="Times New Roman" panose="02020603050405020304" pitchFamily="18" charset="0"/>
                <a:ea typeface="+mn-ea"/>
                <a:cs typeface="Times New Roman" panose="02020603050405020304" pitchFamily="18" charset="0"/>
              </a:rPr>
              <a:t>May his blessing be with us. Amen.</a:t>
            </a:r>
            <a:endParaRPr kumimoji="0" lang="ar-EG" sz="6000" b="1" i="0" u="none" strike="noStrike" kern="1200" cap="none" spc="0" normalizeH="0" baseline="0" noProof="0" dirty="0">
              <a:ln>
                <a:noFill/>
              </a:ln>
              <a:solidFill>
                <a:srgbClr val="FFC000">
                  <a:lumMod val="40000"/>
                  <a:lumOff val="60000"/>
                </a:srgbClr>
              </a:solidFill>
              <a:effectLst/>
              <a:uLnTx/>
              <a:uFillTx/>
              <a:latin typeface="Times New Roman" panose="02020603050405020304" pitchFamily="18" charset="0"/>
              <a:ea typeface="+mn-ea"/>
              <a:cs typeface="Times New Roman" panose="02020603050405020304" pitchFamily="18" charset="0"/>
            </a:endParaRPr>
          </a:p>
        </p:txBody>
      </p:sp>
      <p:sp>
        <p:nvSpPr>
          <p:cNvPr id="8" name="TextBox 7">
            <a:extLst>
              <a:ext uri="{FF2B5EF4-FFF2-40B4-BE49-F238E27FC236}">
                <a16:creationId xmlns:a16="http://schemas.microsoft.com/office/drawing/2014/main" id="{0C14449D-4E92-4E18-9FCC-EA816F0B44A6}"/>
              </a:ext>
            </a:extLst>
          </p:cNvPr>
          <p:cNvSpPr txBox="1"/>
          <p:nvPr/>
        </p:nvSpPr>
        <p:spPr>
          <a:xfrm>
            <a:off x="1061884" y="5236702"/>
            <a:ext cx="10043651" cy="1200329"/>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72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Adobe نسخ Medium" panose="01010101010101010101" pitchFamily="50" charset="-78"/>
                <a:ea typeface="+mn-ea"/>
                <a:cs typeface="Adobe نسخ Medium" panose="01010101010101010101" pitchFamily="50" charset="-78"/>
              </a:rPr>
              <a:t>بركته المقدسة تكون معنا. آمين.</a:t>
            </a:r>
          </a:p>
        </p:txBody>
      </p:sp>
      <p:sp>
        <p:nvSpPr>
          <p:cNvPr id="10" name="Rectangle: Rounded Corners 9">
            <a:hlinkClick r:id="rId2" action="ppaction://hlinksldjump"/>
            <a:extLst>
              <a:ext uri="{FF2B5EF4-FFF2-40B4-BE49-F238E27FC236}">
                <a16:creationId xmlns:a16="http://schemas.microsoft.com/office/drawing/2014/main" id="{91400351-DC7C-4FDF-8201-75A8A7DE2883}"/>
              </a:ext>
            </a:extLst>
          </p:cNvPr>
          <p:cNvSpPr/>
          <p:nvPr/>
        </p:nvSpPr>
        <p:spPr>
          <a:xfrm>
            <a:off x="6356555" y="6492918"/>
            <a:ext cx="2551471" cy="320838"/>
          </a:xfrm>
          <a:prstGeom prst="roundRect">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18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العظة – </a:t>
            </a: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The Homily</a:t>
            </a:r>
          </a:p>
        </p:txBody>
      </p:sp>
    </p:spTree>
    <p:extLst>
      <p:ext uri="{BB962C8B-B14F-4D97-AF65-F5344CB8AC3E}">
        <p14:creationId xmlns:p14="http://schemas.microsoft.com/office/powerpoint/2010/main" val="2332737396"/>
      </p:ext>
    </p:extLst>
  </p:cSld>
  <p:clrMapOvr>
    <a:masterClrMapping/>
  </p:clrMapOvr>
  <p:transition spd="med">
    <p:split orient="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072105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2DA0781-E7D4-41F4-A452-4C8D610D9CDC}"/>
              </a:ext>
            </a:extLst>
          </p:cNvPr>
          <p:cNvSpPr/>
          <p:nvPr/>
        </p:nvSpPr>
        <p:spPr>
          <a:xfrm>
            <a:off x="3864077" y="220422"/>
            <a:ext cx="8141110" cy="3567643"/>
          </a:xfrm>
          <a:prstGeom prst="rect">
            <a:avLst/>
          </a:prstGeom>
        </p:spPr>
        <p:txBody>
          <a:bodyPr wrap="square">
            <a:spAutoFit/>
          </a:bodyPr>
          <a:lstStyle/>
          <a:p>
            <a:pPr marL="0" marR="0" lvl="0" indent="0" algn="ctr" defTabSz="914400" rtl="1" eaLnBrk="1" fontAlgn="auto" latinLnBrk="0" hangingPunct="1">
              <a:lnSpc>
                <a:spcPts val="9200"/>
              </a:lnSpc>
              <a:spcBef>
                <a:spcPts val="0"/>
              </a:spcBef>
              <a:spcAft>
                <a:spcPts val="0"/>
              </a:spcAft>
              <a:buClrTx/>
              <a:buSzTx/>
              <a:buFontTx/>
              <a:buNone/>
              <a:tabLst/>
              <a:defRPr/>
            </a:pPr>
            <a:r>
              <a:rPr kumimoji="0" lang="ar-EG" sz="6000" b="1" i="0" u="none" strike="noStrike" kern="1200" cap="none" spc="0" normalizeH="0" baseline="0" noProof="0" dirty="0">
                <a:ln>
                  <a:noFill/>
                </a:ln>
                <a:solidFill>
                  <a:prstClr val="black"/>
                </a:solidFill>
                <a:effectLst/>
                <a:uLnTx/>
                <a:uFillTx/>
                <a:latin typeface="Hacen Liner Screen Bd" panose="02000000000000000000" pitchFamily="2" charset="-78"/>
                <a:ea typeface="+mn-ea"/>
                <a:cs typeface="Hacen Liner Screen Bd" panose="02000000000000000000" pitchFamily="2" charset="-78"/>
              </a:rPr>
              <a:t>عظة لأبينا القديس أنبا يوحنا ذهبي الفم، بركته المقدسة تكون معنا. آمين. </a:t>
            </a:r>
          </a:p>
        </p:txBody>
      </p:sp>
      <p:sp>
        <p:nvSpPr>
          <p:cNvPr id="5" name="TextBox 4">
            <a:extLst>
              <a:ext uri="{FF2B5EF4-FFF2-40B4-BE49-F238E27FC236}">
                <a16:creationId xmlns:a16="http://schemas.microsoft.com/office/drawing/2014/main" id="{D13B665A-136E-402E-A167-FC952998717E}"/>
              </a:ext>
            </a:extLst>
          </p:cNvPr>
          <p:cNvSpPr txBox="1"/>
          <p:nvPr/>
        </p:nvSpPr>
        <p:spPr>
          <a:xfrm>
            <a:off x="4321277" y="3959944"/>
            <a:ext cx="7683910" cy="2364750"/>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 homily of our Holy Father Abba John Chrysostom, may his blessings be with us. Amen.</a:t>
            </a:r>
            <a:endParaRPr kumimoji="0" lang="ar-EG" sz="4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pic>
        <p:nvPicPr>
          <p:cNvPr id="10" name="Picture 9">
            <a:extLst>
              <a:ext uri="{FF2B5EF4-FFF2-40B4-BE49-F238E27FC236}">
                <a16:creationId xmlns:a16="http://schemas.microsoft.com/office/drawing/2014/main" id="{86928F34-FC02-4815-8C77-96870E69F2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21277" cy="6518787"/>
          </a:xfrm>
          <a:prstGeom prst="rect">
            <a:avLst/>
          </a:prstGeom>
          <a:ln>
            <a:noFill/>
          </a:ln>
          <a:effectLst>
            <a:softEdge rad="112500"/>
          </a:effectLst>
        </p:spPr>
      </p:pic>
    </p:spTree>
    <p:extLst>
      <p:ext uri="{BB962C8B-B14F-4D97-AF65-F5344CB8AC3E}">
        <p14:creationId xmlns:p14="http://schemas.microsoft.com/office/powerpoint/2010/main" val="4073690884"/>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E656C2-D057-4725-AECB-738BB46C60F5}"/>
              </a:ext>
            </a:extLst>
          </p:cNvPr>
          <p:cNvSpPr txBox="1"/>
          <p:nvPr/>
        </p:nvSpPr>
        <p:spPr>
          <a:xfrm>
            <a:off x="180087" y="414968"/>
            <a:ext cx="11813455" cy="3139321"/>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66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إذاَ كُنْتَ تُصَدَّق الَّذِينَ يَعْتَقِدُونَ بِحِسَابَاتِ الْنُجُومِ وَغَيرِهِمْ حِينَمَا يَتَكَلْمونَ عَنْ الْمَجيءِ الثَاني وَقِيَامةُ الْجَميعَ (الْقِيَامةِ الْعَامةُ).</a:t>
            </a:r>
          </a:p>
        </p:txBody>
      </p:sp>
      <p:sp>
        <p:nvSpPr>
          <p:cNvPr id="5" name="TextBox 4">
            <a:extLst>
              <a:ext uri="{FF2B5EF4-FFF2-40B4-BE49-F238E27FC236}">
                <a16:creationId xmlns:a16="http://schemas.microsoft.com/office/drawing/2014/main" id="{E1B82E1D-256E-41F8-A364-8B955D4620EE}"/>
              </a:ext>
            </a:extLst>
          </p:cNvPr>
          <p:cNvSpPr txBox="1"/>
          <p:nvPr/>
        </p:nvSpPr>
        <p:spPr>
          <a:xfrm>
            <a:off x="189272" y="4005091"/>
            <a:ext cx="11813455" cy="2380962"/>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If you believe those who use astrology and the like when they talk about the second coming and the general resurrection</a:t>
            </a:r>
          </a:p>
        </p:txBody>
      </p:sp>
    </p:spTree>
    <p:extLst>
      <p:ext uri="{BB962C8B-B14F-4D97-AF65-F5344CB8AC3E}">
        <p14:creationId xmlns:p14="http://schemas.microsoft.com/office/powerpoint/2010/main" val="974089722"/>
      </p:ext>
    </p:extLst>
  </p:cSld>
  <p:clrMapOvr>
    <a:masterClrMapping/>
  </p:clrMapOvr>
  <p:transition spd="med">
    <p:split orient="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E656C2-D057-4725-AECB-738BB46C60F5}"/>
              </a:ext>
            </a:extLst>
          </p:cNvPr>
          <p:cNvSpPr txBox="1"/>
          <p:nvPr/>
        </p:nvSpPr>
        <p:spPr>
          <a:xfrm>
            <a:off x="180087" y="193743"/>
            <a:ext cx="11813455" cy="341632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72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فَمَا بَالكَ وَأَنْتَ تَسْمَعُ سَيَّدُكَ يَقولُ لَكَ: إِنَّ الْعَالَمُ يَزولُ وَالْقِيَامَةُ تَقُومُ وَالْدَّيَانُ يَجْلِسُ عَلى مَنْبَرِ الْعَدلِ.</a:t>
            </a:r>
          </a:p>
        </p:txBody>
      </p:sp>
      <p:sp>
        <p:nvSpPr>
          <p:cNvPr id="5" name="TextBox 4">
            <a:extLst>
              <a:ext uri="{FF2B5EF4-FFF2-40B4-BE49-F238E27FC236}">
                <a16:creationId xmlns:a16="http://schemas.microsoft.com/office/drawing/2014/main" id="{E1B82E1D-256E-41F8-A364-8B955D4620EE}"/>
              </a:ext>
            </a:extLst>
          </p:cNvPr>
          <p:cNvSpPr txBox="1"/>
          <p:nvPr/>
        </p:nvSpPr>
        <p:spPr>
          <a:xfrm>
            <a:off x="189272" y="3710118"/>
            <a:ext cx="11813455" cy="2690681"/>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how much more should you pay attention when you hear your  Lord telling you that the world will pass away, and the resurrection will take place, and the Just Judge will sit on His throne to Justly judge all . </a:t>
            </a:r>
          </a:p>
        </p:txBody>
      </p:sp>
    </p:spTree>
    <p:extLst>
      <p:ext uri="{BB962C8B-B14F-4D97-AF65-F5344CB8AC3E}">
        <p14:creationId xmlns:p14="http://schemas.microsoft.com/office/powerpoint/2010/main" val="760057468"/>
      </p:ext>
    </p:extLst>
  </p:cSld>
  <p:clrMapOvr>
    <a:masterClrMapping/>
  </p:clrMapOvr>
  <p:transition spd="med">
    <p:split orient="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E656C2-D057-4725-AECB-738BB46C60F5}"/>
              </a:ext>
            </a:extLst>
          </p:cNvPr>
          <p:cNvSpPr txBox="1"/>
          <p:nvPr/>
        </p:nvSpPr>
        <p:spPr>
          <a:xfrm>
            <a:off x="180087" y="296980"/>
            <a:ext cx="11813455" cy="341632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72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وَالْمَلاَئِكَةُ يَصْرُخُونَ بَأصْوَاتِ تُزَلْزِلُ الْجِبَالِ وَتُشَّقِقُ الْقُلُوبَ القَاسيةِ، وَإذْ ذَاكَ، تُظْلِمُ الشَمْسَ،</a:t>
            </a:r>
          </a:p>
        </p:txBody>
      </p:sp>
      <p:sp>
        <p:nvSpPr>
          <p:cNvPr id="5" name="TextBox 4">
            <a:extLst>
              <a:ext uri="{FF2B5EF4-FFF2-40B4-BE49-F238E27FC236}">
                <a16:creationId xmlns:a16="http://schemas.microsoft.com/office/drawing/2014/main" id="{E1B82E1D-256E-41F8-A364-8B955D4620EE}"/>
              </a:ext>
            </a:extLst>
          </p:cNvPr>
          <p:cNvSpPr txBox="1"/>
          <p:nvPr/>
        </p:nvSpPr>
        <p:spPr>
          <a:xfrm>
            <a:off x="189272" y="3887104"/>
            <a:ext cx="11813455" cy="2395709"/>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The angels shouting with voices that will shake mountains and crack the hardened hearts , and then the sun will be darkened</a:t>
            </a:r>
          </a:p>
        </p:txBody>
      </p:sp>
    </p:spTree>
    <p:extLst>
      <p:ext uri="{BB962C8B-B14F-4D97-AF65-F5344CB8AC3E}">
        <p14:creationId xmlns:p14="http://schemas.microsoft.com/office/powerpoint/2010/main" val="1624266852"/>
      </p:ext>
    </p:extLst>
  </p:cSld>
  <p:clrMapOvr>
    <a:masterClrMapping/>
  </p:clrMapOvr>
  <p:transition spd="med">
    <p:split orient="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E656C2-D057-4725-AECB-738BB46C60F5}"/>
              </a:ext>
            </a:extLst>
          </p:cNvPr>
          <p:cNvSpPr txBox="1"/>
          <p:nvPr/>
        </p:nvSpPr>
        <p:spPr>
          <a:xfrm>
            <a:off x="180087" y="311727"/>
            <a:ext cx="11813455" cy="3416320"/>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72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وَيُبْطِلُ شُعَاعَ الْقَمرِ وَتَتَسَاقَطُ الْكَوَاكِبَ وَتَتَفَتَحُ الْقُبُورَ وَالأَمَواتِ يَقُومُونَ وَالأُمَمِ يُحَاسَبُونَ.</a:t>
            </a:r>
          </a:p>
        </p:txBody>
      </p:sp>
      <p:sp>
        <p:nvSpPr>
          <p:cNvPr id="5" name="TextBox 4">
            <a:extLst>
              <a:ext uri="{FF2B5EF4-FFF2-40B4-BE49-F238E27FC236}">
                <a16:creationId xmlns:a16="http://schemas.microsoft.com/office/drawing/2014/main" id="{E1B82E1D-256E-41F8-A364-8B955D4620EE}"/>
              </a:ext>
            </a:extLst>
          </p:cNvPr>
          <p:cNvSpPr txBox="1"/>
          <p:nvPr/>
        </p:nvSpPr>
        <p:spPr>
          <a:xfrm>
            <a:off x="189272" y="3739619"/>
            <a:ext cx="11813455" cy="2572690"/>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and the moon won't give its light, stars of heaven will fall, tombs open, the dead rise and the nations judged.</a:t>
            </a:r>
          </a:p>
        </p:txBody>
      </p:sp>
    </p:spTree>
    <p:extLst>
      <p:ext uri="{BB962C8B-B14F-4D97-AF65-F5344CB8AC3E}">
        <p14:creationId xmlns:p14="http://schemas.microsoft.com/office/powerpoint/2010/main" val="1998268835"/>
      </p:ext>
    </p:extLst>
  </p:cSld>
  <p:clrMapOvr>
    <a:masterClrMapping/>
  </p:clrMapOvr>
  <p:transition spd="med">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E656C2-D057-4725-AECB-738BB46C60F5}"/>
              </a:ext>
            </a:extLst>
          </p:cNvPr>
          <p:cNvSpPr txBox="1"/>
          <p:nvPr/>
        </p:nvSpPr>
        <p:spPr>
          <a:xfrm>
            <a:off x="180087" y="223239"/>
            <a:ext cx="11813455" cy="3093154"/>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63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فَتَشْرِقُ وُجُوهِ الصَالِحينَ، وَتَظْهَرُ كَآبةِ العَاصينَ الخَاطِفينَ. مَعَ كُلَ هذَا، أَنْتَ لاَ تَخَافَ وَتَظِلُ مَائلاً إلِى الْلَهَوِ مُتُعَلِقاً بِالْشَهوَاتِ.</a:t>
            </a:r>
          </a:p>
        </p:txBody>
      </p:sp>
      <p:sp>
        <p:nvSpPr>
          <p:cNvPr id="5" name="TextBox 4">
            <a:extLst>
              <a:ext uri="{FF2B5EF4-FFF2-40B4-BE49-F238E27FC236}">
                <a16:creationId xmlns:a16="http://schemas.microsoft.com/office/drawing/2014/main" id="{E1B82E1D-256E-41F8-A364-8B955D4620EE}"/>
              </a:ext>
            </a:extLst>
          </p:cNvPr>
          <p:cNvSpPr txBox="1"/>
          <p:nvPr/>
        </p:nvSpPr>
        <p:spPr>
          <a:xfrm>
            <a:off x="189272" y="3716593"/>
            <a:ext cx="11813455" cy="2752611"/>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The faces of the righteous will shine, and the sorrows of sinners and the disobedient will show. Despite all this you don't fear and remain inclined to lawlessness and attached to lusts.</a:t>
            </a:r>
          </a:p>
        </p:txBody>
      </p:sp>
    </p:spTree>
    <p:extLst>
      <p:ext uri="{BB962C8B-B14F-4D97-AF65-F5344CB8AC3E}">
        <p14:creationId xmlns:p14="http://schemas.microsoft.com/office/powerpoint/2010/main" val="1357910444"/>
      </p:ext>
    </p:extLst>
  </p:cSld>
  <p:clrMapOvr>
    <a:masterClrMapping/>
  </p:clrMapOvr>
  <p:transition spd="med">
    <p:split orient="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E656C2-D057-4725-AECB-738BB46C60F5}"/>
              </a:ext>
            </a:extLst>
          </p:cNvPr>
          <p:cNvSpPr txBox="1"/>
          <p:nvPr/>
        </p:nvSpPr>
        <p:spPr>
          <a:xfrm>
            <a:off x="180087" y="311727"/>
            <a:ext cx="11813455" cy="3139321"/>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EG" sz="6600" b="1" i="0" u="none" strike="noStrike" kern="1200" cap="none" spc="0" normalizeH="0" baseline="0" noProof="0" dirty="0">
                <a:ln>
                  <a:noFill/>
                </a:ln>
                <a:solidFill>
                  <a:prstClr val="white"/>
                </a:solidFill>
                <a:effectLst/>
                <a:uLnTx/>
                <a:uFillTx/>
                <a:latin typeface="Calibri" panose="020F0502020204030204"/>
                <a:ea typeface="+mn-ea"/>
                <a:cs typeface="Times New Roman" panose="02020603050405020304" pitchFamily="18" charset="0"/>
              </a:rPr>
              <a:t>وَيَاللعجب مِنْ أنُاسٍ مُتَحَقِقُونَ أَنْ الْمَسيحُ قَادِمُ فِي مَجْدِه وَمَجْدِ أَبيه، وَمَعَ ذَلِكَ هُمْ مَهْمِلُونَ مُتَغافِلونَ عَنِ خلَاصَ نِفُوسَهم.</a:t>
            </a:r>
          </a:p>
        </p:txBody>
      </p:sp>
      <p:sp>
        <p:nvSpPr>
          <p:cNvPr id="5" name="TextBox 4">
            <a:extLst>
              <a:ext uri="{FF2B5EF4-FFF2-40B4-BE49-F238E27FC236}">
                <a16:creationId xmlns:a16="http://schemas.microsoft.com/office/drawing/2014/main" id="{E1B82E1D-256E-41F8-A364-8B955D4620EE}"/>
              </a:ext>
            </a:extLst>
          </p:cNvPr>
          <p:cNvSpPr txBox="1"/>
          <p:nvPr/>
        </p:nvSpPr>
        <p:spPr>
          <a:xfrm>
            <a:off x="189272" y="3577385"/>
            <a:ext cx="11813455" cy="2862322"/>
          </a:xfrm>
          <a:prstGeom prst="rect">
            <a:avLst/>
          </a:prstGeom>
          <a:noFill/>
        </p:spPr>
        <p:txBody>
          <a:bodyPr wrap="square" rtlCol="0">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Times New Roman" panose="02020603050405020304" pitchFamily="18" charset="0"/>
              </a:rPr>
              <a:t>It's strange that there are people who are definite of the coming of Christ in His glory and the glory of His Father, yet they are slothful and careless about the salvation of their souls.</a:t>
            </a:r>
          </a:p>
        </p:txBody>
      </p:sp>
    </p:spTree>
    <p:extLst>
      <p:ext uri="{BB962C8B-B14F-4D97-AF65-F5344CB8AC3E}">
        <p14:creationId xmlns:p14="http://schemas.microsoft.com/office/powerpoint/2010/main" val="1450974014"/>
      </p:ext>
    </p:extLst>
  </p:cSld>
  <p:clrMapOvr>
    <a:masterClrMapping/>
  </p:clrMapOvr>
  <p:transition spd="med">
    <p:split orient="vert"/>
  </p:transition>
</p:sld>
</file>

<file path=ppt/theme/theme1.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6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6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7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0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3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2962</TotalTime>
  <Words>1019</Words>
  <Application>Microsoft Office PowerPoint</Application>
  <PresentationFormat>Widescreen</PresentationFormat>
  <Paragraphs>60</Paragraphs>
  <Slides>20</Slides>
  <Notes>1</Notes>
  <HiddenSlides>0</HiddenSlides>
  <MMClips>0</MMClips>
  <ScaleCrop>false</ScaleCrop>
  <HeadingPairs>
    <vt:vector size="6" baseType="variant">
      <vt:variant>
        <vt:lpstr>Fonts Used</vt:lpstr>
      </vt:variant>
      <vt:variant>
        <vt:i4>7</vt:i4>
      </vt:variant>
      <vt:variant>
        <vt:lpstr>Theme</vt:lpstr>
      </vt:variant>
      <vt:variant>
        <vt:i4>11</vt:i4>
      </vt:variant>
      <vt:variant>
        <vt:lpstr>Slide Titles</vt:lpstr>
      </vt:variant>
      <vt:variant>
        <vt:i4>20</vt:i4>
      </vt:variant>
    </vt:vector>
  </HeadingPairs>
  <TitlesOfParts>
    <vt:vector size="38" baseType="lpstr">
      <vt:lpstr>Adobe نسخ Medium</vt:lpstr>
      <vt:lpstr>Arial</vt:lpstr>
      <vt:lpstr>Calibri</vt:lpstr>
      <vt:lpstr>Calibri Light</vt:lpstr>
      <vt:lpstr>CS Avva Shenouda</vt:lpstr>
      <vt:lpstr>Hacen Liner Screen Bd</vt:lpstr>
      <vt:lpstr>Times New Roman</vt:lpstr>
      <vt:lpstr>2_Custom Design</vt:lpstr>
      <vt:lpstr>32_Custom Design</vt:lpstr>
      <vt:lpstr>46_Custom Design</vt:lpstr>
      <vt:lpstr>3_Custom Design</vt:lpstr>
      <vt:lpstr>57_Custom Design</vt:lpstr>
      <vt:lpstr>10_Custom Design</vt:lpstr>
      <vt:lpstr>11_Custom Design</vt:lpstr>
      <vt:lpstr>4_Custom Design</vt:lpstr>
      <vt:lpstr>33_Custom Design</vt:lpstr>
      <vt:lpstr>6_Custom Design</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المائدة الطقسية للكنيسة القبطية الأرثوذوكسية</Manager>
  <Company>المائدة الطقسية للكنيسة القبطية الأرثوذوكسية</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طرح الساعة التاسعة والحادية عشر من يوم أحد الشعانين</dc:title>
  <dc:subject>طرح الساعة التاسعة والحادية عشر من يوم أحد الشعانين</dc:subject>
  <dc:creator>المائدة الطقسية للكنيسة القبطية الأرثوذوكسية</dc:creator>
  <cp:keywords>ترتيب أسبوع الآلام</cp:keywords>
  <dc:description>المائدة الطقسية للكنيسة القبطية الأرثوذوكسية</dc:description>
  <cp:lastModifiedBy>Osama</cp:lastModifiedBy>
  <cp:revision>78</cp:revision>
  <dcterms:created xsi:type="dcterms:W3CDTF">2022-01-22T17:46:31Z</dcterms:created>
  <dcterms:modified xsi:type="dcterms:W3CDTF">2022-04-17T20:39:07Z</dcterms:modified>
  <cp:category>أسبوع الآلام</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1522683</vt:lpwstr>
  </property>
  <property fmtid="{D5CDD505-2E9C-101B-9397-08002B2CF9AE}" name="NXPowerLiteSettings" pid="3">
    <vt:lpwstr>E700052003A000</vt:lpwstr>
  </property>
  <property fmtid="{D5CDD505-2E9C-101B-9397-08002B2CF9AE}" name="NXPowerLiteVersion" pid="4">
    <vt:lpwstr>D9.1.2</vt:lpwstr>
  </property>
</Properties>
</file>