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97F12-227F-71AA-131F-F324A286F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45121-DC18-4007-AA83-B58D57D0E15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987C1-4B2B-B165-1998-43236A65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41950-C051-9ED3-A3DB-BB69421B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60F36-4A09-4967-967B-A7E19781D9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104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1EE4D-F9F3-0594-D2F0-865C097DC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E97EA-1954-4164-8F9E-7C79443C2920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E8AE6-67C4-D324-8468-F8E14537D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1A0CF-ADA6-2DFC-E05E-4819E0EE2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97D4F-55DA-4238-91FF-4FB85B5DCD0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845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29038-3747-FF64-3257-BD87ABB4B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B1FCC-41D1-41DD-A3F2-D70FE982C90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9730F-AC5C-3DF1-D291-995F17A6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369E4-65DC-6F92-FD17-B98AF515B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AB362-B4C9-4A08-84AC-96141CE411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0240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D056D-3760-B70A-32C0-EB4980ECF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608C43-EE9D-4394-9660-A77DF50EFBC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F7A68-321A-4468-1D2C-2A513F20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1FF1C-B31E-4BA9-739F-4ACD44589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E1F18-9B6D-4DBA-829E-458CCC95A2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9851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DEAEB-4BD6-ECA8-5BB8-34C52047B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B7BCD2-23D3-4E58-9F05-C86CF5CA9C8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65675-71E8-BE69-901C-6451E0B56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74815-8C42-1D16-F3DC-6DF9187B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89C0D-7646-4BF4-9A69-50C645A1F2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098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2C20E6-06C8-E91B-C3E5-D79EE8DD4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9FC062-E1BC-4A11-9F84-7E547B3BF3E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A93D146-688C-E97E-541E-696D8681F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7B542CB-C223-C2D6-AF83-5297E0F3B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27694-CB2D-4CFD-9FCC-BE373385646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21663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60B6C52-68A3-20DC-A91F-42B82232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4E6EFD-5B59-4985-8440-FBC19609C80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1BB36A-9D2A-CCD8-376D-32438D86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A19CB8-C2FE-C471-A214-A37E752C2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379F0-512A-4A08-8DD2-31DD9B2C80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46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4D08521-B8FD-36D4-FE65-D487EA93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905F6-2FA8-4461-8987-589A93FF989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6063DE0-5CB5-F828-8CA5-BC873503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8B5F296-4782-B735-B42E-E733B7221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792FC-9851-45D7-8A32-757A9854A59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617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CA90578-56A9-86D0-AB53-CCFEF4AA8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EC906-DF77-4859-884D-DCA8EF3DC24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578C1A6-CD23-DB26-0F23-0644E9737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312A66-7C40-71D9-7EC5-D2D13749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EE4ED-F70B-4DAD-9D2F-D72D2BE274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3015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9F721D4-0BE4-A294-55FD-3917355B5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201FA0-60DC-4555-8951-E703E3BC16D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800F14-3437-5040-F4C4-BE594246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FD883E-09F1-248F-26AA-21BD7415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5022E-CB46-4BD4-AF22-F2CCCB47537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7350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E74280E-29B7-6342-E90A-51C3C8677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5FD1D-6406-4C5B-8ED6-B13FD0819F1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E1EBC06-E574-EDDA-F2D9-FC9AC5C2D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D675749-3772-E402-C186-F0DC81DD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E06E5-5B75-4E99-AEFE-DAA85CE427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503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0CCAD5-3755-F858-816C-FF30BA09AA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A65BF1A-94D5-9ACD-B4B1-672BFF70CA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C267D-4ED8-A952-C07F-E08BE06AB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4C84701-AE15-4A0A-A1A5-9ED4EED9ED6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2E973-1F6C-CF6D-3D19-E3E1E37592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7A65D-4545-1D03-11E8-D04F4F4EA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214F732-7BF0-4B6C-A338-9CB04D447E0F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952C674-8FAC-10A1-1335-A64D445D85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98555F2-E9CD-4484-B095-895F2B5569DF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F090FDB-78A7-D0F7-1A90-F5214E68B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EF9B6E5-4DAB-5F8C-30CC-868D1148443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2598F56-B7E1-524F-DA3B-26B4470406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30D51C-4A67-2124-3CB0-ABE5F7063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B2DC109F-2776-8F6E-037D-C82E4B67235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4EEB8D-9B08-034C-E615-46DAE8BDC7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6A71B09-F7AB-9ED8-28C5-971A2D39C3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63EC4370-65AB-7DD0-9F3A-3042FEBD68B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1F9B709-4046-E9C2-14FE-8BEA440059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10B8EC-723D-3F37-8903-5A2D28D5AF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1E025C92-934B-28C4-8E9E-795B70150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418BB50-24DA-36DC-DAB7-06B0FCD9A50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196EA9-337B-33AD-16E0-18AE359B1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8ADBBE8-AED3-36CD-D21A-F6683387AF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24DD6B5-E06F-CFAA-EF15-82CF9566C4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CF5F24-E9A4-9B5B-5B0F-4DB17773B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649E659-BDC1-24C1-3479-E166370DE4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C1425B2-0928-9DE1-1E31-132CA6CA1D8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1524E375-D84C-57E1-6B92-B8E551A3B7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16028AD-280D-D234-DB29-D06CEDD94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3F4E408-9B62-DB0C-C8FC-A7D9E6811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7D86767-4B84-CCBC-E260-414BFEFF76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A0B211D-5F31-6188-ECE8-2DF1EC9F12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8C9D1F1-23CB-8CBE-FD4E-20571EC82F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933D25D-CCE5-FEF1-8819-8D0BC549F83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6468D38-BC34-32B9-7478-76F2B588D1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4E7C6AF-5089-0293-D3A0-50F3A1E7F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D4020EA6-AE96-4DF8-BE65-8E425CB51F7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76805CE-C55B-DCF4-0376-263BF7B5D7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15FC65-5156-C78F-CAF3-B3F6E026B4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05EEA7CD-B301-04B6-E53B-533874FC53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3D5E4CD-0049-C26A-A762-4FAD251AB9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372783-C7E9-7B5C-BB9D-D112B646D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CD1C4EA-6C9B-1454-F3F5-5AD1EA382B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00868B9-9AA6-BCB2-DF48-BD2ADE61E5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38A90CD-8618-F0B7-D157-90ED8D115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BC07335-2949-83B1-565C-2D0F3C57D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C3B2C75-A125-AA00-84EF-BDF9755EDD6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F646C5B0-56EF-6017-E2E0-A8A5045803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4C03C9B-390C-179D-C315-326F3040A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6407F7F-0FFF-2A14-C953-2B2E2800E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271E207-EC96-031D-092C-D9D605BA396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41EF7DB-2A8C-3B85-F03E-4EC48B719D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3696C00-2B8F-2A93-A7D3-57631813B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29EC023-6EE0-AF56-A8C1-B56C7467BA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0040DD6-6C32-BBFB-A446-C0D6DE1E9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76DCBEA-AC12-4E3E-109B-510A47213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BAAB356-6D5C-4685-1CF9-2ED9E5752E9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A7B9A318-EFF6-0F8C-F07C-52216662C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4931639-C92D-01CE-CB65-F1FEB7AEAE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9E7F83B9-9925-53C2-A966-A303AA8B3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3AD4CD22-00A2-F618-EF91-0709C1326D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3798DE1-EB94-5E0C-736D-87094510D3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451DC21-F75C-77F1-CE6C-5EFBD6E5F7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A55AFC4-E0A6-6307-1B8B-62F8187FA93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5D8D4EC-E0CD-7212-72E3-2C045FB6A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12E9918-F53B-ED33-9F23-A0806FDFF2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AB6E273-1B66-0C83-1EA3-24D36834A7D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87C1B08-9D9E-FC56-48F7-AAF3566514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784272E-8B83-6860-8FCE-A8021A605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2008-09-05T19:07:03Z</dcterms:created>
  <dcterms:modified xsi:type="dcterms:W3CDTF">2024-10-17T06:18:58Z</dcterms:modified>
</cp:coreProperties>
</file>