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2DAC83-8A11-D630-B72D-39C22ACB8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110F2-D067-45E8-BE00-FB5C964C3E2F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A5C8B8-C6C8-FC72-A4F9-B5D593962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44EB95-D57F-ABEB-9432-624240222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043F9-B883-4396-B711-3CC6051CA33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06555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50D69F-D326-4753-341B-44ECA8F6A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18999-B13D-43AE-91A6-4B1F49B1FCEB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C625FC-5966-C9EE-EDAA-CC7F7637D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ADCF6F-07CA-A582-2B01-2FABBDB02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CA22E-E13C-4016-AC16-85E7F0E0D6E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60058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4F1BDE-EC2E-DFFF-F697-55E3C82C6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B0EAE-48BF-489E-87F6-164D4B8629A8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2BEB24-CC07-F231-150A-631241E8B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9E2EA9-9A5E-A0BA-606D-8019DB4D0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093FA-4838-49D4-8E49-20ACBECE2DC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11603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3674D4-8B9D-072E-6B20-E7F22853F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004D1-6887-4572-8124-5DC3EA37D6B0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433B6D-C2AC-3F21-F193-921A46675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2B9220-95EB-4BF0-2F01-D65F41616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AB998-74D2-44BC-ABD1-407A73EAFCB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79894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D31300-E90D-131C-7B6C-A0F9CA239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B2BAF-1273-495A-8CCA-A47E0107D439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42CBE1-E203-192A-728B-6F282204F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077954-C426-8859-41D5-5D6CBFA4E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4177C-74BB-43F0-A137-BCCF5D20A23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510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5440DB9-953A-14CA-6B44-2ECB0470C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F5FDC-A1AC-4B88-B350-BD5ACB62DA1D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8CCF771-2FC5-60EB-58CE-7545F007C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DE51593-8F27-A0C3-15E8-1631A5511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7CE43-255C-4EBC-9F01-D3A5E9DB770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74854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34115E6-4A56-ED7E-C6D1-5CF7FCE67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9B6C8-5C24-41F7-8443-550266C9682F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E4CEC27-A970-220B-353B-C0B58FF18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46D44AD-D294-E8CB-507B-181CEFF72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C28D9-31E0-40FB-9DBD-DA3D0463A88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22202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4D30CAC-59C1-267E-3E84-86F633571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09A45-ED4B-42B4-AE26-248A59AA1300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F26372D-B84E-DEB9-FD86-C159AD769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632A03D-373C-78A0-B5B8-405ECA24C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B72D4-474B-4FEF-A484-D8BFF301F2C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80157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DD5DA8F-7FA5-2DAF-B7DB-096EFC63E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07796-FC47-4E48-9A47-085CB41CCAA7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0CA3CB9-4F0F-3030-1848-FDF4D2C7A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6FE48C7-18A6-8893-2A8D-1563BA14F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9E10C-CC55-41C5-93D1-DF85FF63D3E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69293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AF58621-4356-D966-B881-FC59233EB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95C3D-F7F4-486F-A596-0388B1818E23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A8FC0DE-5E7F-7B80-071F-2E61448B0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AA0E35A-7200-2815-E18D-D31CB5921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8237F-17FE-4AE0-935E-62EA451221A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10716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1617AEC-0912-8841-4C76-CD47C4C6E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D5575-EC76-41F2-AF9D-08082F7B707A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4C9F6B0-FE84-9589-E86F-7972740B4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8489EBB-A594-6EDF-0E53-3007DFC04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FAC4F-EF0C-498B-9BBB-8605973742E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66683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FD657FF9-1E73-CA13-BD52-5E8A30995B5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A7F76490-733C-C3C0-F044-8483BD2F22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D9E8B-E939-D1CE-FF32-49E9B473B9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5AADF169-702D-4302-B584-42DDCC1B17F7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B1C0F9-EFFE-52B7-DBC1-C94726E476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5DE51-B5BB-2B99-F97F-238F02C4A5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C0C0386C-3419-47BA-8543-DC6CBF200B2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C1BF5C92-E426-4196-76C8-56D81D5B15A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BADDF8A3-FCD0-4AB0-A2A1-A0283C574A5E}" type="slidenum">
              <a:rPr lang="en-US" altLang="ko-KR" sz="2000" b="1" smtClean="0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>
                <a:defRPr/>
              </a:pPr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F172D1BC-07C2-7F57-947E-DABE55976E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54EE438A-0DB4-D784-1585-9F888F995F72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206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2C5C923-0F94-4FCD-FF4B-3B1763E83D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C221E94-7F33-6B10-4DD4-DCEC51D23F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4A79261F-69B4-48E8-9331-6415D1CD4332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206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8100F2F-B1B6-C4C5-C6DF-3730E98D2C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8FA71E4-1CF9-5D6D-1A71-C0F53467AD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D12E5644-627B-4985-5D5B-7EA2531BB6D3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2060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C8EB1102-E526-D57B-3BDF-5E4FBF4F72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85717AB-4BDA-0BCF-1E67-197005D450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D780E4BE-21D6-4884-CDB1-49926675E67F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2058" name="Picture 15">
              <a:extLst>
                <a:ext uri="{FF2B5EF4-FFF2-40B4-BE49-F238E27FC236}">
                  <a16:creationId xmlns:a16="http://schemas.microsoft.com/office/drawing/2014/main" id="{6684BE5B-DCCB-E136-0ECA-FEA1ACE829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5F42029F-1767-00BD-24CD-8F0601FA6C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2055" name="Group 17">
            <a:extLst>
              <a:ext uri="{FF2B5EF4-FFF2-40B4-BE49-F238E27FC236}">
                <a16:creationId xmlns:a16="http://schemas.microsoft.com/office/drawing/2014/main" id="{4ED831E3-EE50-4B1A-81CC-762BF6D4481B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2056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C0B15D56-83AF-F261-5DA7-64476DD06D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5622DA2F-928F-9FCA-3C0E-72C9BB16AB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3306F909-755A-1E10-D72B-3A2568CDF3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862D1291-0A8F-EAE3-205B-8541EA02AB4C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128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128BC56-1CD1-1B6E-44DB-77D873CFA8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681D7D5-FC8E-21E1-50C8-6BF07BD8CE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6A980215-56A3-9A23-D401-E136750AD1AB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127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CD229E1-6FFE-91C5-F29F-1BD8712313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663C092-2AD1-A92A-AFA2-173DE44424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0A09B4DF-8C0F-6CC9-E8CE-E1E68D56B91C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1276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F3C0948-665F-D0A6-0969-C9324D1058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EBE12A2-054D-621D-D2F4-14EFF9E33C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14">
            <a:extLst>
              <a:ext uri="{FF2B5EF4-FFF2-40B4-BE49-F238E27FC236}">
                <a16:creationId xmlns:a16="http://schemas.microsoft.com/office/drawing/2014/main" id="{5508069D-09B2-79AE-BB36-379053C88A5E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1274" name="Picture 15">
              <a:extLst>
                <a:ext uri="{FF2B5EF4-FFF2-40B4-BE49-F238E27FC236}">
                  <a16:creationId xmlns:a16="http://schemas.microsoft.com/office/drawing/2014/main" id="{68A0A66B-5ADE-C872-8EF5-B73D4D3CD6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5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56E84399-1603-86BA-6498-508BF92AD5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1271" name="Group 17">
            <a:extLst>
              <a:ext uri="{FF2B5EF4-FFF2-40B4-BE49-F238E27FC236}">
                <a16:creationId xmlns:a16="http://schemas.microsoft.com/office/drawing/2014/main" id="{767F8082-9D97-DDB1-F52B-F95188AB1934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1272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B82D28E3-76B7-2A64-2FB0-540FAF942E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3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1EE67942-88FA-D94D-6FA3-AD4540CE69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510E4D5E-4C64-3B34-9BDE-1A0B59D4EE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B945B1C5-DF22-5863-066D-6B7B1AA6EEC2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308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140A46D-A1C3-E586-727E-FD3C9B7EF9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ABA1DFF-5E2B-48F3-E18D-2AB0A66BF2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40E92298-4C49-7B65-A52D-B9139E0066D7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308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C6D569C-0AF4-6630-67CC-641BDA2392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AA30ED1-83C9-016D-94BC-80E8A40901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64426D3D-EB17-FC01-8E35-29149B74895F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3084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FE2E261-5BBA-FE52-891D-9DF37C3ED3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96E5EB0-C771-ED4D-20B7-C210996AB4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CD1A78C0-20C4-9621-8096-E802E87DD6AB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3082" name="Picture 15">
              <a:extLst>
                <a:ext uri="{FF2B5EF4-FFF2-40B4-BE49-F238E27FC236}">
                  <a16:creationId xmlns:a16="http://schemas.microsoft.com/office/drawing/2014/main" id="{285893F5-B99D-8B0A-9E04-D996000DED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5C70FB86-16AB-5FC7-7586-3B439407F3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3079" name="Group 17">
            <a:extLst>
              <a:ext uri="{FF2B5EF4-FFF2-40B4-BE49-F238E27FC236}">
                <a16:creationId xmlns:a16="http://schemas.microsoft.com/office/drawing/2014/main" id="{6E1A4238-628E-FA74-609A-1740BF5F5E32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3080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CF9F9499-F089-4DDC-D2ED-5EA6D5EBA1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C7F4FDCB-7007-C132-65A1-0077F12CC0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088709C8-BB70-3490-57E6-9B5A715256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E1731AD7-4755-0E05-C7B1-96C24ECCDDD0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411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99A3190-9A34-49C8-C15A-FD2F6C20C0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B19EAB6-ED6D-19D7-4869-7CA0BDA6DA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1A262A79-4425-1EAD-22FA-394EA035FCE7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411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25BD1A9-91B7-8155-CE20-67DB943695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1C32498-EAAA-7FB7-1D23-0950AA3703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A090A650-8C0B-9F2C-42A9-474E6A069E26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4108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1AC3DE22-FC6F-8471-2164-3D167CE0F2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08B6ECB-1672-BABB-8393-FB97844669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F394E8A5-91C7-F459-3312-1ABA198CA683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4106" name="Picture 15">
              <a:extLst>
                <a:ext uri="{FF2B5EF4-FFF2-40B4-BE49-F238E27FC236}">
                  <a16:creationId xmlns:a16="http://schemas.microsoft.com/office/drawing/2014/main" id="{A7F8ED7B-74D0-9478-47FF-BFE7D2916E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DA60FA7-4531-6434-6CD4-54C2B5308A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4103" name="Group 17">
            <a:extLst>
              <a:ext uri="{FF2B5EF4-FFF2-40B4-BE49-F238E27FC236}">
                <a16:creationId xmlns:a16="http://schemas.microsoft.com/office/drawing/2014/main" id="{57F56DAC-5476-503B-534A-0B130CA40491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4104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4A2BDA0F-56A4-D4DA-7A75-98942C9C02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1418FCEA-3BAE-FD31-9889-3138E1320B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36CA7F2A-5EFF-AB38-CC3B-A5A508B33C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7AC44AE9-E9D8-F3C9-29BF-E8492412ED9D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513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BBD0BDB-D547-0810-292E-29F36B801E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0F311E4-F151-DB2C-00B0-F8288C16B5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7F18C8BF-4CDC-F98A-CCEA-517E4F43AFE0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513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C6D7B4A-25DA-A8F7-3FE6-9ABF8DEF23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F7BDD3D-5362-02C7-DB2B-1F342C61A3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6CDE2590-1BF5-6699-5FFD-69DD36EE8A47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5132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0125053-D140-8DA9-5BF8-19E2A16A30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F89DDCF-EBCE-50EC-79CB-D85B332A43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0E477057-660D-2ED6-EBFC-68FC29E930F2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5130" name="Picture 15">
              <a:extLst>
                <a:ext uri="{FF2B5EF4-FFF2-40B4-BE49-F238E27FC236}">
                  <a16:creationId xmlns:a16="http://schemas.microsoft.com/office/drawing/2014/main" id="{DD626A86-9C13-2245-2E92-A1DC0C8C68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D8C7556B-E5ED-0CFE-65B7-653E036209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5127" name="Group 17">
            <a:extLst>
              <a:ext uri="{FF2B5EF4-FFF2-40B4-BE49-F238E27FC236}">
                <a16:creationId xmlns:a16="http://schemas.microsoft.com/office/drawing/2014/main" id="{081ED9CB-C8A1-2F27-D0BC-44F240250857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5128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F51CD69F-95EC-A725-AA91-3E42D0F88C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62B0F5FD-DB9C-7E47-1A3C-0C3B387EA4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874DAA92-88AE-7874-0DC1-350C159BE6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43968473-1A2D-01F9-8106-81487332AEDE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616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19EE6DC-9395-BDCD-F795-48B6E0C4C8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5F69EA5-DA08-F619-E757-3C41690DE0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1028FD28-8807-E4DA-DAC8-30AC718229C1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615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ECE6BA6-F5B9-CEAE-D83B-18F82BB81C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C59A8B0-91A2-4AB0-C37D-A0302AC5A7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17991FFA-83DD-ABC5-CBC4-7F836194C5B5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6156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E56C35B3-E9C2-D806-9806-9BEEBA6A6D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16B4A4E-86B2-8A1A-8A87-FA132B0840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BB121923-2AEE-EB6D-0652-ACF35822CEC6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6154" name="Picture 15">
              <a:extLst>
                <a:ext uri="{FF2B5EF4-FFF2-40B4-BE49-F238E27FC236}">
                  <a16:creationId xmlns:a16="http://schemas.microsoft.com/office/drawing/2014/main" id="{E1C5FC82-F605-CEF7-F77C-B6F50435F5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A94474C7-B823-9153-88AA-B8A1407AEB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6151" name="Group 17">
            <a:extLst>
              <a:ext uri="{FF2B5EF4-FFF2-40B4-BE49-F238E27FC236}">
                <a16:creationId xmlns:a16="http://schemas.microsoft.com/office/drawing/2014/main" id="{D3376080-69E7-06E6-8599-9EE86C05B777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6152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E14D95B2-E298-515E-8F55-23879ACC3E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AF513043-DBF0-5930-D29D-C307227F7C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8AC1F0E4-98A0-E933-63B2-FBCC2AFAE9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F67253A0-1ECF-C0EB-6DCD-6EE4E076CA07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718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B297517-82CA-9DD7-8D04-3928615AFC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0D99EE9-EE8E-10BD-CC8E-1EA357D5C6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9107B42D-9E7D-5B8E-C097-337269037A16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718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60F46C3-FD51-54C9-196B-908C6C1AC8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82FD0A6-B3CA-09AC-8C36-D4B69DBF20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D7AB41FA-43A7-B8B0-E45E-5849E0AA29B7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7180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A6091776-533F-20B1-2F9F-1BA368D5FA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64FED5B-0F9B-2DE7-6D0D-A99A00E40B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16E60555-F02C-B494-9C18-366828FCBB2D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7178" name="Picture 15">
              <a:extLst>
                <a:ext uri="{FF2B5EF4-FFF2-40B4-BE49-F238E27FC236}">
                  <a16:creationId xmlns:a16="http://schemas.microsoft.com/office/drawing/2014/main" id="{2C6E8CCB-6D3E-EF47-8CBF-AD9938BD98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510111C2-FA39-8832-32E1-14774B147C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7175" name="Group 17">
            <a:extLst>
              <a:ext uri="{FF2B5EF4-FFF2-40B4-BE49-F238E27FC236}">
                <a16:creationId xmlns:a16="http://schemas.microsoft.com/office/drawing/2014/main" id="{5F463F63-2FFB-2484-D664-6B80916856B4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7176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874BCC47-622B-3C7F-81AE-A553D04164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BB5C890A-B21B-0964-1BFC-FB3885C061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018AD789-655B-68EC-1FB9-F34D4F1968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FDA1DB87-7AEC-4638-B3CF-0EB3E72225BB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820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B572983-AE14-A174-E888-403E8A0B65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99AC188-ADB6-DBE6-ACE1-2956E43B68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5D271524-F8B7-847E-3445-EF63FD9D1E85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820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A86DE2B-1272-38A8-762E-C4C8E1D5CC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0BAED6F-10A4-CC79-C26C-05C2C86654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C263B5F8-E88E-09B8-59FD-CF0B00587A9D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8204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BEE68737-BE0D-E5AD-09ED-F752DE3E91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886D535-55AF-0460-DA64-22EF663ACC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FD5FF615-2222-E7F9-B5A8-FDE21D71AEAB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8202" name="Picture 15">
              <a:extLst>
                <a:ext uri="{FF2B5EF4-FFF2-40B4-BE49-F238E27FC236}">
                  <a16:creationId xmlns:a16="http://schemas.microsoft.com/office/drawing/2014/main" id="{A520D60F-FBCE-E665-0859-CCEAB3591B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399BB36B-69B7-AA72-F336-5D28D0D680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8199" name="Group 17">
            <a:extLst>
              <a:ext uri="{FF2B5EF4-FFF2-40B4-BE49-F238E27FC236}">
                <a16:creationId xmlns:a16="http://schemas.microsoft.com/office/drawing/2014/main" id="{64DB59B5-1716-9485-3631-FC255E935BD4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8200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A59C3DF9-7CBA-C605-C896-3909BA3483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EFA77F57-7651-CCFC-7378-B40250B955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E79415F3-111F-D0CF-DD8B-7DA3C3AD41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26454781-DFE0-0556-6F3B-4A8C40A58158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923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F18786A-CFAB-9FDA-D3C8-C4728F56B2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3D52B59-51C4-3411-12B3-CD8C1AC20A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64B6893A-20F9-E3A5-AA87-96E83B2C1366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923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B355B89-A824-738F-E638-396F809078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1366B95-5646-63DE-73E2-5938F2DA62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F843F8B2-9E3B-5E3A-100A-101876FD4386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9228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F473C307-846C-198D-1F89-273BCF791C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DD4B1FD-409D-48A7-2A9E-FAA806F86B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31B9DF1E-743C-9D46-31B2-3850967F9951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9226" name="Picture 15">
              <a:extLst>
                <a:ext uri="{FF2B5EF4-FFF2-40B4-BE49-F238E27FC236}">
                  <a16:creationId xmlns:a16="http://schemas.microsoft.com/office/drawing/2014/main" id="{0EA23292-44D4-FFC3-9063-C9C0500F32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90770CC7-A8E5-5CEF-633A-C4D8EFD730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9223" name="Group 17">
            <a:extLst>
              <a:ext uri="{FF2B5EF4-FFF2-40B4-BE49-F238E27FC236}">
                <a16:creationId xmlns:a16="http://schemas.microsoft.com/office/drawing/2014/main" id="{E5886F30-CE4D-1919-F4EA-5BDC700A2535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9224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519531C5-EDFE-D788-7E3E-B0E7607DC5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EC73E550-C77D-A35F-D0AA-65F8B9C831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4F03DF63-EF45-ABE0-7B59-18FB5D183E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3C7D65DA-A4E1-C6AA-4B7A-3D573B04EA60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025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6F9B26B-997A-48E1-22A2-452BAAAFC1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A9FDFE4-3208-C7D7-8471-FB5C69EADA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B4636844-1089-B052-9166-2101E8274D6A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025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5FDC41D-02AF-C4E8-F358-9EAA2A82FA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20B5CEFE-8640-0947-F19D-629A23D7BD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5592317C-974D-5ABE-1371-2D465C191989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0252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6648CEF0-E34D-2C79-402F-C116902CB6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EBD6F8D-85EC-ED74-22C7-6B7C969C2E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14">
            <a:extLst>
              <a:ext uri="{FF2B5EF4-FFF2-40B4-BE49-F238E27FC236}">
                <a16:creationId xmlns:a16="http://schemas.microsoft.com/office/drawing/2014/main" id="{A1084573-B6DF-36F0-ECBA-C65255FA0914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0250" name="Picture 15">
              <a:extLst>
                <a:ext uri="{FF2B5EF4-FFF2-40B4-BE49-F238E27FC236}">
                  <a16:creationId xmlns:a16="http://schemas.microsoft.com/office/drawing/2014/main" id="{EAC599AE-998C-F8A8-F26D-C931DBC893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B1C23C57-6F53-5127-72B0-B611B3A7D9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0247" name="Group 17">
            <a:extLst>
              <a:ext uri="{FF2B5EF4-FFF2-40B4-BE49-F238E27FC236}">
                <a16:creationId xmlns:a16="http://schemas.microsoft.com/office/drawing/2014/main" id="{3E26C1EF-91DD-E678-C70E-EC0490961548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0248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8C6C1D18-37F2-DBE1-71F6-010C97F9A5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E2C9B384-38E7-15D0-2C61-566B9363CF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26</TotalTime>
  <Words>50</Words>
  <Application>Microsoft Office PowerPoint</Application>
  <PresentationFormat>와이드스크린</PresentationFormat>
  <Paragraphs>50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6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2008-10-02T07:13:00Z</dcterms:created>
  <dcterms:modified xsi:type="dcterms:W3CDTF">2024-10-17T06:22:40Z</dcterms:modified>
</cp:coreProperties>
</file>