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61"/>
  </p:notesMasterIdLst>
  <p:sldIdLst>
    <p:sldId id="256" r:id="rId2"/>
    <p:sldId id="272" r:id="rId3"/>
    <p:sldId id="273" r:id="rId4"/>
    <p:sldId id="274" r:id="rId5"/>
    <p:sldId id="264" r:id="rId6"/>
    <p:sldId id="259" r:id="rId7"/>
    <p:sldId id="263" r:id="rId8"/>
    <p:sldId id="310" r:id="rId9"/>
    <p:sldId id="294" r:id="rId10"/>
    <p:sldId id="266" r:id="rId11"/>
    <p:sldId id="309" r:id="rId12"/>
    <p:sldId id="276" r:id="rId13"/>
    <p:sldId id="267" r:id="rId14"/>
    <p:sldId id="290" r:id="rId15"/>
    <p:sldId id="268" r:id="rId16"/>
    <p:sldId id="292" r:id="rId17"/>
    <p:sldId id="277" r:id="rId18"/>
    <p:sldId id="278" r:id="rId19"/>
    <p:sldId id="291" r:id="rId20"/>
    <p:sldId id="293" r:id="rId21"/>
    <p:sldId id="279" r:id="rId22"/>
    <p:sldId id="280" r:id="rId23"/>
    <p:sldId id="281" r:id="rId24"/>
    <p:sldId id="295" r:id="rId25"/>
    <p:sldId id="297" r:id="rId26"/>
    <p:sldId id="296" r:id="rId27"/>
    <p:sldId id="282" r:id="rId28"/>
    <p:sldId id="283" r:id="rId29"/>
    <p:sldId id="284" r:id="rId30"/>
    <p:sldId id="299" r:id="rId31"/>
    <p:sldId id="300" r:id="rId32"/>
    <p:sldId id="285" r:id="rId33"/>
    <p:sldId id="311" r:id="rId34"/>
    <p:sldId id="312" r:id="rId35"/>
    <p:sldId id="317" r:id="rId36"/>
    <p:sldId id="318" r:id="rId37"/>
    <p:sldId id="286" r:id="rId38"/>
    <p:sldId id="319" r:id="rId39"/>
    <p:sldId id="320" r:id="rId40"/>
    <p:sldId id="321" r:id="rId41"/>
    <p:sldId id="269" r:id="rId42"/>
    <p:sldId id="270" r:id="rId43"/>
    <p:sldId id="271" r:id="rId44"/>
    <p:sldId id="313" r:id="rId45"/>
    <p:sldId id="314" r:id="rId46"/>
    <p:sldId id="298" r:id="rId47"/>
    <p:sldId id="301" r:id="rId48"/>
    <p:sldId id="302" r:id="rId49"/>
    <p:sldId id="303" r:id="rId50"/>
    <p:sldId id="304" r:id="rId51"/>
    <p:sldId id="287" r:id="rId52"/>
    <p:sldId id="288" r:id="rId53"/>
    <p:sldId id="289" r:id="rId54"/>
    <p:sldId id="315" r:id="rId55"/>
    <p:sldId id="306" r:id="rId56"/>
    <p:sldId id="307" r:id="rId57"/>
    <p:sldId id="308" r:id="rId58"/>
    <p:sldId id="305" r:id="rId59"/>
    <p:sldId id="316" r:id="rId6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00FF00"/>
    <a:srgbClr val="00FF99"/>
    <a:srgbClr val="66FF66"/>
    <a:srgbClr val="FF6600"/>
    <a:srgbClr val="FF7C80"/>
    <a:srgbClr val="777777"/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598" autoAdjust="0"/>
  </p:normalViewPr>
  <p:slideViewPr>
    <p:cSldViewPr>
      <p:cViewPr varScale="1">
        <p:scale>
          <a:sx n="72" d="100"/>
          <a:sy n="72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3" Type="http://schemas.openxmlformats.org/officeDocument/2006/relationships/image" Target="../media/image107.wmf"/><Relationship Id="rId7" Type="http://schemas.openxmlformats.org/officeDocument/2006/relationships/image" Target="../media/image111.wmf"/><Relationship Id="rId2" Type="http://schemas.openxmlformats.org/officeDocument/2006/relationships/image" Target="../media/image106.wmf"/><Relationship Id="rId1" Type="http://schemas.openxmlformats.org/officeDocument/2006/relationships/image" Target="../media/image105.wmf"/><Relationship Id="rId6" Type="http://schemas.openxmlformats.org/officeDocument/2006/relationships/image" Target="../media/image110.wmf"/><Relationship Id="rId5" Type="http://schemas.openxmlformats.org/officeDocument/2006/relationships/image" Target="../media/image109.wmf"/><Relationship Id="rId4" Type="http://schemas.openxmlformats.org/officeDocument/2006/relationships/image" Target="../media/image108.wmf"/><Relationship Id="rId9" Type="http://schemas.openxmlformats.org/officeDocument/2006/relationships/image" Target="../media/image113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wmf"/><Relationship Id="rId13" Type="http://schemas.openxmlformats.org/officeDocument/2006/relationships/image" Target="../media/image126.wmf"/><Relationship Id="rId3" Type="http://schemas.openxmlformats.org/officeDocument/2006/relationships/image" Target="../media/image116.wmf"/><Relationship Id="rId7" Type="http://schemas.openxmlformats.org/officeDocument/2006/relationships/image" Target="../media/image120.wmf"/><Relationship Id="rId12" Type="http://schemas.openxmlformats.org/officeDocument/2006/relationships/image" Target="../media/image125.wmf"/><Relationship Id="rId2" Type="http://schemas.openxmlformats.org/officeDocument/2006/relationships/image" Target="../media/image115.wmf"/><Relationship Id="rId1" Type="http://schemas.openxmlformats.org/officeDocument/2006/relationships/image" Target="../media/image114.wmf"/><Relationship Id="rId6" Type="http://schemas.openxmlformats.org/officeDocument/2006/relationships/image" Target="../media/image119.wmf"/><Relationship Id="rId11" Type="http://schemas.openxmlformats.org/officeDocument/2006/relationships/image" Target="../media/image124.wmf"/><Relationship Id="rId5" Type="http://schemas.openxmlformats.org/officeDocument/2006/relationships/image" Target="../media/image118.wmf"/><Relationship Id="rId15" Type="http://schemas.openxmlformats.org/officeDocument/2006/relationships/image" Target="../media/image128.wmf"/><Relationship Id="rId10" Type="http://schemas.openxmlformats.org/officeDocument/2006/relationships/image" Target="../media/image123.wmf"/><Relationship Id="rId4" Type="http://schemas.openxmlformats.org/officeDocument/2006/relationships/image" Target="../media/image117.wmf"/><Relationship Id="rId9" Type="http://schemas.openxmlformats.org/officeDocument/2006/relationships/image" Target="../media/image122.wmf"/><Relationship Id="rId14" Type="http://schemas.openxmlformats.org/officeDocument/2006/relationships/image" Target="../media/image127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wmf"/><Relationship Id="rId3" Type="http://schemas.openxmlformats.org/officeDocument/2006/relationships/image" Target="../media/image131.wmf"/><Relationship Id="rId7" Type="http://schemas.openxmlformats.org/officeDocument/2006/relationships/image" Target="../media/image135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Relationship Id="rId6" Type="http://schemas.openxmlformats.org/officeDocument/2006/relationships/image" Target="../media/image134.wmf"/><Relationship Id="rId5" Type="http://schemas.openxmlformats.org/officeDocument/2006/relationships/image" Target="../media/image133.wmf"/><Relationship Id="rId4" Type="http://schemas.openxmlformats.org/officeDocument/2006/relationships/image" Target="../media/image132.wmf"/><Relationship Id="rId9" Type="http://schemas.openxmlformats.org/officeDocument/2006/relationships/image" Target="../media/image137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wmf"/><Relationship Id="rId13" Type="http://schemas.openxmlformats.org/officeDocument/2006/relationships/image" Target="../media/image150.wmf"/><Relationship Id="rId3" Type="http://schemas.openxmlformats.org/officeDocument/2006/relationships/image" Target="../media/image140.wmf"/><Relationship Id="rId7" Type="http://schemas.openxmlformats.org/officeDocument/2006/relationships/image" Target="../media/image144.wmf"/><Relationship Id="rId12" Type="http://schemas.openxmlformats.org/officeDocument/2006/relationships/image" Target="../media/image149.wmf"/><Relationship Id="rId2" Type="http://schemas.openxmlformats.org/officeDocument/2006/relationships/image" Target="../media/image139.wmf"/><Relationship Id="rId1" Type="http://schemas.openxmlformats.org/officeDocument/2006/relationships/image" Target="../media/image138.wmf"/><Relationship Id="rId6" Type="http://schemas.openxmlformats.org/officeDocument/2006/relationships/image" Target="../media/image143.wmf"/><Relationship Id="rId11" Type="http://schemas.openxmlformats.org/officeDocument/2006/relationships/image" Target="../media/image148.wmf"/><Relationship Id="rId5" Type="http://schemas.openxmlformats.org/officeDocument/2006/relationships/image" Target="../media/image142.wmf"/><Relationship Id="rId10" Type="http://schemas.openxmlformats.org/officeDocument/2006/relationships/image" Target="../media/image147.wmf"/><Relationship Id="rId4" Type="http://schemas.openxmlformats.org/officeDocument/2006/relationships/image" Target="../media/image141.wmf"/><Relationship Id="rId9" Type="http://schemas.openxmlformats.org/officeDocument/2006/relationships/image" Target="../media/image146.wmf"/><Relationship Id="rId14" Type="http://schemas.openxmlformats.org/officeDocument/2006/relationships/image" Target="../media/image151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wmf"/><Relationship Id="rId3" Type="http://schemas.openxmlformats.org/officeDocument/2006/relationships/image" Target="../media/image154.wmf"/><Relationship Id="rId7" Type="http://schemas.openxmlformats.org/officeDocument/2006/relationships/image" Target="../media/image155.wmf"/><Relationship Id="rId2" Type="http://schemas.openxmlformats.org/officeDocument/2006/relationships/image" Target="../media/image153.wmf"/><Relationship Id="rId1" Type="http://schemas.openxmlformats.org/officeDocument/2006/relationships/image" Target="../media/image152.wmf"/><Relationship Id="rId6" Type="http://schemas.openxmlformats.org/officeDocument/2006/relationships/image" Target="../media/image135.wmf"/><Relationship Id="rId11" Type="http://schemas.openxmlformats.org/officeDocument/2006/relationships/image" Target="../media/image150.wmf"/><Relationship Id="rId5" Type="http://schemas.openxmlformats.org/officeDocument/2006/relationships/image" Target="../media/image134.wmf"/><Relationship Id="rId10" Type="http://schemas.openxmlformats.org/officeDocument/2006/relationships/image" Target="../media/image149.wmf"/><Relationship Id="rId4" Type="http://schemas.openxmlformats.org/officeDocument/2006/relationships/image" Target="../media/image133.wmf"/><Relationship Id="rId9" Type="http://schemas.openxmlformats.org/officeDocument/2006/relationships/image" Target="../media/image14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wmf"/><Relationship Id="rId2" Type="http://schemas.openxmlformats.org/officeDocument/2006/relationships/image" Target="../media/image152.wmf"/><Relationship Id="rId1" Type="http://schemas.openxmlformats.org/officeDocument/2006/relationships/image" Target="../media/image156.wmf"/><Relationship Id="rId5" Type="http://schemas.openxmlformats.org/officeDocument/2006/relationships/image" Target="../media/image158.wmf"/><Relationship Id="rId4" Type="http://schemas.openxmlformats.org/officeDocument/2006/relationships/image" Target="../media/image157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wmf"/><Relationship Id="rId13" Type="http://schemas.openxmlformats.org/officeDocument/2006/relationships/image" Target="../media/image126.wmf"/><Relationship Id="rId3" Type="http://schemas.openxmlformats.org/officeDocument/2006/relationships/image" Target="../media/image159.wmf"/><Relationship Id="rId7" Type="http://schemas.openxmlformats.org/officeDocument/2006/relationships/image" Target="../media/image163.wmf"/><Relationship Id="rId12" Type="http://schemas.openxmlformats.org/officeDocument/2006/relationships/image" Target="../media/image125.wmf"/><Relationship Id="rId2" Type="http://schemas.openxmlformats.org/officeDocument/2006/relationships/image" Target="../media/image117.wmf"/><Relationship Id="rId16" Type="http://schemas.openxmlformats.org/officeDocument/2006/relationships/image" Target="../media/image167.wmf"/><Relationship Id="rId1" Type="http://schemas.openxmlformats.org/officeDocument/2006/relationships/image" Target="../media/image116.wmf"/><Relationship Id="rId6" Type="http://schemas.openxmlformats.org/officeDocument/2006/relationships/image" Target="../media/image162.wmf"/><Relationship Id="rId11" Type="http://schemas.openxmlformats.org/officeDocument/2006/relationships/image" Target="../media/image124.wmf"/><Relationship Id="rId5" Type="http://schemas.openxmlformats.org/officeDocument/2006/relationships/image" Target="../media/image161.wmf"/><Relationship Id="rId15" Type="http://schemas.openxmlformats.org/officeDocument/2006/relationships/image" Target="../media/image128.wmf"/><Relationship Id="rId10" Type="http://schemas.openxmlformats.org/officeDocument/2006/relationships/image" Target="../media/image166.wmf"/><Relationship Id="rId4" Type="http://schemas.openxmlformats.org/officeDocument/2006/relationships/image" Target="../media/image160.wmf"/><Relationship Id="rId9" Type="http://schemas.openxmlformats.org/officeDocument/2006/relationships/image" Target="../media/image165.wmf"/><Relationship Id="rId14" Type="http://schemas.openxmlformats.org/officeDocument/2006/relationships/image" Target="../media/image127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wmf"/><Relationship Id="rId3" Type="http://schemas.openxmlformats.org/officeDocument/2006/relationships/image" Target="../media/image170.wmf"/><Relationship Id="rId7" Type="http://schemas.openxmlformats.org/officeDocument/2006/relationships/image" Target="../media/image174.wmf"/><Relationship Id="rId2" Type="http://schemas.openxmlformats.org/officeDocument/2006/relationships/image" Target="../media/image169.wmf"/><Relationship Id="rId1" Type="http://schemas.openxmlformats.org/officeDocument/2006/relationships/image" Target="../media/image168.wmf"/><Relationship Id="rId6" Type="http://schemas.openxmlformats.org/officeDocument/2006/relationships/image" Target="../media/image173.wmf"/><Relationship Id="rId5" Type="http://schemas.openxmlformats.org/officeDocument/2006/relationships/image" Target="../media/image172.wmf"/><Relationship Id="rId4" Type="http://schemas.openxmlformats.org/officeDocument/2006/relationships/image" Target="../media/image171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wmf"/><Relationship Id="rId3" Type="http://schemas.openxmlformats.org/officeDocument/2006/relationships/image" Target="../media/image178.wmf"/><Relationship Id="rId7" Type="http://schemas.openxmlformats.org/officeDocument/2006/relationships/image" Target="../media/image182.wmf"/><Relationship Id="rId2" Type="http://schemas.openxmlformats.org/officeDocument/2006/relationships/image" Target="../media/image177.wmf"/><Relationship Id="rId1" Type="http://schemas.openxmlformats.org/officeDocument/2006/relationships/image" Target="../media/image176.wmf"/><Relationship Id="rId6" Type="http://schemas.openxmlformats.org/officeDocument/2006/relationships/image" Target="../media/image181.wmf"/><Relationship Id="rId11" Type="http://schemas.openxmlformats.org/officeDocument/2006/relationships/image" Target="../media/image185.wmf"/><Relationship Id="rId5" Type="http://schemas.openxmlformats.org/officeDocument/2006/relationships/image" Target="../media/image180.wmf"/><Relationship Id="rId10" Type="http://schemas.openxmlformats.org/officeDocument/2006/relationships/image" Target="../media/image135.wmf"/><Relationship Id="rId4" Type="http://schemas.openxmlformats.org/officeDocument/2006/relationships/image" Target="../media/image179.wmf"/><Relationship Id="rId9" Type="http://schemas.openxmlformats.org/officeDocument/2006/relationships/image" Target="../media/image184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3.wmf"/><Relationship Id="rId13" Type="http://schemas.openxmlformats.org/officeDocument/2006/relationships/image" Target="../media/image198.wmf"/><Relationship Id="rId18" Type="http://schemas.openxmlformats.org/officeDocument/2006/relationships/image" Target="../media/image203.wmf"/><Relationship Id="rId3" Type="http://schemas.openxmlformats.org/officeDocument/2006/relationships/image" Target="../media/image188.wmf"/><Relationship Id="rId21" Type="http://schemas.openxmlformats.org/officeDocument/2006/relationships/image" Target="../media/image206.wmf"/><Relationship Id="rId7" Type="http://schemas.openxmlformats.org/officeDocument/2006/relationships/image" Target="../media/image192.wmf"/><Relationship Id="rId12" Type="http://schemas.openxmlformats.org/officeDocument/2006/relationships/image" Target="../media/image197.wmf"/><Relationship Id="rId17" Type="http://schemas.openxmlformats.org/officeDocument/2006/relationships/image" Target="../media/image202.wmf"/><Relationship Id="rId2" Type="http://schemas.openxmlformats.org/officeDocument/2006/relationships/image" Target="../media/image187.wmf"/><Relationship Id="rId16" Type="http://schemas.openxmlformats.org/officeDocument/2006/relationships/image" Target="../media/image201.wmf"/><Relationship Id="rId20" Type="http://schemas.openxmlformats.org/officeDocument/2006/relationships/image" Target="../media/image205.wmf"/><Relationship Id="rId1" Type="http://schemas.openxmlformats.org/officeDocument/2006/relationships/image" Target="../media/image186.wmf"/><Relationship Id="rId6" Type="http://schemas.openxmlformats.org/officeDocument/2006/relationships/image" Target="../media/image191.wmf"/><Relationship Id="rId11" Type="http://schemas.openxmlformats.org/officeDocument/2006/relationships/image" Target="../media/image196.wmf"/><Relationship Id="rId5" Type="http://schemas.openxmlformats.org/officeDocument/2006/relationships/image" Target="../media/image190.wmf"/><Relationship Id="rId15" Type="http://schemas.openxmlformats.org/officeDocument/2006/relationships/image" Target="../media/image200.wmf"/><Relationship Id="rId10" Type="http://schemas.openxmlformats.org/officeDocument/2006/relationships/image" Target="../media/image195.wmf"/><Relationship Id="rId19" Type="http://schemas.openxmlformats.org/officeDocument/2006/relationships/image" Target="../media/image204.wmf"/><Relationship Id="rId4" Type="http://schemas.openxmlformats.org/officeDocument/2006/relationships/image" Target="../media/image189.wmf"/><Relationship Id="rId9" Type="http://schemas.openxmlformats.org/officeDocument/2006/relationships/image" Target="../media/image194.wmf"/><Relationship Id="rId14" Type="http://schemas.openxmlformats.org/officeDocument/2006/relationships/image" Target="../media/image19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6.wmf"/><Relationship Id="rId18" Type="http://schemas.openxmlformats.org/officeDocument/2006/relationships/image" Target="../media/image21.wmf"/><Relationship Id="rId3" Type="http://schemas.openxmlformats.org/officeDocument/2006/relationships/image" Target="../media/image6.wmf"/><Relationship Id="rId21" Type="http://schemas.openxmlformats.org/officeDocument/2006/relationships/image" Target="../media/image24.wmf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17" Type="http://schemas.openxmlformats.org/officeDocument/2006/relationships/image" Target="../media/image20.wmf"/><Relationship Id="rId25" Type="http://schemas.openxmlformats.org/officeDocument/2006/relationships/image" Target="../media/image28.wmf"/><Relationship Id="rId2" Type="http://schemas.openxmlformats.org/officeDocument/2006/relationships/image" Target="../media/image5.wmf"/><Relationship Id="rId16" Type="http://schemas.openxmlformats.org/officeDocument/2006/relationships/image" Target="../media/image19.wmf"/><Relationship Id="rId20" Type="http://schemas.openxmlformats.org/officeDocument/2006/relationships/image" Target="../media/image23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24" Type="http://schemas.openxmlformats.org/officeDocument/2006/relationships/image" Target="../media/image27.wmf"/><Relationship Id="rId5" Type="http://schemas.openxmlformats.org/officeDocument/2006/relationships/image" Target="../media/image8.wmf"/><Relationship Id="rId15" Type="http://schemas.openxmlformats.org/officeDocument/2006/relationships/image" Target="../media/image18.wmf"/><Relationship Id="rId23" Type="http://schemas.openxmlformats.org/officeDocument/2006/relationships/image" Target="../media/image26.wmf"/><Relationship Id="rId10" Type="http://schemas.openxmlformats.org/officeDocument/2006/relationships/image" Target="../media/image13.wmf"/><Relationship Id="rId19" Type="http://schemas.openxmlformats.org/officeDocument/2006/relationships/image" Target="../media/image22.wmf"/><Relationship Id="rId4" Type="http://schemas.openxmlformats.org/officeDocument/2006/relationships/image" Target="../media/image7.wmf"/><Relationship Id="rId9" Type="http://schemas.openxmlformats.org/officeDocument/2006/relationships/image" Target="../media/image12.wmf"/><Relationship Id="rId14" Type="http://schemas.openxmlformats.org/officeDocument/2006/relationships/image" Target="../media/image17.wmf"/><Relationship Id="rId22" Type="http://schemas.openxmlformats.org/officeDocument/2006/relationships/image" Target="../media/image25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8.wmf"/><Relationship Id="rId1" Type="http://schemas.openxmlformats.org/officeDocument/2006/relationships/image" Target="../media/image207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wmf"/><Relationship Id="rId13" Type="http://schemas.openxmlformats.org/officeDocument/2006/relationships/image" Target="../media/image214.wmf"/><Relationship Id="rId18" Type="http://schemas.openxmlformats.org/officeDocument/2006/relationships/image" Target="../media/image217.wmf"/><Relationship Id="rId3" Type="http://schemas.openxmlformats.org/officeDocument/2006/relationships/image" Target="../media/image211.wmf"/><Relationship Id="rId7" Type="http://schemas.openxmlformats.org/officeDocument/2006/relationships/image" Target="../media/image187.wmf"/><Relationship Id="rId12" Type="http://schemas.openxmlformats.org/officeDocument/2006/relationships/image" Target="../media/image213.wmf"/><Relationship Id="rId17" Type="http://schemas.openxmlformats.org/officeDocument/2006/relationships/image" Target="../media/image216.wmf"/><Relationship Id="rId2" Type="http://schemas.openxmlformats.org/officeDocument/2006/relationships/image" Target="../media/image210.wmf"/><Relationship Id="rId16" Type="http://schemas.openxmlformats.org/officeDocument/2006/relationships/image" Target="../media/image215.wmf"/><Relationship Id="rId1" Type="http://schemas.openxmlformats.org/officeDocument/2006/relationships/image" Target="../media/image209.wmf"/><Relationship Id="rId6" Type="http://schemas.openxmlformats.org/officeDocument/2006/relationships/image" Target="../media/image205.wmf"/><Relationship Id="rId11" Type="http://schemas.openxmlformats.org/officeDocument/2006/relationships/image" Target="../media/image212.wmf"/><Relationship Id="rId5" Type="http://schemas.openxmlformats.org/officeDocument/2006/relationships/image" Target="../media/image204.wmf"/><Relationship Id="rId15" Type="http://schemas.openxmlformats.org/officeDocument/2006/relationships/image" Target="../media/image194.wmf"/><Relationship Id="rId10" Type="http://schemas.openxmlformats.org/officeDocument/2006/relationships/image" Target="../media/image203.wmf"/><Relationship Id="rId4" Type="http://schemas.openxmlformats.org/officeDocument/2006/relationships/image" Target="../media/image186.wmf"/><Relationship Id="rId9" Type="http://schemas.openxmlformats.org/officeDocument/2006/relationships/image" Target="../media/image189.wmf"/><Relationship Id="rId14" Type="http://schemas.openxmlformats.org/officeDocument/2006/relationships/image" Target="../media/image193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4.wmf"/><Relationship Id="rId3" Type="http://schemas.openxmlformats.org/officeDocument/2006/relationships/image" Target="../media/image219.wmf"/><Relationship Id="rId7" Type="http://schemas.openxmlformats.org/officeDocument/2006/relationships/image" Target="../media/image223.wmf"/><Relationship Id="rId2" Type="http://schemas.openxmlformats.org/officeDocument/2006/relationships/image" Target="../media/image218.wmf"/><Relationship Id="rId1" Type="http://schemas.openxmlformats.org/officeDocument/2006/relationships/image" Target="../media/image206.wmf"/><Relationship Id="rId6" Type="http://schemas.openxmlformats.org/officeDocument/2006/relationships/image" Target="../media/image222.wmf"/><Relationship Id="rId5" Type="http://schemas.openxmlformats.org/officeDocument/2006/relationships/image" Target="../media/image221.wmf"/><Relationship Id="rId10" Type="http://schemas.openxmlformats.org/officeDocument/2006/relationships/image" Target="../media/image226.wmf"/><Relationship Id="rId4" Type="http://schemas.openxmlformats.org/officeDocument/2006/relationships/image" Target="../media/image220.wmf"/><Relationship Id="rId9" Type="http://schemas.openxmlformats.org/officeDocument/2006/relationships/image" Target="../media/image225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wmf"/><Relationship Id="rId2" Type="http://schemas.openxmlformats.org/officeDocument/2006/relationships/image" Target="../media/image228.wmf"/><Relationship Id="rId1" Type="http://schemas.openxmlformats.org/officeDocument/2006/relationships/image" Target="../media/image227.wmf"/><Relationship Id="rId6" Type="http://schemas.openxmlformats.org/officeDocument/2006/relationships/image" Target="../media/image232.wmf"/><Relationship Id="rId5" Type="http://schemas.openxmlformats.org/officeDocument/2006/relationships/image" Target="../media/image231.wmf"/><Relationship Id="rId4" Type="http://schemas.openxmlformats.org/officeDocument/2006/relationships/image" Target="../media/image230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wmf"/><Relationship Id="rId3" Type="http://schemas.openxmlformats.org/officeDocument/2006/relationships/image" Target="../media/image235.wmf"/><Relationship Id="rId7" Type="http://schemas.openxmlformats.org/officeDocument/2006/relationships/image" Target="../media/image239.wmf"/><Relationship Id="rId2" Type="http://schemas.openxmlformats.org/officeDocument/2006/relationships/image" Target="../media/image234.wmf"/><Relationship Id="rId1" Type="http://schemas.openxmlformats.org/officeDocument/2006/relationships/image" Target="../media/image233.wmf"/><Relationship Id="rId6" Type="http://schemas.openxmlformats.org/officeDocument/2006/relationships/image" Target="../media/image238.wmf"/><Relationship Id="rId5" Type="http://schemas.openxmlformats.org/officeDocument/2006/relationships/image" Target="../media/image237.wmf"/><Relationship Id="rId4" Type="http://schemas.openxmlformats.org/officeDocument/2006/relationships/image" Target="../media/image236.wmf"/><Relationship Id="rId9" Type="http://schemas.openxmlformats.org/officeDocument/2006/relationships/image" Target="../media/image227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5.wmf"/><Relationship Id="rId13" Type="http://schemas.openxmlformats.org/officeDocument/2006/relationships/image" Target="../media/image249.wmf"/><Relationship Id="rId18" Type="http://schemas.openxmlformats.org/officeDocument/2006/relationships/image" Target="../media/image254.wmf"/><Relationship Id="rId3" Type="http://schemas.openxmlformats.org/officeDocument/2006/relationships/image" Target="../media/image243.wmf"/><Relationship Id="rId21" Type="http://schemas.openxmlformats.org/officeDocument/2006/relationships/image" Target="../media/image257.wmf"/><Relationship Id="rId7" Type="http://schemas.openxmlformats.org/officeDocument/2006/relationships/image" Target="../media/image205.wmf"/><Relationship Id="rId12" Type="http://schemas.openxmlformats.org/officeDocument/2006/relationships/image" Target="../media/image248.wmf"/><Relationship Id="rId17" Type="http://schemas.openxmlformats.org/officeDocument/2006/relationships/image" Target="../media/image253.wmf"/><Relationship Id="rId25" Type="http://schemas.openxmlformats.org/officeDocument/2006/relationships/image" Target="../media/image261.wmf"/><Relationship Id="rId2" Type="http://schemas.openxmlformats.org/officeDocument/2006/relationships/image" Target="../media/image242.wmf"/><Relationship Id="rId16" Type="http://schemas.openxmlformats.org/officeDocument/2006/relationships/image" Target="../media/image252.wmf"/><Relationship Id="rId20" Type="http://schemas.openxmlformats.org/officeDocument/2006/relationships/image" Target="../media/image256.wmf"/><Relationship Id="rId1" Type="http://schemas.openxmlformats.org/officeDocument/2006/relationships/image" Target="../media/image241.wmf"/><Relationship Id="rId6" Type="http://schemas.openxmlformats.org/officeDocument/2006/relationships/image" Target="../media/image204.wmf"/><Relationship Id="rId11" Type="http://schemas.openxmlformats.org/officeDocument/2006/relationships/image" Target="../media/image203.wmf"/><Relationship Id="rId24" Type="http://schemas.openxmlformats.org/officeDocument/2006/relationships/image" Target="../media/image260.wmf"/><Relationship Id="rId5" Type="http://schemas.openxmlformats.org/officeDocument/2006/relationships/image" Target="../media/image186.wmf"/><Relationship Id="rId15" Type="http://schemas.openxmlformats.org/officeDocument/2006/relationships/image" Target="../media/image251.wmf"/><Relationship Id="rId23" Type="http://schemas.openxmlformats.org/officeDocument/2006/relationships/image" Target="../media/image259.wmf"/><Relationship Id="rId10" Type="http://schemas.openxmlformats.org/officeDocument/2006/relationships/image" Target="../media/image247.wmf"/><Relationship Id="rId19" Type="http://schemas.openxmlformats.org/officeDocument/2006/relationships/image" Target="../media/image255.wmf"/><Relationship Id="rId4" Type="http://schemas.openxmlformats.org/officeDocument/2006/relationships/image" Target="../media/image244.wmf"/><Relationship Id="rId9" Type="http://schemas.openxmlformats.org/officeDocument/2006/relationships/image" Target="../media/image246.wmf"/><Relationship Id="rId14" Type="http://schemas.openxmlformats.org/officeDocument/2006/relationships/image" Target="../media/image250.wmf"/><Relationship Id="rId22" Type="http://schemas.openxmlformats.org/officeDocument/2006/relationships/image" Target="../media/image258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8.wmf"/><Relationship Id="rId3" Type="http://schemas.openxmlformats.org/officeDocument/2006/relationships/image" Target="../media/image264.wmf"/><Relationship Id="rId7" Type="http://schemas.openxmlformats.org/officeDocument/2006/relationships/image" Target="../media/image244.wmf"/><Relationship Id="rId2" Type="http://schemas.openxmlformats.org/officeDocument/2006/relationships/image" Target="../media/image263.wmf"/><Relationship Id="rId1" Type="http://schemas.openxmlformats.org/officeDocument/2006/relationships/image" Target="../media/image262.wmf"/><Relationship Id="rId6" Type="http://schemas.openxmlformats.org/officeDocument/2006/relationships/image" Target="../media/image267.wmf"/><Relationship Id="rId5" Type="http://schemas.openxmlformats.org/officeDocument/2006/relationships/image" Target="../media/image266.wmf"/><Relationship Id="rId4" Type="http://schemas.openxmlformats.org/officeDocument/2006/relationships/image" Target="../media/image265.wmf"/><Relationship Id="rId9" Type="http://schemas.openxmlformats.org/officeDocument/2006/relationships/image" Target="../media/image269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2.wmf"/><Relationship Id="rId2" Type="http://schemas.openxmlformats.org/officeDocument/2006/relationships/image" Target="../media/image271.wmf"/><Relationship Id="rId1" Type="http://schemas.openxmlformats.org/officeDocument/2006/relationships/image" Target="../media/image270.wmf"/><Relationship Id="rId5" Type="http://schemas.openxmlformats.org/officeDocument/2006/relationships/image" Target="../media/image274.wmf"/><Relationship Id="rId4" Type="http://schemas.openxmlformats.org/officeDocument/2006/relationships/image" Target="../media/image273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7.wmf"/><Relationship Id="rId2" Type="http://schemas.openxmlformats.org/officeDocument/2006/relationships/image" Target="../media/image276.wmf"/><Relationship Id="rId1" Type="http://schemas.openxmlformats.org/officeDocument/2006/relationships/image" Target="../media/image275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9.wmf"/><Relationship Id="rId7" Type="http://schemas.openxmlformats.org/officeDocument/2006/relationships/image" Target="../media/image283.wmf"/><Relationship Id="rId2" Type="http://schemas.openxmlformats.org/officeDocument/2006/relationships/image" Target="../media/image233.wmf"/><Relationship Id="rId1" Type="http://schemas.openxmlformats.org/officeDocument/2006/relationships/image" Target="../media/image278.wmf"/><Relationship Id="rId6" Type="http://schemas.openxmlformats.org/officeDocument/2006/relationships/image" Target="../media/image282.wmf"/><Relationship Id="rId5" Type="http://schemas.openxmlformats.org/officeDocument/2006/relationships/image" Target="../media/image281.wmf"/><Relationship Id="rId4" Type="http://schemas.openxmlformats.org/officeDocument/2006/relationships/image" Target="../media/image280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image" Target="../media/image43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12" Type="http://schemas.openxmlformats.org/officeDocument/2006/relationships/image" Target="../media/image42.wmf"/><Relationship Id="rId2" Type="http://schemas.openxmlformats.org/officeDocument/2006/relationships/image" Target="../media/image32.wmf"/><Relationship Id="rId16" Type="http://schemas.openxmlformats.org/officeDocument/2006/relationships/image" Target="../media/image46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11" Type="http://schemas.openxmlformats.org/officeDocument/2006/relationships/image" Target="../media/image41.wmf"/><Relationship Id="rId5" Type="http://schemas.openxmlformats.org/officeDocument/2006/relationships/image" Target="../media/image35.wmf"/><Relationship Id="rId15" Type="http://schemas.openxmlformats.org/officeDocument/2006/relationships/image" Target="../media/image45.wmf"/><Relationship Id="rId10" Type="http://schemas.openxmlformats.org/officeDocument/2006/relationships/image" Target="../media/image40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Relationship Id="rId14" Type="http://schemas.openxmlformats.org/officeDocument/2006/relationships/image" Target="../media/image44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wmf"/><Relationship Id="rId13" Type="http://schemas.openxmlformats.org/officeDocument/2006/relationships/image" Target="../media/image296.wmf"/><Relationship Id="rId18" Type="http://schemas.openxmlformats.org/officeDocument/2006/relationships/image" Target="../media/image301.wmf"/><Relationship Id="rId3" Type="http://schemas.openxmlformats.org/officeDocument/2006/relationships/image" Target="../media/image286.wmf"/><Relationship Id="rId7" Type="http://schemas.openxmlformats.org/officeDocument/2006/relationships/image" Target="../media/image290.wmf"/><Relationship Id="rId12" Type="http://schemas.openxmlformats.org/officeDocument/2006/relationships/image" Target="../media/image295.wmf"/><Relationship Id="rId17" Type="http://schemas.openxmlformats.org/officeDocument/2006/relationships/image" Target="../media/image300.wmf"/><Relationship Id="rId2" Type="http://schemas.openxmlformats.org/officeDocument/2006/relationships/image" Target="../media/image285.wmf"/><Relationship Id="rId16" Type="http://schemas.openxmlformats.org/officeDocument/2006/relationships/image" Target="../media/image299.wmf"/><Relationship Id="rId1" Type="http://schemas.openxmlformats.org/officeDocument/2006/relationships/image" Target="../media/image284.wmf"/><Relationship Id="rId6" Type="http://schemas.openxmlformats.org/officeDocument/2006/relationships/image" Target="../media/image289.wmf"/><Relationship Id="rId11" Type="http://schemas.openxmlformats.org/officeDocument/2006/relationships/image" Target="../media/image294.wmf"/><Relationship Id="rId5" Type="http://schemas.openxmlformats.org/officeDocument/2006/relationships/image" Target="../media/image288.wmf"/><Relationship Id="rId15" Type="http://schemas.openxmlformats.org/officeDocument/2006/relationships/image" Target="../media/image298.wmf"/><Relationship Id="rId10" Type="http://schemas.openxmlformats.org/officeDocument/2006/relationships/image" Target="../media/image293.wmf"/><Relationship Id="rId19" Type="http://schemas.openxmlformats.org/officeDocument/2006/relationships/image" Target="../media/image302.wmf"/><Relationship Id="rId4" Type="http://schemas.openxmlformats.org/officeDocument/2006/relationships/image" Target="../media/image287.wmf"/><Relationship Id="rId9" Type="http://schemas.openxmlformats.org/officeDocument/2006/relationships/image" Target="../media/image292.wmf"/><Relationship Id="rId14" Type="http://schemas.openxmlformats.org/officeDocument/2006/relationships/image" Target="../media/image297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4.wmf"/><Relationship Id="rId7" Type="http://schemas.openxmlformats.org/officeDocument/2006/relationships/image" Target="../media/image308.wmf"/><Relationship Id="rId2" Type="http://schemas.openxmlformats.org/officeDocument/2006/relationships/image" Target="../media/image303.wmf"/><Relationship Id="rId1" Type="http://schemas.openxmlformats.org/officeDocument/2006/relationships/image" Target="../media/image218.wmf"/><Relationship Id="rId6" Type="http://schemas.openxmlformats.org/officeDocument/2006/relationships/image" Target="../media/image307.wmf"/><Relationship Id="rId5" Type="http://schemas.openxmlformats.org/officeDocument/2006/relationships/image" Target="../media/image306.wmf"/><Relationship Id="rId4" Type="http://schemas.openxmlformats.org/officeDocument/2006/relationships/image" Target="../media/image305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8.wmf"/><Relationship Id="rId1" Type="http://schemas.openxmlformats.org/officeDocument/2006/relationships/image" Target="../media/image309.wmf"/></Relationships>
</file>

<file path=ppt/drawings/_rels/vmlDrawing3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7.wmf"/><Relationship Id="rId3" Type="http://schemas.openxmlformats.org/officeDocument/2006/relationships/image" Target="../media/image312.wmf"/><Relationship Id="rId7" Type="http://schemas.openxmlformats.org/officeDocument/2006/relationships/image" Target="../media/image316.wmf"/><Relationship Id="rId2" Type="http://schemas.openxmlformats.org/officeDocument/2006/relationships/image" Target="../media/image311.wmf"/><Relationship Id="rId1" Type="http://schemas.openxmlformats.org/officeDocument/2006/relationships/image" Target="../media/image310.wmf"/><Relationship Id="rId6" Type="http://schemas.openxmlformats.org/officeDocument/2006/relationships/image" Target="../media/image315.wmf"/><Relationship Id="rId5" Type="http://schemas.openxmlformats.org/officeDocument/2006/relationships/image" Target="../media/image314.wmf"/><Relationship Id="rId4" Type="http://schemas.openxmlformats.org/officeDocument/2006/relationships/image" Target="../media/image313.wmf"/><Relationship Id="rId9" Type="http://schemas.openxmlformats.org/officeDocument/2006/relationships/image" Target="../media/image318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1.wmf"/><Relationship Id="rId2" Type="http://schemas.openxmlformats.org/officeDocument/2006/relationships/image" Target="../media/image320.wmf"/><Relationship Id="rId1" Type="http://schemas.openxmlformats.org/officeDocument/2006/relationships/image" Target="../media/image319.wmf"/><Relationship Id="rId4" Type="http://schemas.openxmlformats.org/officeDocument/2006/relationships/image" Target="../media/image322.wmf"/></Relationships>
</file>

<file path=ppt/drawings/_rels/vmlDrawing3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7.wmf"/><Relationship Id="rId3" Type="http://schemas.openxmlformats.org/officeDocument/2006/relationships/image" Target="../media/image284.wmf"/><Relationship Id="rId7" Type="http://schemas.openxmlformats.org/officeDocument/2006/relationships/image" Target="../media/image326.wmf"/><Relationship Id="rId2" Type="http://schemas.openxmlformats.org/officeDocument/2006/relationships/image" Target="../media/image324.wmf"/><Relationship Id="rId1" Type="http://schemas.openxmlformats.org/officeDocument/2006/relationships/image" Target="../media/image323.wmf"/><Relationship Id="rId6" Type="http://schemas.openxmlformats.org/officeDocument/2006/relationships/image" Target="../media/image325.wmf"/><Relationship Id="rId5" Type="http://schemas.openxmlformats.org/officeDocument/2006/relationships/image" Target="../media/image286.wmf"/><Relationship Id="rId4" Type="http://schemas.openxmlformats.org/officeDocument/2006/relationships/image" Target="../media/image285.wmf"/><Relationship Id="rId9" Type="http://schemas.openxmlformats.org/officeDocument/2006/relationships/image" Target="../media/image328.wmf"/></Relationships>
</file>

<file path=ppt/drawings/_rels/vmlDrawing3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6.wmf"/><Relationship Id="rId3" Type="http://schemas.openxmlformats.org/officeDocument/2006/relationships/image" Target="../media/image331.wmf"/><Relationship Id="rId7" Type="http://schemas.openxmlformats.org/officeDocument/2006/relationships/image" Target="../media/image335.wmf"/><Relationship Id="rId2" Type="http://schemas.openxmlformats.org/officeDocument/2006/relationships/image" Target="../media/image330.wmf"/><Relationship Id="rId1" Type="http://schemas.openxmlformats.org/officeDocument/2006/relationships/image" Target="../media/image329.wmf"/><Relationship Id="rId6" Type="http://schemas.openxmlformats.org/officeDocument/2006/relationships/image" Target="../media/image334.wmf"/><Relationship Id="rId11" Type="http://schemas.openxmlformats.org/officeDocument/2006/relationships/image" Target="../media/image339.wmf"/><Relationship Id="rId5" Type="http://schemas.openxmlformats.org/officeDocument/2006/relationships/image" Target="../media/image333.wmf"/><Relationship Id="rId10" Type="http://schemas.openxmlformats.org/officeDocument/2006/relationships/image" Target="../media/image338.wmf"/><Relationship Id="rId4" Type="http://schemas.openxmlformats.org/officeDocument/2006/relationships/image" Target="../media/image332.wmf"/><Relationship Id="rId9" Type="http://schemas.openxmlformats.org/officeDocument/2006/relationships/image" Target="../media/image337.wmf"/></Relationships>
</file>

<file path=ppt/drawings/_rels/vmlDrawing3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7.wmf"/><Relationship Id="rId3" Type="http://schemas.openxmlformats.org/officeDocument/2006/relationships/image" Target="../media/image343.wmf"/><Relationship Id="rId7" Type="http://schemas.openxmlformats.org/officeDocument/2006/relationships/image" Target="../media/image346.wmf"/><Relationship Id="rId12" Type="http://schemas.openxmlformats.org/officeDocument/2006/relationships/image" Target="../media/image351.wmf"/><Relationship Id="rId2" Type="http://schemas.openxmlformats.org/officeDocument/2006/relationships/image" Target="../media/image342.wmf"/><Relationship Id="rId1" Type="http://schemas.openxmlformats.org/officeDocument/2006/relationships/image" Target="../media/image341.wmf"/><Relationship Id="rId6" Type="http://schemas.openxmlformats.org/officeDocument/2006/relationships/image" Target="../media/image345.wmf"/><Relationship Id="rId11" Type="http://schemas.openxmlformats.org/officeDocument/2006/relationships/image" Target="../media/image350.wmf"/><Relationship Id="rId5" Type="http://schemas.openxmlformats.org/officeDocument/2006/relationships/image" Target="../media/image344.wmf"/><Relationship Id="rId10" Type="http://schemas.openxmlformats.org/officeDocument/2006/relationships/image" Target="../media/image349.wmf"/><Relationship Id="rId4" Type="http://schemas.openxmlformats.org/officeDocument/2006/relationships/image" Target="../media/image329.wmf"/><Relationship Id="rId9" Type="http://schemas.openxmlformats.org/officeDocument/2006/relationships/image" Target="../media/image348.wmf"/></Relationships>
</file>

<file path=ppt/drawings/_rels/vmlDrawing3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wmf"/><Relationship Id="rId3" Type="http://schemas.openxmlformats.org/officeDocument/2006/relationships/image" Target="../media/image355.wmf"/><Relationship Id="rId7" Type="http://schemas.openxmlformats.org/officeDocument/2006/relationships/image" Target="../media/image359.wmf"/><Relationship Id="rId2" Type="http://schemas.openxmlformats.org/officeDocument/2006/relationships/image" Target="../media/image354.wmf"/><Relationship Id="rId1" Type="http://schemas.openxmlformats.org/officeDocument/2006/relationships/image" Target="../media/image353.wmf"/><Relationship Id="rId6" Type="http://schemas.openxmlformats.org/officeDocument/2006/relationships/image" Target="../media/image358.wmf"/><Relationship Id="rId5" Type="http://schemas.openxmlformats.org/officeDocument/2006/relationships/image" Target="../media/image357.wmf"/><Relationship Id="rId4" Type="http://schemas.openxmlformats.org/officeDocument/2006/relationships/image" Target="../media/image356.w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3.wmf"/><Relationship Id="rId2" Type="http://schemas.openxmlformats.org/officeDocument/2006/relationships/image" Target="../media/image362.wmf"/><Relationship Id="rId1" Type="http://schemas.openxmlformats.org/officeDocument/2006/relationships/image" Target="../media/image361.wmf"/><Relationship Id="rId4" Type="http://schemas.openxmlformats.org/officeDocument/2006/relationships/image" Target="../media/image36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drawings/_rels/vmlDrawing4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7.wmf"/><Relationship Id="rId7" Type="http://schemas.openxmlformats.org/officeDocument/2006/relationships/image" Target="../media/image370.wmf"/><Relationship Id="rId2" Type="http://schemas.openxmlformats.org/officeDocument/2006/relationships/image" Target="../media/image366.wmf"/><Relationship Id="rId1" Type="http://schemas.openxmlformats.org/officeDocument/2006/relationships/image" Target="../media/image365.wmf"/><Relationship Id="rId6" Type="http://schemas.openxmlformats.org/officeDocument/2006/relationships/image" Target="../media/image369.wmf"/><Relationship Id="rId5" Type="http://schemas.openxmlformats.org/officeDocument/2006/relationships/image" Target="../media/image368.wmf"/><Relationship Id="rId4" Type="http://schemas.openxmlformats.org/officeDocument/2006/relationships/image" Target="../media/image364.wmf"/></Relationships>
</file>

<file path=ppt/drawings/_rels/vmlDrawing4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8.wmf"/><Relationship Id="rId13" Type="http://schemas.openxmlformats.org/officeDocument/2006/relationships/image" Target="../media/image383.wmf"/><Relationship Id="rId3" Type="http://schemas.openxmlformats.org/officeDocument/2006/relationships/image" Target="../media/image373.wmf"/><Relationship Id="rId7" Type="http://schemas.openxmlformats.org/officeDocument/2006/relationships/image" Target="../media/image377.wmf"/><Relationship Id="rId12" Type="http://schemas.openxmlformats.org/officeDocument/2006/relationships/image" Target="../media/image382.wmf"/><Relationship Id="rId2" Type="http://schemas.openxmlformats.org/officeDocument/2006/relationships/image" Target="../media/image372.wmf"/><Relationship Id="rId1" Type="http://schemas.openxmlformats.org/officeDocument/2006/relationships/image" Target="../media/image371.wmf"/><Relationship Id="rId6" Type="http://schemas.openxmlformats.org/officeDocument/2006/relationships/image" Target="../media/image376.wmf"/><Relationship Id="rId11" Type="http://schemas.openxmlformats.org/officeDocument/2006/relationships/image" Target="../media/image381.wmf"/><Relationship Id="rId5" Type="http://schemas.openxmlformats.org/officeDocument/2006/relationships/image" Target="../media/image375.wmf"/><Relationship Id="rId15" Type="http://schemas.openxmlformats.org/officeDocument/2006/relationships/image" Target="../media/image385.wmf"/><Relationship Id="rId10" Type="http://schemas.openxmlformats.org/officeDocument/2006/relationships/image" Target="../media/image380.wmf"/><Relationship Id="rId4" Type="http://schemas.openxmlformats.org/officeDocument/2006/relationships/image" Target="../media/image374.wmf"/><Relationship Id="rId9" Type="http://schemas.openxmlformats.org/officeDocument/2006/relationships/image" Target="../media/image379.wmf"/><Relationship Id="rId14" Type="http://schemas.openxmlformats.org/officeDocument/2006/relationships/image" Target="../media/image384.wmf"/></Relationships>
</file>

<file path=ppt/drawings/_rels/vmlDrawing4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3.wmf"/><Relationship Id="rId3" Type="http://schemas.openxmlformats.org/officeDocument/2006/relationships/image" Target="../media/image388.wmf"/><Relationship Id="rId7" Type="http://schemas.openxmlformats.org/officeDocument/2006/relationships/image" Target="../media/image392.wmf"/><Relationship Id="rId2" Type="http://schemas.openxmlformats.org/officeDocument/2006/relationships/image" Target="../media/image387.wmf"/><Relationship Id="rId1" Type="http://schemas.openxmlformats.org/officeDocument/2006/relationships/image" Target="../media/image386.wmf"/><Relationship Id="rId6" Type="http://schemas.openxmlformats.org/officeDocument/2006/relationships/image" Target="../media/image391.wmf"/><Relationship Id="rId5" Type="http://schemas.openxmlformats.org/officeDocument/2006/relationships/image" Target="../media/image390.wmf"/><Relationship Id="rId10" Type="http://schemas.openxmlformats.org/officeDocument/2006/relationships/image" Target="../media/image395.wmf"/><Relationship Id="rId4" Type="http://schemas.openxmlformats.org/officeDocument/2006/relationships/image" Target="../media/image389.wmf"/><Relationship Id="rId9" Type="http://schemas.openxmlformats.org/officeDocument/2006/relationships/image" Target="../media/image394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9.wmf"/><Relationship Id="rId2" Type="http://schemas.openxmlformats.org/officeDocument/2006/relationships/image" Target="../media/image398.wmf"/><Relationship Id="rId1" Type="http://schemas.openxmlformats.org/officeDocument/2006/relationships/image" Target="../media/image397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2.wmf"/><Relationship Id="rId2" Type="http://schemas.openxmlformats.org/officeDocument/2006/relationships/image" Target="../media/image401.wmf"/><Relationship Id="rId1" Type="http://schemas.openxmlformats.org/officeDocument/2006/relationships/image" Target="../media/image400.wmf"/><Relationship Id="rId5" Type="http://schemas.openxmlformats.org/officeDocument/2006/relationships/image" Target="../media/image404.wmf"/><Relationship Id="rId4" Type="http://schemas.openxmlformats.org/officeDocument/2006/relationships/image" Target="../media/image403.wmf"/></Relationships>
</file>

<file path=ppt/drawings/_rels/vmlDrawing4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7.wmf"/><Relationship Id="rId2" Type="http://schemas.openxmlformats.org/officeDocument/2006/relationships/image" Target="../media/image406.wmf"/><Relationship Id="rId1" Type="http://schemas.openxmlformats.org/officeDocument/2006/relationships/image" Target="../media/image405.wmf"/><Relationship Id="rId4" Type="http://schemas.openxmlformats.org/officeDocument/2006/relationships/image" Target="../media/image408.wmf"/></Relationships>
</file>

<file path=ppt/drawings/_rels/vmlDrawing4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6.wmf"/><Relationship Id="rId3" Type="http://schemas.openxmlformats.org/officeDocument/2006/relationships/image" Target="../media/image411.wmf"/><Relationship Id="rId7" Type="http://schemas.openxmlformats.org/officeDocument/2006/relationships/image" Target="../media/image415.wmf"/><Relationship Id="rId2" Type="http://schemas.openxmlformats.org/officeDocument/2006/relationships/image" Target="../media/image410.wmf"/><Relationship Id="rId1" Type="http://schemas.openxmlformats.org/officeDocument/2006/relationships/image" Target="../media/image409.wmf"/><Relationship Id="rId6" Type="http://schemas.openxmlformats.org/officeDocument/2006/relationships/image" Target="../media/image414.wmf"/><Relationship Id="rId5" Type="http://schemas.openxmlformats.org/officeDocument/2006/relationships/image" Target="../media/image413.wmf"/><Relationship Id="rId10" Type="http://schemas.openxmlformats.org/officeDocument/2006/relationships/image" Target="../media/image418.wmf"/><Relationship Id="rId4" Type="http://schemas.openxmlformats.org/officeDocument/2006/relationships/image" Target="../media/image412.wmf"/><Relationship Id="rId9" Type="http://schemas.openxmlformats.org/officeDocument/2006/relationships/image" Target="../media/image417.wmf"/></Relationships>
</file>

<file path=ppt/drawings/_rels/vmlDrawing4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8.wmf"/><Relationship Id="rId3" Type="http://schemas.openxmlformats.org/officeDocument/2006/relationships/image" Target="../media/image423.wmf"/><Relationship Id="rId7" Type="http://schemas.openxmlformats.org/officeDocument/2006/relationships/image" Target="../media/image427.wmf"/><Relationship Id="rId2" Type="http://schemas.openxmlformats.org/officeDocument/2006/relationships/image" Target="../media/image422.wmf"/><Relationship Id="rId1" Type="http://schemas.openxmlformats.org/officeDocument/2006/relationships/image" Target="../media/image421.wmf"/><Relationship Id="rId6" Type="http://schemas.openxmlformats.org/officeDocument/2006/relationships/image" Target="../media/image426.wmf"/><Relationship Id="rId5" Type="http://schemas.openxmlformats.org/officeDocument/2006/relationships/image" Target="../media/image425.wmf"/><Relationship Id="rId10" Type="http://schemas.openxmlformats.org/officeDocument/2006/relationships/image" Target="../media/image430.wmf"/><Relationship Id="rId4" Type="http://schemas.openxmlformats.org/officeDocument/2006/relationships/image" Target="../media/image424.wmf"/><Relationship Id="rId9" Type="http://schemas.openxmlformats.org/officeDocument/2006/relationships/image" Target="../media/image429.wmf"/></Relationships>
</file>

<file path=ppt/drawings/_rels/vmlDrawing4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3.wmf"/><Relationship Id="rId3" Type="http://schemas.openxmlformats.org/officeDocument/2006/relationships/image" Target="../media/image410.wmf"/><Relationship Id="rId7" Type="http://schemas.openxmlformats.org/officeDocument/2006/relationships/image" Target="../media/image432.wmf"/><Relationship Id="rId2" Type="http://schemas.openxmlformats.org/officeDocument/2006/relationships/image" Target="../media/image409.wmf"/><Relationship Id="rId1" Type="http://schemas.openxmlformats.org/officeDocument/2006/relationships/image" Target="../media/image431.wmf"/><Relationship Id="rId6" Type="http://schemas.openxmlformats.org/officeDocument/2006/relationships/image" Target="../media/image414.wmf"/><Relationship Id="rId5" Type="http://schemas.openxmlformats.org/officeDocument/2006/relationships/image" Target="../media/image412.wmf"/><Relationship Id="rId4" Type="http://schemas.openxmlformats.org/officeDocument/2006/relationships/image" Target="../media/image411.wmf"/><Relationship Id="rId9" Type="http://schemas.openxmlformats.org/officeDocument/2006/relationships/image" Target="../media/image434.wmf"/></Relationships>
</file>

<file path=ppt/drawings/_rels/vmlDrawing4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3.wmf"/><Relationship Id="rId3" Type="http://schemas.openxmlformats.org/officeDocument/2006/relationships/image" Target="../media/image438.wmf"/><Relationship Id="rId7" Type="http://schemas.openxmlformats.org/officeDocument/2006/relationships/image" Target="../media/image442.wmf"/><Relationship Id="rId2" Type="http://schemas.openxmlformats.org/officeDocument/2006/relationships/image" Target="../media/image437.wmf"/><Relationship Id="rId1" Type="http://schemas.openxmlformats.org/officeDocument/2006/relationships/image" Target="../media/image436.wmf"/><Relationship Id="rId6" Type="http://schemas.openxmlformats.org/officeDocument/2006/relationships/image" Target="../media/image441.wmf"/><Relationship Id="rId5" Type="http://schemas.openxmlformats.org/officeDocument/2006/relationships/image" Target="../media/image440.wmf"/><Relationship Id="rId4" Type="http://schemas.openxmlformats.org/officeDocument/2006/relationships/image" Target="../media/image439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13" Type="http://schemas.openxmlformats.org/officeDocument/2006/relationships/image" Target="../media/image66.wmf"/><Relationship Id="rId3" Type="http://schemas.openxmlformats.org/officeDocument/2006/relationships/image" Target="../media/image56.wmf"/><Relationship Id="rId7" Type="http://schemas.openxmlformats.org/officeDocument/2006/relationships/image" Target="../media/image60.wmf"/><Relationship Id="rId12" Type="http://schemas.openxmlformats.org/officeDocument/2006/relationships/image" Target="../media/image65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11" Type="http://schemas.openxmlformats.org/officeDocument/2006/relationships/image" Target="../media/image64.wmf"/><Relationship Id="rId5" Type="http://schemas.openxmlformats.org/officeDocument/2006/relationships/image" Target="../media/image58.wmf"/><Relationship Id="rId10" Type="http://schemas.openxmlformats.org/officeDocument/2006/relationships/image" Target="../media/image63.wmf"/><Relationship Id="rId4" Type="http://schemas.openxmlformats.org/officeDocument/2006/relationships/image" Target="../media/image57.wmf"/><Relationship Id="rId9" Type="http://schemas.openxmlformats.org/officeDocument/2006/relationships/image" Target="../media/image62.wmf"/><Relationship Id="rId14" Type="http://schemas.openxmlformats.org/officeDocument/2006/relationships/image" Target="../media/image67.wmf"/></Relationships>
</file>

<file path=ppt/drawings/_rels/vmlDrawing5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6.wmf"/><Relationship Id="rId2" Type="http://schemas.openxmlformats.org/officeDocument/2006/relationships/image" Target="../media/image445.wmf"/><Relationship Id="rId1" Type="http://schemas.openxmlformats.org/officeDocument/2006/relationships/image" Target="../media/image444.wmf"/><Relationship Id="rId4" Type="http://schemas.openxmlformats.org/officeDocument/2006/relationships/image" Target="../media/image447.wmf"/></Relationships>
</file>

<file path=ppt/drawings/_rels/vmlDrawing5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9.wmf"/><Relationship Id="rId1" Type="http://schemas.openxmlformats.org/officeDocument/2006/relationships/image" Target="../media/image448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0.wmf"/></Relationships>
</file>

<file path=ppt/drawings/_rels/vmlDrawing5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9.wmf"/><Relationship Id="rId2" Type="http://schemas.openxmlformats.org/officeDocument/2006/relationships/image" Target="../media/image453.wmf"/><Relationship Id="rId1" Type="http://schemas.openxmlformats.org/officeDocument/2006/relationships/image" Target="../media/image452.wmf"/><Relationship Id="rId6" Type="http://schemas.openxmlformats.org/officeDocument/2006/relationships/image" Target="../media/image456.wmf"/><Relationship Id="rId5" Type="http://schemas.openxmlformats.org/officeDocument/2006/relationships/image" Target="../media/image455.wmf"/><Relationship Id="rId4" Type="http://schemas.openxmlformats.org/officeDocument/2006/relationships/image" Target="../media/image454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image" Target="../media/image80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12" Type="http://schemas.openxmlformats.org/officeDocument/2006/relationships/image" Target="../media/image79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11" Type="http://schemas.openxmlformats.org/officeDocument/2006/relationships/image" Target="../media/image78.wmf"/><Relationship Id="rId5" Type="http://schemas.openxmlformats.org/officeDocument/2006/relationships/image" Target="../media/image72.wmf"/><Relationship Id="rId15" Type="http://schemas.openxmlformats.org/officeDocument/2006/relationships/image" Target="../media/image82.wmf"/><Relationship Id="rId10" Type="http://schemas.openxmlformats.org/officeDocument/2006/relationships/image" Target="../media/image77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Relationship Id="rId14" Type="http://schemas.openxmlformats.org/officeDocument/2006/relationships/image" Target="../media/image8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71.wmf"/><Relationship Id="rId4" Type="http://schemas.openxmlformats.org/officeDocument/2006/relationships/image" Target="../media/image67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13" Type="http://schemas.openxmlformats.org/officeDocument/2006/relationships/image" Target="../media/image97.wmf"/><Relationship Id="rId3" Type="http://schemas.openxmlformats.org/officeDocument/2006/relationships/image" Target="../media/image87.wmf"/><Relationship Id="rId7" Type="http://schemas.openxmlformats.org/officeDocument/2006/relationships/image" Target="../media/image91.wmf"/><Relationship Id="rId12" Type="http://schemas.openxmlformats.org/officeDocument/2006/relationships/image" Target="../media/image96.wmf"/><Relationship Id="rId2" Type="http://schemas.openxmlformats.org/officeDocument/2006/relationships/image" Target="../media/image86.wmf"/><Relationship Id="rId16" Type="http://schemas.openxmlformats.org/officeDocument/2006/relationships/image" Target="../media/image70.wmf"/><Relationship Id="rId1" Type="http://schemas.openxmlformats.org/officeDocument/2006/relationships/image" Target="../media/image85.wmf"/><Relationship Id="rId6" Type="http://schemas.openxmlformats.org/officeDocument/2006/relationships/image" Target="../media/image90.wmf"/><Relationship Id="rId11" Type="http://schemas.openxmlformats.org/officeDocument/2006/relationships/image" Target="../media/image95.wmf"/><Relationship Id="rId5" Type="http://schemas.openxmlformats.org/officeDocument/2006/relationships/image" Target="../media/image89.wmf"/><Relationship Id="rId15" Type="http://schemas.openxmlformats.org/officeDocument/2006/relationships/image" Target="../media/image69.wmf"/><Relationship Id="rId10" Type="http://schemas.openxmlformats.org/officeDocument/2006/relationships/image" Target="../media/image94.wmf"/><Relationship Id="rId4" Type="http://schemas.openxmlformats.org/officeDocument/2006/relationships/image" Target="../media/image88.wmf"/><Relationship Id="rId9" Type="http://schemas.openxmlformats.org/officeDocument/2006/relationships/image" Target="../media/image93.wmf"/><Relationship Id="rId14" Type="http://schemas.openxmlformats.org/officeDocument/2006/relationships/image" Target="../media/image9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Relationship Id="rId6" Type="http://schemas.openxmlformats.org/officeDocument/2006/relationships/image" Target="../media/image104.wmf"/><Relationship Id="rId5" Type="http://schemas.openxmlformats.org/officeDocument/2006/relationships/image" Target="../media/image103.wmf"/><Relationship Id="rId4" Type="http://schemas.openxmlformats.org/officeDocument/2006/relationships/image" Target="../media/image10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772504-352E-4A93-B488-642908F0417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8680F6-7C80-4620-8577-7E0B01A7C2B9}" type="slidenum">
              <a:rPr lang="es-ES"/>
              <a:pPr/>
              <a:t>1</a:t>
            </a:fld>
            <a:endParaRPr lang="es-E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23153F-B9DE-48FF-879B-17A938C6D5C0}" type="slidenum">
              <a:rPr lang="es-ES"/>
              <a:pPr/>
              <a:t>12</a:t>
            </a:fld>
            <a:endParaRPr lang="es-E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9D85D3-FD38-4F6F-88D3-76777F705AD3}" type="slidenum">
              <a:rPr lang="es-ES"/>
              <a:pPr/>
              <a:t>13</a:t>
            </a:fld>
            <a:endParaRPr lang="es-E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1D6B97-C09F-4C59-8080-4809DDFAF02C}" type="slidenum">
              <a:rPr lang="es-ES"/>
              <a:pPr/>
              <a:t>14</a:t>
            </a:fld>
            <a:endParaRPr lang="es-E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775374-9F96-47B6-9F60-153842F761D6}" type="slidenum">
              <a:rPr lang="es-ES"/>
              <a:pPr/>
              <a:t>15</a:t>
            </a:fld>
            <a:endParaRPr lang="es-E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792604-64B4-45FB-BC3C-7C774ABF3612}" type="slidenum">
              <a:rPr lang="es-ES"/>
              <a:pPr/>
              <a:t>17</a:t>
            </a:fld>
            <a:endParaRPr lang="es-E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BDD624-A7DA-477B-BE92-6DD2A1FBBC7F}" type="slidenum">
              <a:rPr lang="es-ES"/>
              <a:pPr/>
              <a:t>18</a:t>
            </a:fld>
            <a:endParaRPr lang="es-E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96D069-3D0C-4F71-A735-79B998276856}" type="slidenum">
              <a:rPr lang="es-ES"/>
              <a:pPr/>
              <a:t>19</a:t>
            </a:fld>
            <a:endParaRPr lang="es-E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5A91AC-F124-4701-A54C-78EDF829304C}" type="slidenum">
              <a:rPr lang="es-ES"/>
              <a:pPr/>
              <a:t>20</a:t>
            </a:fld>
            <a:endParaRPr lang="es-E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14200C-65EF-4A8F-BFF2-F5E8D62337F8}" type="slidenum">
              <a:rPr lang="es-ES"/>
              <a:pPr/>
              <a:t>21</a:t>
            </a:fld>
            <a:endParaRPr lang="es-E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8A361E-C43F-418B-8DDB-405A8690E28E}" type="slidenum">
              <a:rPr lang="es-ES"/>
              <a:pPr/>
              <a:t>22</a:t>
            </a:fld>
            <a:endParaRPr lang="es-E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0124A5-4A90-4753-BB5E-50F761CE2849}" type="slidenum">
              <a:rPr lang="es-ES"/>
              <a:pPr/>
              <a:t>2</a:t>
            </a:fld>
            <a:endParaRPr lang="es-E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6DF338-5AA5-4FC0-B0C3-EE2D80D43C1A}" type="slidenum">
              <a:rPr lang="es-ES"/>
              <a:pPr/>
              <a:t>23</a:t>
            </a:fld>
            <a:endParaRPr lang="es-E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A3DBAE-E846-4819-B02C-107DC7751BDC}" type="slidenum">
              <a:rPr lang="es-ES"/>
              <a:pPr/>
              <a:t>27</a:t>
            </a:fld>
            <a:endParaRPr lang="es-E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78444E-D75A-468C-94D2-9A82C910C8F4}" type="slidenum">
              <a:rPr lang="es-ES"/>
              <a:pPr/>
              <a:t>28</a:t>
            </a:fld>
            <a:endParaRPr lang="es-E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34D007-8BE8-49FE-9294-3DCA4E696B76}" type="slidenum">
              <a:rPr lang="es-ES"/>
              <a:pPr/>
              <a:t>29</a:t>
            </a:fld>
            <a:endParaRPr lang="es-E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382AFD-4D12-4F8D-928C-0FA5CCC3A1D7}" type="slidenum">
              <a:rPr lang="es-ES"/>
              <a:pPr/>
              <a:t>32</a:t>
            </a:fld>
            <a:endParaRPr lang="es-E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07B107-D136-4DE6-A2E6-90682C50200B}" type="slidenum">
              <a:rPr lang="es-ES"/>
              <a:pPr/>
              <a:t>37</a:t>
            </a:fld>
            <a:endParaRPr lang="es-E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122A0B-E97E-4CBE-B519-A3733134C397}" type="slidenum">
              <a:rPr lang="es-ES"/>
              <a:pPr/>
              <a:t>41</a:t>
            </a:fld>
            <a:endParaRPr lang="es-E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F7571C-62FA-48A9-8238-E55C90D9F472}" type="slidenum">
              <a:rPr lang="es-ES"/>
              <a:pPr/>
              <a:t>42</a:t>
            </a:fld>
            <a:endParaRPr lang="es-E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85AC18-9D1D-473D-9009-4D208348C7A1}" type="slidenum">
              <a:rPr lang="es-ES"/>
              <a:pPr/>
              <a:t>43</a:t>
            </a:fld>
            <a:endParaRPr lang="es-E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4BDBC7-AEC3-4DB6-BD6B-C4C0DD48EA8B}" type="slidenum">
              <a:rPr lang="es-ES"/>
              <a:pPr/>
              <a:t>51</a:t>
            </a:fld>
            <a:endParaRPr lang="es-E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66FB4-48B9-4327-A360-C7D10F6EFCEC}" type="slidenum">
              <a:rPr lang="es-ES"/>
              <a:pPr/>
              <a:t>3</a:t>
            </a:fld>
            <a:endParaRPr lang="es-E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4749C8-7A29-481E-A168-F08CDE73EDDE}" type="slidenum">
              <a:rPr lang="es-ES"/>
              <a:pPr/>
              <a:t>52</a:t>
            </a:fld>
            <a:endParaRPr lang="es-E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B28521-F7AF-4606-8EF6-2FBB8ABA29FD}" type="slidenum">
              <a:rPr lang="es-ES"/>
              <a:pPr/>
              <a:t>53</a:t>
            </a:fld>
            <a:endParaRPr lang="es-E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A3E2EA-7806-4467-8B15-4A35320EFC76}" type="slidenum">
              <a:rPr lang="es-ES"/>
              <a:pPr/>
              <a:t>4</a:t>
            </a:fld>
            <a:endParaRPr lang="es-E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DE6245-0181-47BB-8CD3-DD5114B53431}" type="slidenum">
              <a:rPr lang="es-ES"/>
              <a:pPr/>
              <a:t>5</a:t>
            </a:fld>
            <a:endParaRPr lang="es-E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2793D2-1956-4244-9926-1AEA2F7C9EEE}" type="slidenum">
              <a:rPr lang="es-ES"/>
              <a:pPr/>
              <a:t>6</a:t>
            </a:fld>
            <a:endParaRPr lang="es-E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751579-AE6F-41DD-93AC-08D4C064983F}" type="slidenum">
              <a:rPr lang="es-ES"/>
              <a:pPr/>
              <a:t>7</a:t>
            </a:fld>
            <a:endParaRPr lang="es-E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0D426F-9199-4A56-A8AB-805D35E6CBA0}" type="slidenum">
              <a:rPr lang="es-ES"/>
              <a:pPr/>
              <a:t>9</a:t>
            </a:fld>
            <a:endParaRPr lang="es-E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8A6D5F-4A03-4B9B-BD59-29E17D4BA080}" type="slidenum">
              <a:rPr lang="es-ES"/>
              <a:pPr/>
              <a:t>10</a:t>
            </a:fld>
            <a:endParaRPr lang="es-E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EA2BB-0CE9-4E3A-BC5E-12616A1E835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813-F292-48BC-827E-8D5D1BDE33A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C7475-F8ED-493C-A921-9A6244195D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ítulo, 2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041CA5-CCC7-4904-8AF7-DB1139479D3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6B8D18-FD05-402F-8ECA-C2E0B8131CC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308655-2F7B-452F-B2CE-54980E9BBA3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09459-EA02-4F68-B814-9D0846B798A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837DC-48C6-407B-81D7-A38802BE207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0E36-8746-4EB8-B6A3-AF8232A38F8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A1416-BC11-46AE-B077-94CA671F0C9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DBD6-8EBA-4443-8D98-67F284666EF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E2696-4E40-4C76-9F98-80D1E53DE8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E0434-61A7-448F-8874-FFEB68E4FE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F8B2B0D-02C0-4D6C-B59F-CC3870D6C7D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A004C7-8F0D-4F48-82AB-964D8A3435F5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3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4.bin"/><Relationship Id="rId3" Type="http://schemas.openxmlformats.org/officeDocument/2006/relationships/oleObject" Target="../embeddings/oleObject109.bin"/><Relationship Id="rId7" Type="http://schemas.openxmlformats.org/officeDocument/2006/relationships/oleObject" Target="../embeddings/oleObject1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12.bin"/><Relationship Id="rId5" Type="http://schemas.openxmlformats.org/officeDocument/2006/relationships/oleObject" Target="../embeddings/oleObject111.bin"/><Relationship Id="rId4" Type="http://schemas.openxmlformats.org/officeDocument/2006/relationships/oleObject" Target="../embeddings/oleObject110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9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118.bin"/><Relationship Id="rId12" Type="http://schemas.openxmlformats.org/officeDocument/2006/relationships/oleObject" Target="../embeddings/oleObject1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17.bin"/><Relationship Id="rId11" Type="http://schemas.openxmlformats.org/officeDocument/2006/relationships/oleObject" Target="../embeddings/oleObject122.bin"/><Relationship Id="rId5" Type="http://schemas.openxmlformats.org/officeDocument/2006/relationships/oleObject" Target="../embeddings/oleObject116.bin"/><Relationship Id="rId10" Type="http://schemas.openxmlformats.org/officeDocument/2006/relationships/oleObject" Target="../embeddings/oleObject121.bin"/><Relationship Id="rId4" Type="http://schemas.openxmlformats.org/officeDocument/2006/relationships/oleObject" Target="../embeddings/oleObject115.bin"/><Relationship Id="rId9" Type="http://schemas.openxmlformats.org/officeDocument/2006/relationships/oleObject" Target="../embeddings/oleObject120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8.bin"/><Relationship Id="rId13" Type="http://schemas.openxmlformats.org/officeDocument/2006/relationships/oleObject" Target="../embeddings/oleObject133.bin"/><Relationship Id="rId18" Type="http://schemas.openxmlformats.org/officeDocument/2006/relationships/oleObject" Target="../embeddings/oleObject138.bin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127.bin"/><Relationship Id="rId12" Type="http://schemas.openxmlformats.org/officeDocument/2006/relationships/oleObject" Target="../embeddings/oleObject132.bin"/><Relationship Id="rId17" Type="http://schemas.openxmlformats.org/officeDocument/2006/relationships/oleObject" Target="../embeddings/oleObject137.bin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136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26.bin"/><Relationship Id="rId11" Type="http://schemas.openxmlformats.org/officeDocument/2006/relationships/oleObject" Target="../embeddings/oleObject131.bin"/><Relationship Id="rId5" Type="http://schemas.openxmlformats.org/officeDocument/2006/relationships/oleObject" Target="../embeddings/oleObject125.bin"/><Relationship Id="rId15" Type="http://schemas.openxmlformats.org/officeDocument/2006/relationships/oleObject" Target="../embeddings/oleObject135.bin"/><Relationship Id="rId10" Type="http://schemas.openxmlformats.org/officeDocument/2006/relationships/oleObject" Target="../embeddings/oleObject130.bin"/><Relationship Id="rId4" Type="http://schemas.openxmlformats.org/officeDocument/2006/relationships/oleObject" Target="../embeddings/oleObject124.bin"/><Relationship Id="rId9" Type="http://schemas.openxmlformats.org/officeDocument/2006/relationships/oleObject" Target="../embeddings/oleObject129.bin"/><Relationship Id="rId14" Type="http://schemas.openxmlformats.org/officeDocument/2006/relationships/oleObject" Target="../embeddings/oleObject13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3.bin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42.bin"/><Relationship Id="rId12" Type="http://schemas.openxmlformats.org/officeDocument/2006/relationships/oleObject" Target="../embeddings/oleObject1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41.bin"/><Relationship Id="rId11" Type="http://schemas.openxmlformats.org/officeDocument/2006/relationships/oleObject" Target="../embeddings/oleObject146.bin"/><Relationship Id="rId5" Type="http://schemas.openxmlformats.org/officeDocument/2006/relationships/oleObject" Target="../embeddings/oleObject140.bin"/><Relationship Id="rId10" Type="http://schemas.openxmlformats.org/officeDocument/2006/relationships/oleObject" Target="../embeddings/oleObject145.bin"/><Relationship Id="rId4" Type="http://schemas.openxmlformats.org/officeDocument/2006/relationships/oleObject" Target="../embeddings/oleObject139.bin"/><Relationship Id="rId9" Type="http://schemas.openxmlformats.org/officeDocument/2006/relationships/oleObject" Target="../embeddings/oleObject14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2.bin"/><Relationship Id="rId13" Type="http://schemas.openxmlformats.org/officeDocument/2006/relationships/oleObject" Target="../embeddings/oleObject157.bin"/><Relationship Id="rId18" Type="http://schemas.openxmlformats.org/officeDocument/2006/relationships/oleObject" Target="../embeddings/oleObject162.bin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151.bin"/><Relationship Id="rId12" Type="http://schemas.openxmlformats.org/officeDocument/2006/relationships/oleObject" Target="../embeddings/oleObject156.bin"/><Relationship Id="rId17" Type="http://schemas.openxmlformats.org/officeDocument/2006/relationships/oleObject" Target="../embeddings/oleObject161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60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50.bin"/><Relationship Id="rId11" Type="http://schemas.openxmlformats.org/officeDocument/2006/relationships/oleObject" Target="../embeddings/oleObject155.bin"/><Relationship Id="rId5" Type="http://schemas.openxmlformats.org/officeDocument/2006/relationships/oleObject" Target="../embeddings/oleObject149.bin"/><Relationship Id="rId15" Type="http://schemas.openxmlformats.org/officeDocument/2006/relationships/oleObject" Target="../embeddings/oleObject159.bin"/><Relationship Id="rId10" Type="http://schemas.openxmlformats.org/officeDocument/2006/relationships/oleObject" Target="../embeddings/oleObject154.bin"/><Relationship Id="rId4" Type="http://schemas.openxmlformats.org/officeDocument/2006/relationships/oleObject" Target="../embeddings/oleObject148.bin"/><Relationship Id="rId9" Type="http://schemas.openxmlformats.org/officeDocument/2006/relationships/oleObject" Target="../embeddings/oleObject153.bin"/><Relationship Id="rId14" Type="http://schemas.openxmlformats.org/officeDocument/2006/relationships/oleObject" Target="../embeddings/oleObject15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8.bin"/><Relationship Id="rId13" Type="http://schemas.openxmlformats.org/officeDocument/2006/relationships/oleObject" Target="../embeddings/oleObject173.bin"/><Relationship Id="rId3" Type="http://schemas.openxmlformats.org/officeDocument/2006/relationships/oleObject" Target="../embeddings/oleObject163.bin"/><Relationship Id="rId7" Type="http://schemas.openxmlformats.org/officeDocument/2006/relationships/oleObject" Target="../embeddings/oleObject167.bin"/><Relationship Id="rId12" Type="http://schemas.openxmlformats.org/officeDocument/2006/relationships/oleObject" Target="../embeddings/oleObject1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66.bin"/><Relationship Id="rId11" Type="http://schemas.openxmlformats.org/officeDocument/2006/relationships/oleObject" Target="../embeddings/oleObject171.bin"/><Relationship Id="rId5" Type="http://schemas.openxmlformats.org/officeDocument/2006/relationships/oleObject" Target="../embeddings/oleObject165.bin"/><Relationship Id="rId10" Type="http://schemas.openxmlformats.org/officeDocument/2006/relationships/oleObject" Target="../embeddings/oleObject170.bin"/><Relationship Id="rId4" Type="http://schemas.openxmlformats.org/officeDocument/2006/relationships/oleObject" Target="../embeddings/oleObject164.bin"/><Relationship Id="rId9" Type="http://schemas.openxmlformats.org/officeDocument/2006/relationships/oleObject" Target="../embeddings/oleObject16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8.bin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17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76.bin"/><Relationship Id="rId5" Type="http://schemas.openxmlformats.org/officeDocument/2006/relationships/oleObject" Target="../embeddings/oleObject175.bin"/><Relationship Id="rId10" Type="http://schemas.openxmlformats.org/officeDocument/2006/relationships/oleObject" Target="../embeddings/oleObject180.bin"/><Relationship Id="rId4" Type="http://schemas.openxmlformats.org/officeDocument/2006/relationships/oleObject" Target="../embeddings/oleObject174.bin"/><Relationship Id="rId9" Type="http://schemas.openxmlformats.org/officeDocument/2006/relationships/oleObject" Target="../embeddings/oleObject179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5.bin"/><Relationship Id="rId13" Type="http://schemas.openxmlformats.org/officeDocument/2006/relationships/oleObject" Target="../embeddings/oleObject190.bin"/><Relationship Id="rId18" Type="http://schemas.openxmlformats.org/officeDocument/2006/relationships/oleObject" Target="../embeddings/oleObject195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184.bin"/><Relationship Id="rId12" Type="http://schemas.openxmlformats.org/officeDocument/2006/relationships/oleObject" Target="../embeddings/oleObject189.bin"/><Relationship Id="rId17" Type="http://schemas.openxmlformats.org/officeDocument/2006/relationships/oleObject" Target="../embeddings/oleObject19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93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83.bin"/><Relationship Id="rId11" Type="http://schemas.openxmlformats.org/officeDocument/2006/relationships/oleObject" Target="../embeddings/oleObject188.bin"/><Relationship Id="rId5" Type="http://schemas.openxmlformats.org/officeDocument/2006/relationships/oleObject" Target="../embeddings/oleObject182.bin"/><Relationship Id="rId15" Type="http://schemas.openxmlformats.org/officeDocument/2006/relationships/oleObject" Target="../embeddings/oleObject192.bin"/><Relationship Id="rId10" Type="http://schemas.openxmlformats.org/officeDocument/2006/relationships/oleObject" Target="../embeddings/oleObject187.bin"/><Relationship Id="rId19" Type="http://schemas.openxmlformats.org/officeDocument/2006/relationships/oleObject" Target="../embeddings/oleObject196.bin"/><Relationship Id="rId4" Type="http://schemas.openxmlformats.org/officeDocument/2006/relationships/oleObject" Target="../embeddings/oleObject181.bin"/><Relationship Id="rId9" Type="http://schemas.openxmlformats.org/officeDocument/2006/relationships/oleObject" Target="../embeddings/oleObject186.bin"/><Relationship Id="rId14" Type="http://schemas.openxmlformats.org/officeDocument/2006/relationships/oleObject" Target="../embeddings/oleObject191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1.bin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20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99.bin"/><Relationship Id="rId11" Type="http://schemas.openxmlformats.org/officeDocument/2006/relationships/oleObject" Target="../embeddings/oleObject204.bin"/><Relationship Id="rId5" Type="http://schemas.openxmlformats.org/officeDocument/2006/relationships/oleObject" Target="../embeddings/oleObject198.bin"/><Relationship Id="rId10" Type="http://schemas.openxmlformats.org/officeDocument/2006/relationships/oleObject" Target="../embeddings/oleObject203.bin"/><Relationship Id="rId4" Type="http://schemas.openxmlformats.org/officeDocument/2006/relationships/oleObject" Target="../embeddings/oleObject197.bin"/><Relationship Id="rId9" Type="http://schemas.openxmlformats.org/officeDocument/2006/relationships/oleObject" Target="../embeddings/oleObject20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9.bin"/><Relationship Id="rId13" Type="http://schemas.openxmlformats.org/officeDocument/2006/relationships/oleObject" Target="../embeddings/oleObject214.bin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208.bin"/><Relationship Id="rId12" Type="http://schemas.openxmlformats.org/officeDocument/2006/relationships/oleObject" Target="../embeddings/oleObject2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207.bin"/><Relationship Id="rId11" Type="http://schemas.openxmlformats.org/officeDocument/2006/relationships/oleObject" Target="../embeddings/oleObject212.bin"/><Relationship Id="rId5" Type="http://schemas.openxmlformats.org/officeDocument/2006/relationships/oleObject" Target="../embeddings/oleObject206.bin"/><Relationship Id="rId10" Type="http://schemas.openxmlformats.org/officeDocument/2006/relationships/oleObject" Target="../embeddings/oleObject211.bin"/><Relationship Id="rId4" Type="http://schemas.openxmlformats.org/officeDocument/2006/relationships/oleObject" Target="../embeddings/oleObject205.bin"/><Relationship Id="rId9" Type="http://schemas.openxmlformats.org/officeDocument/2006/relationships/oleObject" Target="../embeddings/oleObject210.bin"/><Relationship Id="rId14" Type="http://schemas.openxmlformats.org/officeDocument/2006/relationships/oleObject" Target="../embeddings/oleObject21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0.bin"/><Relationship Id="rId13" Type="http://schemas.openxmlformats.org/officeDocument/2006/relationships/oleObject" Target="../embeddings/oleObject225.bin"/><Relationship Id="rId18" Type="http://schemas.openxmlformats.org/officeDocument/2006/relationships/oleObject" Target="../embeddings/oleObject230.bin"/><Relationship Id="rId26" Type="http://schemas.openxmlformats.org/officeDocument/2006/relationships/oleObject" Target="../embeddings/oleObject238.bin"/><Relationship Id="rId3" Type="http://schemas.openxmlformats.org/officeDocument/2006/relationships/notesSlide" Target="../notesSlides/notesSlide18.xml"/><Relationship Id="rId21" Type="http://schemas.openxmlformats.org/officeDocument/2006/relationships/oleObject" Target="../embeddings/oleObject233.bin"/><Relationship Id="rId7" Type="http://schemas.openxmlformats.org/officeDocument/2006/relationships/oleObject" Target="../embeddings/oleObject219.bin"/><Relationship Id="rId12" Type="http://schemas.openxmlformats.org/officeDocument/2006/relationships/oleObject" Target="../embeddings/oleObject224.bin"/><Relationship Id="rId17" Type="http://schemas.openxmlformats.org/officeDocument/2006/relationships/oleObject" Target="../embeddings/oleObject229.bin"/><Relationship Id="rId25" Type="http://schemas.openxmlformats.org/officeDocument/2006/relationships/oleObject" Target="../embeddings/oleObject237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28.bin"/><Relationship Id="rId20" Type="http://schemas.openxmlformats.org/officeDocument/2006/relationships/oleObject" Target="../embeddings/oleObject232.bin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218.bin"/><Relationship Id="rId11" Type="http://schemas.openxmlformats.org/officeDocument/2006/relationships/oleObject" Target="../embeddings/oleObject223.bin"/><Relationship Id="rId24" Type="http://schemas.openxmlformats.org/officeDocument/2006/relationships/oleObject" Target="../embeddings/oleObject236.bin"/><Relationship Id="rId5" Type="http://schemas.openxmlformats.org/officeDocument/2006/relationships/oleObject" Target="../embeddings/oleObject217.bin"/><Relationship Id="rId15" Type="http://schemas.openxmlformats.org/officeDocument/2006/relationships/oleObject" Target="../embeddings/oleObject227.bin"/><Relationship Id="rId23" Type="http://schemas.openxmlformats.org/officeDocument/2006/relationships/oleObject" Target="../embeddings/oleObject235.bin"/><Relationship Id="rId10" Type="http://schemas.openxmlformats.org/officeDocument/2006/relationships/oleObject" Target="../embeddings/oleObject222.bin"/><Relationship Id="rId19" Type="http://schemas.openxmlformats.org/officeDocument/2006/relationships/oleObject" Target="../embeddings/oleObject231.bin"/><Relationship Id="rId4" Type="http://schemas.openxmlformats.org/officeDocument/2006/relationships/oleObject" Target="../embeddings/oleObject216.bin"/><Relationship Id="rId9" Type="http://schemas.openxmlformats.org/officeDocument/2006/relationships/oleObject" Target="../embeddings/oleObject221.bin"/><Relationship Id="rId14" Type="http://schemas.openxmlformats.org/officeDocument/2006/relationships/oleObject" Target="../embeddings/oleObject226.bin"/><Relationship Id="rId22" Type="http://schemas.openxmlformats.org/officeDocument/2006/relationships/oleObject" Target="../embeddings/oleObject23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240.bin"/><Relationship Id="rId4" Type="http://schemas.openxmlformats.org/officeDocument/2006/relationships/oleObject" Target="../embeddings/oleObject239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5.bin"/><Relationship Id="rId13" Type="http://schemas.openxmlformats.org/officeDocument/2006/relationships/oleObject" Target="../embeddings/oleObject250.bin"/><Relationship Id="rId18" Type="http://schemas.openxmlformats.org/officeDocument/2006/relationships/oleObject" Target="../embeddings/oleObject255.bin"/><Relationship Id="rId3" Type="http://schemas.openxmlformats.org/officeDocument/2006/relationships/notesSlide" Target="../notesSlides/notesSlide20.xml"/><Relationship Id="rId21" Type="http://schemas.openxmlformats.org/officeDocument/2006/relationships/oleObject" Target="../embeddings/oleObject258.bin"/><Relationship Id="rId7" Type="http://schemas.openxmlformats.org/officeDocument/2006/relationships/oleObject" Target="../embeddings/oleObject244.bin"/><Relationship Id="rId12" Type="http://schemas.openxmlformats.org/officeDocument/2006/relationships/oleObject" Target="../embeddings/oleObject249.bin"/><Relationship Id="rId17" Type="http://schemas.openxmlformats.org/officeDocument/2006/relationships/oleObject" Target="../embeddings/oleObject254.bin"/><Relationship Id="rId25" Type="http://schemas.openxmlformats.org/officeDocument/2006/relationships/oleObject" Target="../embeddings/oleObject262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53.bin"/><Relationship Id="rId20" Type="http://schemas.openxmlformats.org/officeDocument/2006/relationships/oleObject" Target="../embeddings/oleObject257.bin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43.bin"/><Relationship Id="rId11" Type="http://schemas.openxmlformats.org/officeDocument/2006/relationships/oleObject" Target="../embeddings/oleObject248.bin"/><Relationship Id="rId24" Type="http://schemas.openxmlformats.org/officeDocument/2006/relationships/oleObject" Target="../embeddings/oleObject261.bin"/><Relationship Id="rId5" Type="http://schemas.openxmlformats.org/officeDocument/2006/relationships/oleObject" Target="../embeddings/oleObject242.bin"/><Relationship Id="rId15" Type="http://schemas.openxmlformats.org/officeDocument/2006/relationships/oleObject" Target="../embeddings/oleObject252.bin"/><Relationship Id="rId23" Type="http://schemas.openxmlformats.org/officeDocument/2006/relationships/oleObject" Target="../embeddings/oleObject260.bin"/><Relationship Id="rId10" Type="http://schemas.openxmlformats.org/officeDocument/2006/relationships/oleObject" Target="../embeddings/oleObject247.bin"/><Relationship Id="rId19" Type="http://schemas.openxmlformats.org/officeDocument/2006/relationships/oleObject" Target="../embeddings/oleObject256.bin"/><Relationship Id="rId4" Type="http://schemas.openxmlformats.org/officeDocument/2006/relationships/oleObject" Target="../embeddings/oleObject241.bin"/><Relationship Id="rId9" Type="http://schemas.openxmlformats.org/officeDocument/2006/relationships/oleObject" Target="../embeddings/oleObject246.bin"/><Relationship Id="rId14" Type="http://schemas.openxmlformats.org/officeDocument/2006/relationships/oleObject" Target="../embeddings/oleObject251.bin"/><Relationship Id="rId22" Type="http://schemas.openxmlformats.org/officeDocument/2006/relationships/oleObject" Target="../embeddings/oleObject259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8.bin"/><Relationship Id="rId3" Type="http://schemas.openxmlformats.org/officeDocument/2006/relationships/oleObject" Target="../embeddings/oleObject263.bin"/><Relationship Id="rId7" Type="http://schemas.openxmlformats.org/officeDocument/2006/relationships/oleObject" Target="../embeddings/oleObject267.bin"/><Relationship Id="rId12" Type="http://schemas.openxmlformats.org/officeDocument/2006/relationships/oleObject" Target="../embeddings/oleObject27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66.bin"/><Relationship Id="rId11" Type="http://schemas.openxmlformats.org/officeDocument/2006/relationships/oleObject" Target="../embeddings/oleObject271.bin"/><Relationship Id="rId5" Type="http://schemas.openxmlformats.org/officeDocument/2006/relationships/oleObject" Target="../embeddings/oleObject265.bin"/><Relationship Id="rId10" Type="http://schemas.openxmlformats.org/officeDocument/2006/relationships/oleObject" Target="../embeddings/oleObject270.bin"/><Relationship Id="rId4" Type="http://schemas.openxmlformats.org/officeDocument/2006/relationships/oleObject" Target="../embeddings/oleObject264.bin"/><Relationship Id="rId9" Type="http://schemas.openxmlformats.org/officeDocument/2006/relationships/oleObject" Target="../embeddings/oleObject269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8.bin"/><Relationship Id="rId3" Type="http://schemas.openxmlformats.org/officeDocument/2006/relationships/oleObject" Target="../embeddings/oleObject273.bin"/><Relationship Id="rId7" Type="http://schemas.openxmlformats.org/officeDocument/2006/relationships/oleObject" Target="../embeddings/oleObject27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76.bin"/><Relationship Id="rId5" Type="http://schemas.openxmlformats.org/officeDocument/2006/relationships/oleObject" Target="../embeddings/oleObject275.bin"/><Relationship Id="rId4" Type="http://schemas.openxmlformats.org/officeDocument/2006/relationships/oleObject" Target="../embeddings/oleObject274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4.bin"/><Relationship Id="rId13" Type="http://schemas.openxmlformats.org/officeDocument/2006/relationships/oleObject" Target="../embeddings/oleObject289.bin"/><Relationship Id="rId3" Type="http://schemas.openxmlformats.org/officeDocument/2006/relationships/oleObject" Target="../embeddings/oleObject279.bin"/><Relationship Id="rId7" Type="http://schemas.openxmlformats.org/officeDocument/2006/relationships/oleObject" Target="../embeddings/oleObject283.bin"/><Relationship Id="rId12" Type="http://schemas.openxmlformats.org/officeDocument/2006/relationships/oleObject" Target="../embeddings/oleObject28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92.bin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82.bin"/><Relationship Id="rId11" Type="http://schemas.openxmlformats.org/officeDocument/2006/relationships/oleObject" Target="../embeddings/oleObject287.bin"/><Relationship Id="rId5" Type="http://schemas.openxmlformats.org/officeDocument/2006/relationships/oleObject" Target="../embeddings/oleObject281.bin"/><Relationship Id="rId15" Type="http://schemas.openxmlformats.org/officeDocument/2006/relationships/oleObject" Target="../embeddings/oleObject291.bin"/><Relationship Id="rId10" Type="http://schemas.openxmlformats.org/officeDocument/2006/relationships/oleObject" Target="../embeddings/oleObject286.bin"/><Relationship Id="rId4" Type="http://schemas.openxmlformats.org/officeDocument/2006/relationships/oleObject" Target="../embeddings/oleObject280.bin"/><Relationship Id="rId9" Type="http://schemas.openxmlformats.org/officeDocument/2006/relationships/oleObject" Target="../embeddings/oleObject285.bin"/><Relationship Id="rId14" Type="http://schemas.openxmlformats.org/officeDocument/2006/relationships/oleObject" Target="../embeddings/oleObject290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7.bin"/><Relationship Id="rId13" Type="http://schemas.openxmlformats.org/officeDocument/2006/relationships/oleObject" Target="../embeddings/oleObject302.bin"/><Relationship Id="rId18" Type="http://schemas.openxmlformats.org/officeDocument/2006/relationships/oleObject" Target="../embeddings/oleObject307.bin"/><Relationship Id="rId26" Type="http://schemas.openxmlformats.org/officeDocument/2006/relationships/oleObject" Target="../embeddings/oleObject315.bin"/><Relationship Id="rId3" Type="http://schemas.openxmlformats.org/officeDocument/2006/relationships/notesSlide" Target="../notesSlides/notesSlide21.xml"/><Relationship Id="rId21" Type="http://schemas.openxmlformats.org/officeDocument/2006/relationships/oleObject" Target="../embeddings/oleObject310.bin"/><Relationship Id="rId7" Type="http://schemas.openxmlformats.org/officeDocument/2006/relationships/oleObject" Target="../embeddings/oleObject296.bin"/><Relationship Id="rId12" Type="http://schemas.openxmlformats.org/officeDocument/2006/relationships/oleObject" Target="../embeddings/oleObject301.bin"/><Relationship Id="rId17" Type="http://schemas.openxmlformats.org/officeDocument/2006/relationships/oleObject" Target="../embeddings/oleObject306.bin"/><Relationship Id="rId25" Type="http://schemas.openxmlformats.org/officeDocument/2006/relationships/oleObject" Target="../embeddings/oleObject31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05.bin"/><Relationship Id="rId20" Type="http://schemas.openxmlformats.org/officeDocument/2006/relationships/oleObject" Target="../embeddings/oleObject309.bin"/><Relationship Id="rId29" Type="http://schemas.openxmlformats.org/officeDocument/2006/relationships/oleObject" Target="../embeddings/oleObject318.bin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95.bin"/><Relationship Id="rId11" Type="http://schemas.openxmlformats.org/officeDocument/2006/relationships/oleObject" Target="../embeddings/oleObject300.bin"/><Relationship Id="rId24" Type="http://schemas.openxmlformats.org/officeDocument/2006/relationships/oleObject" Target="../embeddings/oleObject313.bin"/><Relationship Id="rId5" Type="http://schemas.openxmlformats.org/officeDocument/2006/relationships/oleObject" Target="../embeddings/oleObject294.bin"/><Relationship Id="rId15" Type="http://schemas.openxmlformats.org/officeDocument/2006/relationships/oleObject" Target="../embeddings/oleObject304.bin"/><Relationship Id="rId23" Type="http://schemas.openxmlformats.org/officeDocument/2006/relationships/oleObject" Target="../embeddings/oleObject312.bin"/><Relationship Id="rId28" Type="http://schemas.openxmlformats.org/officeDocument/2006/relationships/oleObject" Target="../embeddings/oleObject317.bin"/><Relationship Id="rId10" Type="http://schemas.openxmlformats.org/officeDocument/2006/relationships/oleObject" Target="../embeddings/oleObject299.bin"/><Relationship Id="rId19" Type="http://schemas.openxmlformats.org/officeDocument/2006/relationships/oleObject" Target="../embeddings/oleObject308.bin"/><Relationship Id="rId4" Type="http://schemas.openxmlformats.org/officeDocument/2006/relationships/oleObject" Target="../embeddings/oleObject293.bin"/><Relationship Id="rId9" Type="http://schemas.openxmlformats.org/officeDocument/2006/relationships/oleObject" Target="../embeddings/oleObject298.bin"/><Relationship Id="rId14" Type="http://schemas.openxmlformats.org/officeDocument/2006/relationships/oleObject" Target="../embeddings/oleObject303.bin"/><Relationship Id="rId22" Type="http://schemas.openxmlformats.org/officeDocument/2006/relationships/oleObject" Target="../embeddings/oleObject311.bin"/><Relationship Id="rId27" Type="http://schemas.openxmlformats.org/officeDocument/2006/relationships/oleObject" Target="../embeddings/oleObject316.bin"/><Relationship Id="rId30" Type="http://schemas.openxmlformats.org/officeDocument/2006/relationships/oleObject" Target="../embeddings/oleObject319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4.bin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323.bin"/><Relationship Id="rId12" Type="http://schemas.openxmlformats.org/officeDocument/2006/relationships/oleObject" Target="../embeddings/oleObject3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322.bin"/><Relationship Id="rId11" Type="http://schemas.openxmlformats.org/officeDocument/2006/relationships/oleObject" Target="../embeddings/oleObject327.bin"/><Relationship Id="rId5" Type="http://schemas.openxmlformats.org/officeDocument/2006/relationships/oleObject" Target="../embeddings/oleObject321.bin"/><Relationship Id="rId10" Type="http://schemas.openxmlformats.org/officeDocument/2006/relationships/oleObject" Target="../embeddings/oleObject326.bin"/><Relationship Id="rId4" Type="http://schemas.openxmlformats.org/officeDocument/2006/relationships/oleObject" Target="../embeddings/oleObject320.bin"/><Relationship Id="rId9" Type="http://schemas.openxmlformats.org/officeDocument/2006/relationships/oleObject" Target="../embeddings/oleObject325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3.bin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3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331.bin"/><Relationship Id="rId5" Type="http://schemas.openxmlformats.org/officeDocument/2006/relationships/oleObject" Target="../embeddings/oleObject330.bin"/><Relationship Id="rId4" Type="http://schemas.openxmlformats.org/officeDocument/2006/relationships/oleObject" Target="../embeddings/oleObject329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oleObject" Target="../embeddings/oleObject13.bin"/><Relationship Id="rId18" Type="http://schemas.openxmlformats.org/officeDocument/2006/relationships/oleObject" Target="../embeddings/oleObject18.bin"/><Relationship Id="rId26" Type="http://schemas.openxmlformats.org/officeDocument/2006/relationships/oleObject" Target="../embeddings/oleObject25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30.png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2.bin"/><Relationship Id="rId17" Type="http://schemas.openxmlformats.org/officeDocument/2006/relationships/oleObject" Target="../embeddings/oleObject17.bin"/><Relationship Id="rId25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6.bin"/><Relationship Id="rId20" Type="http://schemas.openxmlformats.org/officeDocument/2006/relationships/oleObject" Target="../embeddings/oleObject20.bin"/><Relationship Id="rId29" Type="http://schemas.openxmlformats.org/officeDocument/2006/relationships/oleObject" Target="../embeddings/oleObject2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11.bin"/><Relationship Id="rId24" Type="http://schemas.openxmlformats.org/officeDocument/2006/relationships/oleObject" Target="../embeddings/oleObject23.bin"/><Relationship Id="rId5" Type="http://schemas.openxmlformats.org/officeDocument/2006/relationships/image" Target="../media/image29.png"/><Relationship Id="rId15" Type="http://schemas.openxmlformats.org/officeDocument/2006/relationships/oleObject" Target="../embeddings/oleObject15.bin"/><Relationship Id="rId23" Type="http://schemas.openxmlformats.org/officeDocument/2006/relationships/oleObject" Target="../embeddings/oleObject22.bin"/><Relationship Id="rId28" Type="http://schemas.openxmlformats.org/officeDocument/2006/relationships/oleObject" Target="../embeddings/oleObject27.bin"/><Relationship Id="rId10" Type="http://schemas.openxmlformats.org/officeDocument/2006/relationships/oleObject" Target="../embeddings/oleObject10.bin"/><Relationship Id="rId19" Type="http://schemas.openxmlformats.org/officeDocument/2006/relationships/oleObject" Target="../embeddings/oleObject19.bin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9.bin"/><Relationship Id="rId14" Type="http://schemas.openxmlformats.org/officeDocument/2006/relationships/oleObject" Target="../embeddings/oleObject14.bin"/><Relationship Id="rId22" Type="http://schemas.openxmlformats.org/officeDocument/2006/relationships/oleObject" Target="../embeddings/oleObject21.bin"/><Relationship Id="rId27" Type="http://schemas.openxmlformats.org/officeDocument/2006/relationships/oleObject" Target="../embeddings/oleObject26.bin"/><Relationship Id="rId30" Type="http://schemas.openxmlformats.org/officeDocument/2006/relationships/oleObject" Target="../embeddings/oleObject29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5" Type="http://schemas.openxmlformats.org/officeDocument/2006/relationships/oleObject" Target="../embeddings/oleObject336.bin"/><Relationship Id="rId4" Type="http://schemas.openxmlformats.org/officeDocument/2006/relationships/oleObject" Target="../embeddings/oleObject335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2.bin"/><Relationship Id="rId3" Type="http://schemas.openxmlformats.org/officeDocument/2006/relationships/oleObject" Target="../embeddings/oleObject337.bin"/><Relationship Id="rId7" Type="http://schemas.openxmlformats.org/officeDocument/2006/relationships/oleObject" Target="../embeddings/oleObject3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340.bin"/><Relationship Id="rId5" Type="http://schemas.openxmlformats.org/officeDocument/2006/relationships/oleObject" Target="../embeddings/oleObject339.bin"/><Relationship Id="rId4" Type="http://schemas.openxmlformats.org/officeDocument/2006/relationships/oleObject" Target="../embeddings/oleObject338.bin"/><Relationship Id="rId9" Type="http://schemas.openxmlformats.org/officeDocument/2006/relationships/oleObject" Target="../embeddings/oleObject343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8.bin"/><Relationship Id="rId13" Type="http://schemas.openxmlformats.org/officeDocument/2006/relationships/oleObject" Target="../embeddings/oleObject353.bin"/><Relationship Id="rId18" Type="http://schemas.openxmlformats.org/officeDocument/2006/relationships/oleObject" Target="../embeddings/oleObject358.bin"/><Relationship Id="rId3" Type="http://schemas.openxmlformats.org/officeDocument/2006/relationships/notesSlide" Target="../notesSlides/notesSlide24.xml"/><Relationship Id="rId21" Type="http://schemas.openxmlformats.org/officeDocument/2006/relationships/oleObject" Target="../embeddings/oleObject361.bin"/><Relationship Id="rId7" Type="http://schemas.openxmlformats.org/officeDocument/2006/relationships/oleObject" Target="../embeddings/oleObject347.bin"/><Relationship Id="rId12" Type="http://schemas.openxmlformats.org/officeDocument/2006/relationships/oleObject" Target="../embeddings/oleObject352.bin"/><Relationship Id="rId17" Type="http://schemas.openxmlformats.org/officeDocument/2006/relationships/oleObject" Target="../embeddings/oleObject357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56.bin"/><Relationship Id="rId20" Type="http://schemas.openxmlformats.org/officeDocument/2006/relationships/oleObject" Target="../embeddings/oleObject360.bin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346.bin"/><Relationship Id="rId11" Type="http://schemas.openxmlformats.org/officeDocument/2006/relationships/oleObject" Target="../embeddings/oleObject351.bin"/><Relationship Id="rId5" Type="http://schemas.openxmlformats.org/officeDocument/2006/relationships/oleObject" Target="../embeddings/oleObject345.bin"/><Relationship Id="rId15" Type="http://schemas.openxmlformats.org/officeDocument/2006/relationships/oleObject" Target="../embeddings/oleObject355.bin"/><Relationship Id="rId10" Type="http://schemas.openxmlformats.org/officeDocument/2006/relationships/oleObject" Target="../embeddings/oleObject350.bin"/><Relationship Id="rId19" Type="http://schemas.openxmlformats.org/officeDocument/2006/relationships/oleObject" Target="../embeddings/oleObject359.bin"/><Relationship Id="rId4" Type="http://schemas.openxmlformats.org/officeDocument/2006/relationships/oleObject" Target="../embeddings/oleObject344.bin"/><Relationship Id="rId9" Type="http://schemas.openxmlformats.org/officeDocument/2006/relationships/oleObject" Target="../embeddings/oleObject349.bin"/><Relationship Id="rId14" Type="http://schemas.openxmlformats.org/officeDocument/2006/relationships/oleObject" Target="../embeddings/oleObject354.bin"/><Relationship Id="rId22" Type="http://schemas.openxmlformats.org/officeDocument/2006/relationships/oleObject" Target="../embeddings/oleObject362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8.bin"/><Relationship Id="rId3" Type="http://schemas.openxmlformats.org/officeDocument/2006/relationships/oleObject" Target="../embeddings/oleObject363.bin"/><Relationship Id="rId7" Type="http://schemas.openxmlformats.org/officeDocument/2006/relationships/oleObject" Target="../embeddings/oleObject3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366.bin"/><Relationship Id="rId5" Type="http://schemas.openxmlformats.org/officeDocument/2006/relationships/oleObject" Target="../embeddings/oleObject365.bin"/><Relationship Id="rId4" Type="http://schemas.openxmlformats.org/officeDocument/2006/relationships/oleObject" Target="../embeddings/oleObject364.bin"/><Relationship Id="rId9" Type="http://schemas.openxmlformats.org/officeDocument/2006/relationships/oleObject" Target="../embeddings/oleObject369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4" Type="http://schemas.openxmlformats.org/officeDocument/2006/relationships/oleObject" Target="../embeddings/oleObject371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7.bin"/><Relationship Id="rId3" Type="http://schemas.openxmlformats.org/officeDocument/2006/relationships/oleObject" Target="../embeddings/oleObject372.bin"/><Relationship Id="rId7" Type="http://schemas.openxmlformats.org/officeDocument/2006/relationships/oleObject" Target="../embeddings/oleObject37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375.bin"/><Relationship Id="rId11" Type="http://schemas.openxmlformats.org/officeDocument/2006/relationships/oleObject" Target="../embeddings/oleObject380.bin"/><Relationship Id="rId5" Type="http://schemas.openxmlformats.org/officeDocument/2006/relationships/oleObject" Target="../embeddings/oleObject374.bin"/><Relationship Id="rId10" Type="http://schemas.openxmlformats.org/officeDocument/2006/relationships/oleObject" Target="../embeddings/oleObject379.bin"/><Relationship Id="rId4" Type="http://schemas.openxmlformats.org/officeDocument/2006/relationships/oleObject" Target="../embeddings/oleObject373.bin"/><Relationship Id="rId9" Type="http://schemas.openxmlformats.org/officeDocument/2006/relationships/oleObject" Target="../embeddings/oleObject378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384.bin"/><Relationship Id="rId5" Type="http://schemas.openxmlformats.org/officeDocument/2006/relationships/oleObject" Target="../embeddings/oleObject383.bin"/><Relationship Id="rId4" Type="http://schemas.openxmlformats.org/officeDocument/2006/relationships/oleObject" Target="../embeddings/oleObject382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9.bin"/><Relationship Id="rId13" Type="http://schemas.openxmlformats.org/officeDocument/2006/relationships/oleObject" Target="../embeddings/oleObject394.bin"/><Relationship Id="rId3" Type="http://schemas.openxmlformats.org/officeDocument/2006/relationships/notesSlide" Target="../notesSlides/notesSlide25.xml"/><Relationship Id="rId7" Type="http://schemas.openxmlformats.org/officeDocument/2006/relationships/oleObject" Target="../embeddings/oleObject388.bin"/><Relationship Id="rId12" Type="http://schemas.openxmlformats.org/officeDocument/2006/relationships/oleObject" Target="../embeddings/oleObject393.bin"/><Relationship Id="rId17" Type="http://schemas.openxmlformats.org/officeDocument/2006/relationships/oleObject" Target="../embeddings/oleObject39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97.bin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387.bin"/><Relationship Id="rId11" Type="http://schemas.openxmlformats.org/officeDocument/2006/relationships/oleObject" Target="../embeddings/oleObject392.bin"/><Relationship Id="rId5" Type="http://schemas.openxmlformats.org/officeDocument/2006/relationships/oleObject" Target="../embeddings/oleObject386.bin"/><Relationship Id="rId15" Type="http://schemas.openxmlformats.org/officeDocument/2006/relationships/oleObject" Target="../embeddings/oleObject396.bin"/><Relationship Id="rId10" Type="http://schemas.openxmlformats.org/officeDocument/2006/relationships/oleObject" Target="../embeddings/oleObject391.bin"/><Relationship Id="rId4" Type="http://schemas.openxmlformats.org/officeDocument/2006/relationships/oleObject" Target="../embeddings/oleObject385.bin"/><Relationship Id="rId9" Type="http://schemas.openxmlformats.org/officeDocument/2006/relationships/oleObject" Target="../embeddings/oleObject390.bin"/><Relationship Id="rId14" Type="http://schemas.openxmlformats.org/officeDocument/2006/relationships/oleObject" Target="../embeddings/oleObject395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3.bin"/><Relationship Id="rId13" Type="http://schemas.openxmlformats.org/officeDocument/2006/relationships/oleObject" Target="../embeddings/oleObject408.bin"/><Relationship Id="rId3" Type="http://schemas.openxmlformats.org/officeDocument/2006/relationships/image" Target="../media/image340.png"/><Relationship Id="rId7" Type="http://schemas.openxmlformats.org/officeDocument/2006/relationships/oleObject" Target="../embeddings/oleObject402.bin"/><Relationship Id="rId12" Type="http://schemas.openxmlformats.org/officeDocument/2006/relationships/oleObject" Target="../embeddings/oleObject407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11.bin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401.bin"/><Relationship Id="rId11" Type="http://schemas.openxmlformats.org/officeDocument/2006/relationships/oleObject" Target="../embeddings/oleObject406.bin"/><Relationship Id="rId5" Type="http://schemas.openxmlformats.org/officeDocument/2006/relationships/oleObject" Target="../embeddings/oleObject400.bin"/><Relationship Id="rId15" Type="http://schemas.openxmlformats.org/officeDocument/2006/relationships/oleObject" Target="../embeddings/oleObject410.bin"/><Relationship Id="rId10" Type="http://schemas.openxmlformats.org/officeDocument/2006/relationships/oleObject" Target="../embeddings/oleObject405.bin"/><Relationship Id="rId4" Type="http://schemas.openxmlformats.org/officeDocument/2006/relationships/oleObject" Target="../embeddings/oleObject399.bin"/><Relationship Id="rId9" Type="http://schemas.openxmlformats.org/officeDocument/2006/relationships/oleObject" Target="../embeddings/oleObject404.bin"/><Relationship Id="rId14" Type="http://schemas.openxmlformats.org/officeDocument/2006/relationships/oleObject" Target="../embeddings/oleObject409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6.bin"/><Relationship Id="rId13" Type="http://schemas.openxmlformats.org/officeDocument/2006/relationships/oleObject" Target="../embeddings/oleObject421.bin"/><Relationship Id="rId18" Type="http://schemas.openxmlformats.org/officeDocument/2006/relationships/oleObject" Target="../embeddings/oleObject426.bin"/><Relationship Id="rId3" Type="http://schemas.openxmlformats.org/officeDocument/2006/relationships/image" Target="../media/image352.png"/><Relationship Id="rId7" Type="http://schemas.openxmlformats.org/officeDocument/2006/relationships/oleObject" Target="../embeddings/oleObject415.bin"/><Relationship Id="rId12" Type="http://schemas.openxmlformats.org/officeDocument/2006/relationships/oleObject" Target="../embeddings/oleObject420.bin"/><Relationship Id="rId17" Type="http://schemas.openxmlformats.org/officeDocument/2006/relationships/oleObject" Target="../embeddings/oleObject425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24.bin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414.bin"/><Relationship Id="rId11" Type="http://schemas.openxmlformats.org/officeDocument/2006/relationships/oleObject" Target="../embeddings/oleObject419.bin"/><Relationship Id="rId5" Type="http://schemas.openxmlformats.org/officeDocument/2006/relationships/oleObject" Target="../embeddings/oleObject413.bin"/><Relationship Id="rId15" Type="http://schemas.openxmlformats.org/officeDocument/2006/relationships/oleObject" Target="../embeddings/oleObject423.bin"/><Relationship Id="rId10" Type="http://schemas.openxmlformats.org/officeDocument/2006/relationships/oleObject" Target="../embeddings/oleObject418.bin"/><Relationship Id="rId4" Type="http://schemas.openxmlformats.org/officeDocument/2006/relationships/oleObject" Target="../embeddings/oleObject412.bin"/><Relationship Id="rId9" Type="http://schemas.openxmlformats.org/officeDocument/2006/relationships/oleObject" Target="../embeddings/oleObject417.bin"/><Relationship Id="rId14" Type="http://schemas.openxmlformats.org/officeDocument/2006/relationships/oleObject" Target="../embeddings/oleObject42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oleObject" Target="../embeddings/oleObject38.bin"/><Relationship Id="rId18" Type="http://schemas.openxmlformats.org/officeDocument/2006/relationships/oleObject" Target="../embeddings/oleObject42.bin"/><Relationship Id="rId26" Type="http://schemas.openxmlformats.org/officeDocument/2006/relationships/oleObject" Target="../embeddings/oleObject50.bin"/><Relationship Id="rId3" Type="http://schemas.openxmlformats.org/officeDocument/2006/relationships/notesSlide" Target="../notesSlides/notesSlide4.xml"/><Relationship Id="rId21" Type="http://schemas.openxmlformats.org/officeDocument/2006/relationships/oleObject" Target="../embeddings/oleObject45.bin"/><Relationship Id="rId7" Type="http://schemas.openxmlformats.org/officeDocument/2006/relationships/oleObject" Target="../embeddings/oleObject32.bin"/><Relationship Id="rId12" Type="http://schemas.openxmlformats.org/officeDocument/2006/relationships/oleObject" Target="../embeddings/oleObject37.bin"/><Relationship Id="rId17" Type="http://schemas.openxmlformats.org/officeDocument/2006/relationships/oleObject" Target="../embeddings/oleObject41.bin"/><Relationship Id="rId25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0.bin"/><Relationship Id="rId20" Type="http://schemas.openxmlformats.org/officeDocument/2006/relationships/oleObject" Target="../embeddings/oleObject44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1.bin"/><Relationship Id="rId11" Type="http://schemas.openxmlformats.org/officeDocument/2006/relationships/oleObject" Target="../embeddings/oleObject36.bin"/><Relationship Id="rId24" Type="http://schemas.openxmlformats.org/officeDocument/2006/relationships/oleObject" Target="../embeddings/oleObject48.bin"/><Relationship Id="rId5" Type="http://schemas.openxmlformats.org/officeDocument/2006/relationships/image" Target="../media/image29.png"/><Relationship Id="rId15" Type="http://schemas.openxmlformats.org/officeDocument/2006/relationships/oleObject" Target="../embeddings/oleObject39.bin"/><Relationship Id="rId23" Type="http://schemas.openxmlformats.org/officeDocument/2006/relationships/oleObject" Target="../embeddings/oleObject47.bin"/><Relationship Id="rId10" Type="http://schemas.openxmlformats.org/officeDocument/2006/relationships/oleObject" Target="../embeddings/oleObject35.bin"/><Relationship Id="rId19" Type="http://schemas.openxmlformats.org/officeDocument/2006/relationships/oleObject" Target="../embeddings/oleObject43.bin"/><Relationship Id="rId4" Type="http://schemas.openxmlformats.org/officeDocument/2006/relationships/oleObject" Target="../embeddings/oleObject30.bin"/><Relationship Id="rId9" Type="http://schemas.openxmlformats.org/officeDocument/2006/relationships/oleObject" Target="../embeddings/oleObject34.bin"/><Relationship Id="rId14" Type="http://schemas.openxmlformats.org/officeDocument/2006/relationships/image" Target="../media/image47.png"/><Relationship Id="rId22" Type="http://schemas.openxmlformats.org/officeDocument/2006/relationships/oleObject" Target="../embeddings/oleObject46.bin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2.bin"/><Relationship Id="rId3" Type="http://schemas.openxmlformats.org/officeDocument/2006/relationships/oleObject" Target="../embeddings/oleObject427.bin"/><Relationship Id="rId7" Type="http://schemas.openxmlformats.org/officeDocument/2006/relationships/oleObject" Target="../embeddings/oleObject4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430.bin"/><Relationship Id="rId5" Type="http://schemas.openxmlformats.org/officeDocument/2006/relationships/oleObject" Target="../embeddings/oleObject429.bin"/><Relationship Id="rId10" Type="http://schemas.openxmlformats.org/officeDocument/2006/relationships/oleObject" Target="../embeddings/oleObject434.bin"/><Relationship Id="rId4" Type="http://schemas.openxmlformats.org/officeDocument/2006/relationships/oleObject" Target="../embeddings/oleObject428.bin"/><Relationship Id="rId9" Type="http://schemas.openxmlformats.org/officeDocument/2006/relationships/oleObject" Target="../embeddings/oleObject433.bin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438.bin"/><Relationship Id="rId5" Type="http://schemas.openxmlformats.org/officeDocument/2006/relationships/oleObject" Target="../embeddings/oleObject437.bin"/><Relationship Id="rId4" Type="http://schemas.openxmlformats.org/officeDocument/2006/relationships/oleObject" Target="../embeddings/oleObject436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4.bin"/><Relationship Id="rId3" Type="http://schemas.openxmlformats.org/officeDocument/2006/relationships/oleObject" Target="../embeddings/oleObject439.bin"/><Relationship Id="rId7" Type="http://schemas.openxmlformats.org/officeDocument/2006/relationships/oleObject" Target="../embeddings/oleObject4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442.bin"/><Relationship Id="rId5" Type="http://schemas.openxmlformats.org/officeDocument/2006/relationships/oleObject" Target="../embeddings/oleObject441.bin"/><Relationship Id="rId4" Type="http://schemas.openxmlformats.org/officeDocument/2006/relationships/oleObject" Target="../embeddings/oleObject440.bin"/><Relationship Id="rId9" Type="http://schemas.openxmlformats.org/officeDocument/2006/relationships/oleObject" Target="../embeddings/oleObject445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1.bin"/><Relationship Id="rId13" Type="http://schemas.openxmlformats.org/officeDocument/2006/relationships/oleObject" Target="../embeddings/oleObject456.bin"/><Relationship Id="rId3" Type="http://schemas.openxmlformats.org/officeDocument/2006/relationships/oleObject" Target="../embeddings/oleObject446.bin"/><Relationship Id="rId7" Type="http://schemas.openxmlformats.org/officeDocument/2006/relationships/oleObject" Target="../embeddings/oleObject450.bin"/><Relationship Id="rId12" Type="http://schemas.openxmlformats.org/officeDocument/2006/relationships/oleObject" Target="../embeddings/oleObject455.bin"/><Relationship Id="rId17" Type="http://schemas.openxmlformats.org/officeDocument/2006/relationships/oleObject" Target="../embeddings/oleObject460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59.bin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449.bin"/><Relationship Id="rId11" Type="http://schemas.openxmlformats.org/officeDocument/2006/relationships/oleObject" Target="../embeddings/oleObject454.bin"/><Relationship Id="rId5" Type="http://schemas.openxmlformats.org/officeDocument/2006/relationships/oleObject" Target="../embeddings/oleObject448.bin"/><Relationship Id="rId15" Type="http://schemas.openxmlformats.org/officeDocument/2006/relationships/oleObject" Target="../embeddings/oleObject458.bin"/><Relationship Id="rId10" Type="http://schemas.openxmlformats.org/officeDocument/2006/relationships/oleObject" Target="../embeddings/oleObject453.bin"/><Relationship Id="rId4" Type="http://schemas.openxmlformats.org/officeDocument/2006/relationships/oleObject" Target="../embeddings/oleObject447.bin"/><Relationship Id="rId9" Type="http://schemas.openxmlformats.org/officeDocument/2006/relationships/oleObject" Target="../embeddings/oleObject452.bin"/><Relationship Id="rId14" Type="http://schemas.openxmlformats.org/officeDocument/2006/relationships/oleObject" Target="../embeddings/oleObject457.bin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5.bin"/><Relationship Id="rId13" Type="http://schemas.openxmlformats.org/officeDocument/2006/relationships/oleObject" Target="../embeddings/oleObject470.bin"/><Relationship Id="rId3" Type="http://schemas.openxmlformats.org/officeDocument/2006/relationships/image" Target="../media/image396.png"/><Relationship Id="rId7" Type="http://schemas.openxmlformats.org/officeDocument/2006/relationships/oleObject" Target="../embeddings/oleObject464.bin"/><Relationship Id="rId12" Type="http://schemas.openxmlformats.org/officeDocument/2006/relationships/oleObject" Target="../embeddings/oleObject4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463.bin"/><Relationship Id="rId11" Type="http://schemas.openxmlformats.org/officeDocument/2006/relationships/oleObject" Target="../embeddings/oleObject468.bin"/><Relationship Id="rId5" Type="http://schemas.openxmlformats.org/officeDocument/2006/relationships/oleObject" Target="../embeddings/oleObject462.bin"/><Relationship Id="rId10" Type="http://schemas.openxmlformats.org/officeDocument/2006/relationships/oleObject" Target="../embeddings/oleObject467.bin"/><Relationship Id="rId4" Type="http://schemas.openxmlformats.org/officeDocument/2006/relationships/oleObject" Target="../embeddings/oleObject461.bin"/><Relationship Id="rId9" Type="http://schemas.openxmlformats.org/officeDocument/2006/relationships/oleObject" Target="../embeddings/oleObject466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3.vml"/><Relationship Id="rId5" Type="http://schemas.openxmlformats.org/officeDocument/2006/relationships/oleObject" Target="../embeddings/oleObject473.bin"/><Relationship Id="rId4" Type="http://schemas.openxmlformats.org/officeDocument/2006/relationships/oleObject" Target="../embeddings/oleObject472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4.bin"/><Relationship Id="rId7" Type="http://schemas.openxmlformats.org/officeDocument/2006/relationships/oleObject" Target="../embeddings/oleObject47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477.bin"/><Relationship Id="rId5" Type="http://schemas.openxmlformats.org/officeDocument/2006/relationships/oleObject" Target="../embeddings/oleObject476.bin"/><Relationship Id="rId4" Type="http://schemas.openxmlformats.org/officeDocument/2006/relationships/oleObject" Target="../embeddings/oleObject47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Relationship Id="rId9" Type="http://schemas.openxmlformats.org/officeDocument/2006/relationships/oleObject" Target="../embeddings/oleObject56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482.bin"/><Relationship Id="rId5" Type="http://schemas.openxmlformats.org/officeDocument/2006/relationships/oleObject" Target="../embeddings/oleObject481.bin"/><Relationship Id="rId4" Type="http://schemas.openxmlformats.org/officeDocument/2006/relationships/oleObject" Target="../embeddings/oleObject480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5.bin"/><Relationship Id="rId13" Type="http://schemas.openxmlformats.org/officeDocument/2006/relationships/oleObject" Target="../embeddings/oleObject490.bin"/><Relationship Id="rId3" Type="http://schemas.openxmlformats.org/officeDocument/2006/relationships/notesSlide" Target="../notesSlides/notesSlide29.xml"/><Relationship Id="rId7" Type="http://schemas.openxmlformats.org/officeDocument/2006/relationships/oleObject" Target="../embeddings/oleObject484.bin"/><Relationship Id="rId12" Type="http://schemas.openxmlformats.org/officeDocument/2006/relationships/oleObject" Target="../embeddings/oleObject489.bin"/><Relationship Id="rId17" Type="http://schemas.openxmlformats.org/officeDocument/2006/relationships/oleObject" Target="../embeddings/oleObject49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93.bin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483.bin"/><Relationship Id="rId11" Type="http://schemas.openxmlformats.org/officeDocument/2006/relationships/oleObject" Target="../embeddings/oleObject488.bin"/><Relationship Id="rId5" Type="http://schemas.openxmlformats.org/officeDocument/2006/relationships/image" Target="../media/image420.png"/><Relationship Id="rId15" Type="http://schemas.openxmlformats.org/officeDocument/2006/relationships/oleObject" Target="../embeddings/oleObject492.bin"/><Relationship Id="rId10" Type="http://schemas.openxmlformats.org/officeDocument/2006/relationships/oleObject" Target="../embeddings/oleObject487.bin"/><Relationship Id="rId4" Type="http://schemas.openxmlformats.org/officeDocument/2006/relationships/image" Target="../media/image419.wmf"/><Relationship Id="rId9" Type="http://schemas.openxmlformats.org/officeDocument/2006/relationships/oleObject" Target="../embeddings/oleObject486.bin"/><Relationship Id="rId14" Type="http://schemas.openxmlformats.org/officeDocument/2006/relationships/oleObject" Target="../embeddings/oleObject491.bin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9.bin"/><Relationship Id="rId13" Type="http://schemas.openxmlformats.org/officeDocument/2006/relationships/oleObject" Target="../embeddings/oleObject504.bin"/><Relationship Id="rId3" Type="http://schemas.openxmlformats.org/officeDocument/2006/relationships/notesSlide" Target="../notesSlides/notesSlide30.xml"/><Relationship Id="rId7" Type="http://schemas.openxmlformats.org/officeDocument/2006/relationships/oleObject" Target="../embeddings/oleObject498.bin"/><Relationship Id="rId12" Type="http://schemas.openxmlformats.org/officeDocument/2006/relationships/oleObject" Target="../embeddings/oleObject50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497.bin"/><Relationship Id="rId11" Type="http://schemas.openxmlformats.org/officeDocument/2006/relationships/oleObject" Target="../embeddings/oleObject502.bin"/><Relationship Id="rId5" Type="http://schemas.openxmlformats.org/officeDocument/2006/relationships/oleObject" Target="../embeddings/oleObject496.bin"/><Relationship Id="rId10" Type="http://schemas.openxmlformats.org/officeDocument/2006/relationships/oleObject" Target="../embeddings/oleObject501.bin"/><Relationship Id="rId4" Type="http://schemas.openxmlformats.org/officeDocument/2006/relationships/oleObject" Target="../embeddings/oleObject495.bin"/><Relationship Id="rId9" Type="http://schemas.openxmlformats.org/officeDocument/2006/relationships/oleObject" Target="../embeddings/oleObject500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7.bin"/><Relationship Id="rId13" Type="http://schemas.openxmlformats.org/officeDocument/2006/relationships/oleObject" Target="../embeddings/oleObject512.bin"/><Relationship Id="rId3" Type="http://schemas.openxmlformats.org/officeDocument/2006/relationships/notesSlide" Target="../notesSlides/notesSlide31.xml"/><Relationship Id="rId7" Type="http://schemas.openxmlformats.org/officeDocument/2006/relationships/oleObject" Target="../embeddings/oleObject506.bin"/><Relationship Id="rId12" Type="http://schemas.openxmlformats.org/officeDocument/2006/relationships/oleObject" Target="../embeddings/oleObject511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15.bin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505.bin"/><Relationship Id="rId11" Type="http://schemas.openxmlformats.org/officeDocument/2006/relationships/oleObject" Target="../embeddings/oleObject510.bin"/><Relationship Id="rId5" Type="http://schemas.openxmlformats.org/officeDocument/2006/relationships/image" Target="../media/image420.png"/><Relationship Id="rId15" Type="http://schemas.openxmlformats.org/officeDocument/2006/relationships/oleObject" Target="../embeddings/oleObject514.bin"/><Relationship Id="rId10" Type="http://schemas.openxmlformats.org/officeDocument/2006/relationships/oleObject" Target="../embeddings/oleObject509.bin"/><Relationship Id="rId4" Type="http://schemas.openxmlformats.org/officeDocument/2006/relationships/image" Target="../media/image419.wmf"/><Relationship Id="rId9" Type="http://schemas.openxmlformats.org/officeDocument/2006/relationships/oleObject" Target="../embeddings/oleObject508.bin"/><Relationship Id="rId14" Type="http://schemas.openxmlformats.org/officeDocument/2006/relationships/oleObject" Target="../embeddings/oleObject513.bin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1.bin"/><Relationship Id="rId3" Type="http://schemas.openxmlformats.org/officeDocument/2006/relationships/oleObject" Target="../embeddings/oleObject516.bin"/><Relationship Id="rId7" Type="http://schemas.openxmlformats.org/officeDocument/2006/relationships/oleObject" Target="../embeddings/oleObject5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9.vml"/><Relationship Id="rId6" Type="http://schemas.openxmlformats.org/officeDocument/2006/relationships/oleObject" Target="../embeddings/oleObject519.bin"/><Relationship Id="rId5" Type="http://schemas.openxmlformats.org/officeDocument/2006/relationships/oleObject" Target="../embeddings/oleObject518.bin"/><Relationship Id="rId10" Type="http://schemas.openxmlformats.org/officeDocument/2006/relationships/oleObject" Target="../embeddings/oleObject523.bin"/><Relationship Id="rId4" Type="http://schemas.openxmlformats.org/officeDocument/2006/relationships/oleObject" Target="../embeddings/oleObject517.bin"/><Relationship Id="rId9" Type="http://schemas.openxmlformats.org/officeDocument/2006/relationships/oleObject" Target="../embeddings/oleObject522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527.bin"/><Relationship Id="rId5" Type="http://schemas.openxmlformats.org/officeDocument/2006/relationships/oleObject" Target="../embeddings/oleObject526.bin"/><Relationship Id="rId4" Type="http://schemas.openxmlformats.org/officeDocument/2006/relationships/oleObject" Target="../embeddings/oleObject525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1.vml"/><Relationship Id="rId4" Type="http://schemas.openxmlformats.org/officeDocument/2006/relationships/oleObject" Target="../embeddings/oleObject529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2.vml"/><Relationship Id="rId4" Type="http://schemas.openxmlformats.org/officeDocument/2006/relationships/oleObject" Target="../embeddings/oleObject530.bin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6.bin"/><Relationship Id="rId3" Type="http://schemas.openxmlformats.org/officeDocument/2006/relationships/oleObject" Target="../embeddings/oleObject531.bin"/><Relationship Id="rId7" Type="http://schemas.openxmlformats.org/officeDocument/2006/relationships/oleObject" Target="../embeddings/oleObject5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3.vml"/><Relationship Id="rId6" Type="http://schemas.openxmlformats.org/officeDocument/2006/relationships/oleObject" Target="../embeddings/oleObject534.bin"/><Relationship Id="rId5" Type="http://schemas.openxmlformats.org/officeDocument/2006/relationships/oleObject" Target="../embeddings/oleObject533.bin"/><Relationship Id="rId4" Type="http://schemas.openxmlformats.org/officeDocument/2006/relationships/oleObject" Target="../embeddings/oleObject53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13" Type="http://schemas.openxmlformats.org/officeDocument/2006/relationships/oleObject" Target="../embeddings/oleObject66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60.bin"/><Relationship Id="rId12" Type="http://schemas.openxmlformats.org/officeDocument/2006/relationships/oleObject" Target="../embeddings/oleObject65.bin"/><Relationship Id="rId17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9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9.bin"/><Relationship Id="rId11" Type="http://schemas.openxmlformats.org/officeDocument/2006/relationships/oleObject" Target="../embeddings/oleObject64.bin"/><Relationship Id="rId5" Type="http://schemas.openxmlformats.org/officeDocument/2006/relationships/oleObject" Target="../embeddings/oleObject58.bin"/><Relationship Id="rId15" Type="http://schemas.openxmlformats.org/officeDocument/2006/relationships/oleObject" Target="../embeddings/oleObject68.bin"/><Relationship Id="rId10" Type="http://schemas.openxmlformats.org/officeDocument/2006/relationships/oleObject" Target="../embeddings/oleObject63.bin"/><Relationship Id="rId4" Type="http://schemas.openxmlformats.org/officeDocument/2006/relationships/oleObject" Target="../embeddings/oleObject57.bin"/><Relationship Id="rId9" Type="http://schemas.openxmlformats.org/officeDocument/2006/relationships/oleObject" Target="../embeddings/oleObject62.bin"/><Relationship Id="rId14" Type="http://schemas.openxmlformats.org/officeDocument/2006/relationships/oleObject" Target="../embeddings/oleObject6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13" Type="http://schemas.openxmlformats.org/officeDocument/2006/relationships/oleObject" Target="../embeddings/oleObject80.bin"/><Relationship Id="rId18" Type="http://schemas.openxmlformats.org/officeDocument/2006/relationships/oleObject" Target="../embeddings/oleObject85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74.bin"/><Relationship Id="rId12" Type="http://schemas.openxmlformats.org/officeDocument/2006/relationships/oleObject" Target="../embeddings/oleObject79.bin"/><Relationship Id="rId17" Type="http://schemas.openxmlformats.org/officeDocument/2006/relationships/oleObject" Target="../embeddings/oleObject84.bin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83.bin"/><Relationship Id="rId20" Type="http://schemas.openxmlformats.org/officeDocument/2006/relationships/oleObject" Target="../embeddings/oleObject87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3.bin"/><Relationship Id="rId11" Type="http://schemas.openxmlformats.org/officeDocument/2006/relationships/oleObject" Target="../embeddings/oleObject78.bin"/><Relationship Id="rId5" Type="http://schemas.openxmlformats.org/officeDocument/2006/relationships/oleObject" Target="../embeddings/oleObject72.bin"/><Relationship Id="rId15" Type="http://schemas.openxmlformats.org/officeDocument/2006/relationships/oleObject" Target="../embeddings/oleObject82.bin"/><Relationship Id="rId10" Type="http://schemas.openxmlformats.org/officeDocument/2006/relationships/oleObject" Target="../embeddings/oleObject77.bin"/><Relationship Id="rId19" Type="http://schemas.openxmlformats.org/officeDocument/2006/relationships/oleObject" Target="../embeddings/oleObject86.bin"/><Relationship Id="rId4" Type="http://schemas.openxmlformats.org/officeDocument/2006/relationships/oleObject" Target="../embeddings/oleObject71.bin"/><Relationship Id="rId9" Type="http://schemas.openxmlformats.org/officeDocument/2006/relationships/oleObject" Target="../embeddings/oleObject76.bin"/><Relationship Id="rId14" Type="http://schemas.openxmlformats.org/officeDocument/2006/relationships/oleObject" Target="../embeddings/oleObject8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91.bin"/><Relationship Id="rId5" Type="http://schemas.openxmlformats.org/officeDocument/2006/relationships/oleObject" Target="../embeddings/oleObject90.bin"/><Relationship Id="rId4" Type="http://schemas.openxmlformats.org/officeDocument/2006/relationships/oleObject" Target="../embeddings/oleObject8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13" Type="http://schemas.openxmlformats.org/officeDocument/2006/relationships/oleObject" Target="../embeddings/oleObject101.bin"/><Relationship Id="rId18" Type="http://schemas.openxmlformats.org/officeDocument/2006/relationships/oleObject" Target="../embeddings/oleObject106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95.bin"/><Relationship Id="rId12" Type="http://schemas.openxmlformats.org/officeDocument/2006/relationships/oleObject" Target="../embeddings/oleObject100.bin"/><Relationship Id="rId17" Type="http://schemas.openxmlformats.org/officeDocument/2006/relationships/oleObject" Target="../embeddings/oleObject105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04.bin"/><Relationship Id="rId20" Type="http://schemas.openxmlformats.org/officeDocument/2006/relationships/oleObject" Target="../embeddings/oleObject108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94.bin"/><Relationship Id="rId11" Type="http://schemas.openxmlformats.org/officeDocument/2006/relationships/oleObject" Target="../embeddings/oleObject99.bin"/><Relationship Id="rId5" Type="http://schemas.openxmlformats.org/officeDocument/2006/relationships/oleObject" Target="../embeddings/oleObject93.bin"/><Relationship Id="rId15" Type="http://schemas.openxmlformats.org/officeDocument/2006/relationships/oleObject" Target="../embeddings/oleObject103.bin"/><Relationship Id="rId10" Type="http://schemas.openxmlformats.org/officeDocument/2006/relationships/oleObject" Target="../embeddings/oleObject98.bin"/><Relationship Id="rId19" Type="http://schemas.openxmlformats.org/officeDocument/2006/relationships/oleObject" Target="../embeddings/oleObject107.bin"/><Relationship Id="rId4" Type="http://schemas.openxmlformats.org/officeDocument/2006/relationships/oleObject" Target="../embeddings/oleObject92.bin"/><Relationship Id="rId9" Type="http://schemas.openxmlformats.org/officeDocument/2006/relationships/oleObject" Target="../embeddings/oleObject97.bin"/><Relationship Id="rId14" Type="http://schemas.openxmlformats.org/officeDocument/2006/relationships/oleObject" Target="../embeddings/oleObject10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404813"/>
            <a:ext cx="8229600" cy="1143000"/>
          </a:xfrm>
        </p:spPr>
        <p:txBody>
          <a:bodyPr/>
          <a:lstStyle/>
          <a:p>
            <a:r>
              <a:rPr lang="es-ES">
                <a:latin typeface="Bodoni MT" pitchFamily="18" charset="0"/>
              </a:rPr>
              <a:t>Circuitos Trifásicos</a:t>
            </a:r>
          </a:p>
        </p:txBody>
      </p:sp>
      <p:sp>
        <p:nvSpPr>
          <p:cNvPr id="2099" name="Rectangle 5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59338" y="1600200"/>
            <a:ext cx="4284662" cy="413385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2000">
                <a:cs typeface="Arial" charset="0"/>
              </a:rPr>
              <a:t>*</a:t>
            </a:r>
            <a:r>
              <a:rPr lang="es-ES" sz="2800">
                <a:cs typeface="Arial" charset="0"/>
              </a:rPr>
              <a:t> </a:t>
            </a:r>
            <a:r>
              <a:rPr lang="el-GR" sz="1800">
                <a:cs typeface="Arial" charset="0"/>
              </a:rPr>
              <a:t>λ</a:t>
            </a:r>
            <a:r>
              <a:rPr lang="es-ES" sz="1400">
                <a:cs typeface="Arial" charset="0"/>
              </a:rPr>
              <a:t>a(t) </a:t>
            </a:r>
            <a:r>
              <a:rPr lang="es-ES" sz="1800">
                <a:cs typeface="Arial" charset="0"/>
              </a:rPr>
              <a:t>= N</a:t>
            </a:r>
            <a:r>
              <a:rPr lang="es-ES" sz="1400">
                <a:cs typeface="Arial" charset="0"/>
              </a:rPr>
              <a:t>a </a:t>
            </a:r>
            <a:r>
              <a:rPr lang="ru-RU" sz="1800">
                <a:cs typeface="Arial" charset="0"/>
              </a:rPr>
              <a:t>Ф</a:t>
            </a:r>
            <a:r>
              <a:rPr lang="es-ES" sz="1400">
                <a:cs typeface="Arial" charset="0"/>
              </a:rPr>
              <a:t>max </a:t>
            </a:r>
            <a:r>
              <a:rPr lang="es-ES" sz="1800">
                <a:cs typeface="Arial" charset="0"/>
              </a:rPr>
              <a:t>sen </a:t>
            </a:r>
            <a:r>
              <a:rPr lang="el-GR" sz="1800">
                <a:cs typeface="Arial" charset="0"/>
              </a:rPr>
              <a:t>ω</a:t>
            </a:r>
            <a:r>
              <a:rPr lang="es-ES" sz="1800">
                <a:cs typeface="Arial" charset="0"/>
              </a:rPr>
              <a:t>t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1800" b="1">
                <a:cs typeface="Arial" charset="0"/>
              </a:rPr>
              <a:t>V</a:t>
            </a:r>
            <a:r>
              <a:rPr lang="es-ES" sz="1400" b="1">
                <a:cs typeface="Arial" charset="0"/>
              </a:rPr>
              <a:t>aa</a:t>
            </a:r>
            <a:r>
              <a:rPr lang="es-ES" sz="1400">
                <a:cs typeface="Arial" charset="0"/>
              </a:rPr>
              <a:t>’(t) </a:t>
            </a:r>
            <a:r>
              <a:rPr lang="es-ES" sz="1800">
                <a:cs typeface="Arial" charset="0"/>
              </a:rPr>
              <a:t>= ∂</a:t>
            </a:r>
            <a:r>
              <a:rPr lang="el-GR" sz="1800">
                <a:cs typeface="Arial" charset="0"/>
              </a:rPr>
              <a:t>λ</a:t>
            </a:r>
            <a:r>
              <a:rPr lang="es-ES" sz="1400">
                <a:cs typeface="Arial" charset="0"/>
              </a:rPr>
              <a:t>a </a:t>
            </a:r>
            <a:r>
              <a:rPr lang="es-ES" sz="1800">
                <a:cs typeface="Arial" charset="0"/>
              </a:rPr>
              <a:t>/ ∂t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1800" b="1">
                <a:cs typeface="Arial" charset="0"/>
              </a:rPr>
              <a:t>V</a:t>
            </a:r>
            <a:r>
              <a:rPr lang="es-ES" sz="1400" b="1">
                <a:cs typeface="Arial" charset="0"/>
              </a:rPr>
              <a:t>aa</a:t>
            </a:r>
            <a:r>
              <a:rPr lang="es-ES" sz="1400">
                <a:cs typeface="Arial" charset="0"/>
              </a:rPr>
              <a:t>’(t) </a:t>
            </a:r>
            <a:r>
              <a:rPr lang="es-ES" sz="1800">
                <a:cs typeface="Arial" charset="0"/>
              </a:rPr>
              <a:t>= N</a:t>
            </a:r>
            <a:r>
              <a:rPr lang="es-ES" sz="1400">
                <a:cs typeface="Arial" charset="0"/>
              </a:rPr>
              <a:t>a </a:t>
            </a:r>
            <a:r>
              <a:rPr lang="ru-RU" sz="1800">
                <a:cs typeface="Arial" charset="0"/>
              </a:rPr>
              <a:t>Ф</a:t>
            </a:r>
            <a:r>
              <a:rPr lang="es-ES" sz="1400">
                <a:cs typeface="Arial" charset="0"/>
              </a:rPr>
              <a:t>max </a:t>
            </a:r>
            <a:r>
              <a:rPr lang="el-GR" sz="1800">
                <a:cs typeface="Arial" charset="0"/>
              </a:rPr>
              <a:t>ω</a:t>
            </a:r>
            <a:r>
              <a:rPr lang="es-ES" sz="1400">
                <a:cs typeface="Arial" charset="0"/>
              </a:rPr>
              <a:t> </a:t>
            </a:r>
            <a:r>
              <a:rPr lang="es-ES" sz="1800">
                <a:cs typeface="Arial" charset="0"/>
              </a:rPr>
              <a:t>cos </a:t>
            </a:r>
            <a:r>
              <a:rPr lang="el-GR" sz="1800">
                <a:cs typeface="Arial" charset="0"/>
              </a:rPr>
              <a:t>ω</a:t>
            </a:r>
            <a:r>
              <a:rPr lang="es-ES" sz="1800">
                <a:cs typeface="Arial" charset="0"/>
              </a:rPr>
              <a:t>t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1800">
                <a:cs typeface="Arial" charset="0"/>
              </a:rPr>
              <a:t>		    V</a:t>
            </a:r>
            <a:r>
              <a:rPr lang="es-ES" sz="1400">
                <a:cs typeface="Arial" charset="0"/>
              </a:rPr>
              <a:t>máx</a:t>
            </a:r>
            <a:endParaRPr lang="es-ES" sz="1800">
              <a:cs typeface="Arial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1400" b="1"/>
              <a:t> </a:t>
            </a:r>
            <a:r>
              <a:rPr lang="es-ES" sz="1600" b="1"/>
              <a:t>aa</a:t>
            </a:r>
            <a:r>
              <a:rPr lang="es-ES" sz="1600"/>
              <a:t>’ = (Vmax / </a:t>
            </a:r>
            <a:r>
              <a:rPr lang="es-ES" sz="1600">
                <a:cs typeface="Arial" charset="0"/>
              </a:rPr>
              <a:t>√2) ∟0º</a:t>
            </a:r>
            <a:r>
              <a:rPr lang="es-ES" sz="1800">
                <a:cs typeface="Arial" charset="0"/>
              </a:rPr>
              <a:t>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2000">
                <a:cs typeface="Arial" charset="0"/>
              </a:rPr>
              <a:t>*</a:t>
            </a:r>
            <a:r>
              <a:rPr lang="es-ES" sz="2800">
                <a:cs typeface="Arial" charset="0"/>
              </a:rPr>
              <a:t> </a:t>
            </a:r>
            <a:r>
              <a:rPr lang="el-GR" sz="1800">
                <a:cs typeface="Arial" charset="0"/>
              </a:rPr>
              <a:t>λ</a:t>
            </a:r>
            <a:r>
              <a:rPr lang="es-ES" sz="1400">
                <a:cs typeface="Arial" charset="0"/>
              </a:rPr>
              <a:t>b(t) </a:t>
            </a:r>
            <a:r>
              <a:rPr lang="es-ES" sz="1800">
                <a:cs typeface="Arial" charset="0"/>
              </a:rPr>
              <a:t>= N</a:t>
            </a:r>
            <a:r>
              <a:rPr lang="es-ES" sz="1400">
                <a:cs typeface="Arial" charset="0"/>
              </a:rPr>
              <a:t>b </a:t>
            </a:r>
            <a:r>
              <a:rPr lang="ru-RU" sz="1800">
                <a:cs typeface="Arial" charset="0"/>
              </a:rPr>
              <a:t>Ф</a:t>
            </a:r>
            <a:r>
              <a:rPr lang="es-ES" sz="1400">
                <a:cs typeface="Arial" charset="0"/>
              </a:rPr>
              <a:t>max </a:t>
            </a:r>
            <a:r>
              <a:rPr lang="es-ES" sz="1800">
                <a:cs typeface="Arial" charset="0"/>
              </a:rPr>
              <a:t>sen (</a:t>
            </a:r>
            <a:r>
              <a:rPr lang="el-GR" sz="1800">
                <a:cs typeface="Arial" charset="0"/>
              </a:rPr>
              <a:t>ω</a:t>
            </a:r>
            <a:r>
              <a:rPr lang="es-ES" sz="1800">
                <a:cs typeface="Arial" charset="0"/>
              </a:rPr>
              <a:t> t – 120º)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1800" b="1">
                <a:cs typeface="Arial" charset="0"/>
              </a:rPr>
              <a:t>V</a:t>
            </a:r>
            <a:r>
              <a:rPr lang="es-ES" sz="1400" b="1">
                <a:cs typeface="Arial" charset="0"/>
              </a:rPr>
              <a:t>bb</a:t>
            </a:r>
            <a:r>
              <a:rPr lang="es-ES" sz="1400">
                <a:cs typeface="Arial" charset="0"/>
              </a:rPr>
              <a:t>’(t) </a:t>
            </a:r>
            <a:r>
              <a:rPr lang="es-ES" sz="1800">
                <a:cs typeface="Arial" charset="0"/>
              </a:rPr>
              <a:t>= ∂</a:t>
            </a:r>
            <a:r>
              <a:rPr lang="el-GR" sz="1800">
                <a:cs typeface="Arial" charset="0"/>
              </a:rPr>
              <a:t>λ</a:t>
            </a:r>
            <a:r>
              <a:rPr lang="es-ES" sz="1400">
                <a:cs typeface="Arial" charset="0"/>
              </a:rPr>
              <a:t>b </a:t>
            </a:r>
            <a:r>
              <a:rPr lang="es-ES" sz="1800">
                <a:cs typeface="Arial" charset="0"/>
              </a:rPr>
              <a:t>/ ∂t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1800" b="1">
                <a:cs typeface="Arial" charset="0"/>
              </a:rPr>
              <a:t>V</a:t>
            </a:r>
            <a:r>
              <a:rPr lang="es-ES" sz="1400" b="1">
                <a:cs typeface="Arial" charset="0"/>
              </a:rPr>
              <a:t>bb</a:t>
            </a:r>
            <a:r>
              <a:rPr lang="es-ES" sz="1400">
                <a:cs typeface="Arial" charset="0"/>
              </a:rPr>
              <a:t>’(t)</a:t>
            </a:r>
            <a:r>
              <a:rPr lang="es-ES" sz="1800">
                <a:cs typeface="Arial" charset="0"/>
              </a:rPr>
              <a:t> = N</a:t>
            </a:r>
            <a:r>
              <a:rPr lang="es-ES" sz="1400">
                <a:cs typeface="Arial" charset="0"/>
              </a:rPr>
              <a:t>a </a:t>
            </a:r>
            <a:r>
              <a:rPr lang="ru-RU" sz="1800">
                <a:cs typeface="Arial" charset="0"/>
              </a:rPr>
              <a:t>Ф</a:t>
            </a:r>
            <a:r>
              <a:rPr lang="es-ES" sz="1400">
                <a:cs typeface="Arial" charset="0"/>
              </a:rPr>
              <a:t>max </a:t>
            </a:r>
            <a:r>
              <a:rPr lang="el-GR" sz="1800">
                <a:cs typeface="Arial" charset="0"/>
              </a:rPr>
              <a:t>ω</a:t>
            </a:r>
            <a:r>
              <a:rPr lang="es-ES" sz="1400">
                <a:cs typeface="Arial" charset="0"/>
              </a:rPr>
              <a:t> </a:t>
            </a:r>
            <a:r>
              <a:rPr lang="es-ES" sz="1800">
                <a:cs typeface="Arial" charset="0"/>
              </a:rPr>
              <a:t>cos (</a:t>
            </a:r>
            <a:r>
              <a:rPr lang="el-GR" sz="1800">
                <a:cs typeface="Arial" charset="0"/>
              </a:rPr>
              <a:t>ω</a:t>
            </a:r>
            <a:r>
              <a:rPr lang="es-ES" sz="1800">
                <a:cs typeface="Arial" charset="0"/>
              </a:rPr>
              <a:t>t – 120º)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1600"/>
              <a:t> bb’ = (Vmax / </a:t>
            </a:r>
            <a:r>
              <a:rPr lang="es-ES" sz="1600">
                <a:cs typeface="Arial" charset="0"/>
              </a:rPr>
              <a:t>√2) ∟-120º</a:t>
            </a:r>
            <a:r>
              <a:rPr lang="es-ES" sz="1800">
                <a:cs typeface="Arial" charset="0"/>
              </a:rPr>
              <a:t>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2000">
                <a:cs typeface="Arial" charset="0"/>
              </a:rPr>
              <a:t>*</a:t>
            </a:r>
            <a:r>
              <a:rPr lang="es-ES" sz="2800">
                <a:cs typeface="Arial" charset="0"/>
              </a:rPr>
              <a:t> </a:t>
            </a:r>
            <a:r>
              <a:rPr lang="el-GR" sz="1800">
                <a:cs typeface="Arial" charset="0"/>
              </a:rPr>
              <a:t>λ</a:t>
            </a:r>
            <a:r>
              <a:rPr lang="es-ES" sz="1400">
                <a:cs typeface="Arial" charset="0"/>
              </a:rPr>
              <a:t>c(t) </a:t>
            </a:r>
            <a:r>
              <a:rPr lang="es-ES" sz="1800">
                <a:cs typeface="Arial" charset="0"/>
              </a:rPr>
              <a:t>= N</a:t>
            </a:r>
            <a:r>
              <a:rPr lang="es-ES" sz="1400">
                <a:cs typeface="Arial" charset="0"/>
              </a:rPr>
              <a:t>c </a:t>
            </a:r>
            <a:r>
              <a:rPr lang="ru-RU" sz="1800">
                <a:cs typeface="Arial" charset="0"/>
              </a:rPr>
              <a:t>Ф</a:t>
            </a:r>
            <a:r>
              <a:rPr lang="es-ES" sz="1400">
                <a:cs typeface="Arial" charset="0"/>
              </a:rPr>
              <a:t>max </a:t>
            </a:r>
            <a:r>
              <a:rPr lang="es-ES" sz="1800">
                <a:cs typeface="Arial" charset="0"/>
              </a:rPr>
              <a:t>sen (</a:t>
            </a:r>
            <a:r>
              <a:rPr lang="el-GR" sz="1800">
                <a:cs typeface="Arial" charset="0"/>
              </a:rPr>
              <a:t>ω</a:t>
            </a:r>
            <a:r>
              <a:rPr lang="es-ES" sz="1800">
                <a:cs typeface="Arial" charset="0"/>
              </a:rPr>
              <a:t>t – 240º)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1800" b="1">
                <a:cs typeface="Arial" charset="0"/>
              </a:rPr>
              <a:t>V</a:t>
            </a:r>
            <a:r>
              <a:rPr lang="es-ES" sz="1400" b="1">
                <a:cs typeface="Arial" charset="0"/>
              </a:rPr>
              <a:t>cc</a:t>
            </a:r>
            <a:r>
              <a:rPr lang="es-ES" sz="1400">
                <a:cs typeface="Arial" charset="0"/>
              </a:rPr>
              <a:t>’(t) </a:t>
            </a:r>
            <a:r>
              <a:rPr lang="es-ES" sz="1800">
                <a:cs typeface="Arial" charset="0"/>
              </a:rPr>
              <a:t>= ∂</a:t>
            </a:r>
            <a:r>
              <a:rPr lang="el-GR" sz="1800">
                <a:cs typeface="Arial" charset="0"/>
              </a:rPr>
              <a:t>λ</a:t>
            </a:r>
            <a:r>
              <a:rPr lang="es-ES" sz="1400">
                <a:cs typeface="Arial" charset="0"/>
              </a:rPr>
              <a:t>c </a:t>
            </a:r>
            <a:r>
              <a:rPr lang="es-ES" sz="1800">
                <a:cs typeface="Arial" charset="0"/>
              </a:rPr>
              <a:t>/ ∂t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1800" b="1">
                <a:cs typeface="Arial" charset="0"/>
              </a:rPr>
              <a:t>V</a:t>
            </a:r>
            <a:r>
              <a:rPr lang="es-ES" sz="1400" b="1">
                <a:cs typeface="Arial" charset="0"/>
              </a:rPr>
              <a:t>cc</a:t>
            </a:r>
            <a:r>
              <a:rPr lang="es-ES" sz="1400">
                <a:cs typeface="Arial" charset="0"/>
              </a:rPr>
              <a:t>’(t)</a:t>
            </a:r>
            <a:r>
              <a:rPr lang="es-ES" sz="1800">
                <a:cs typeface="Arial" charset="0"/>
              </a:rPr>
              <a:t> = N</a:t>
            </a:r>
            <a:r>
              <a:rPr lang="es-ES" sz="1400">
                <a:cs typeface="Arial" charset="0"/>
              </a:rPr>
              <a:t>c </a:t>
            </a:r>
            <a:r>
              <a:rPr lang="ru-RU" sz="1800">
                <a:cs typeface="Arial" charset="0"/>
              </a:rPr>
              <a:t>Ф</a:t>
            </a:r>
            <a:r>
              <a:rPr lang="es-ES" sz="1400">
                <a:cs typeface="Arial" charset="0"/>
              </a:rPr>
              <a:t>max </a:t>
            </a:r>
            <a:r>
              <a:rPr lang="el-GR" sz="1800">
                <a:cs typeface="Arial" charset="0"/>
              </a:rPr>
              <a:t>ω</a:t>
            </a:r>
            <a:r>
              <a:rPr lang="es-ES" sz="1800">
                <a:cs typeface="Arial" charset="0"/>
              </a:rPr>
              <a:t>cos (</a:t>
            </a:r>
            <a:r>
              <a:rPr lang="el-GR" sz="1800">
                <a:cs typeface="Arial" charset="0"/>
              </a:rPr>
              <a:t>ω</a:t>
            </a:r>
            <a:r>
              <a:rPr lang="es-ES" sz="1800">
                <a:cs typeface="Arial" charset="0"/>
              </a:rPr>
              <a:t>t – 240º)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s-ES" sz="1400"/>
              <a:t> </a:t>
            </a:r>
            <a:r>
              <a:rPr lang="es-ES" sz="1600"/>
              <a:t>cc’ = (Vmax / </a:t>
            </a:r>
            <a:r>
              <a:rPr lang="es-ES" sz="1600">
                <a:cs typeface="Arial" charset="0"/>
              </a:rPr>
              <a:t>√2) ∟120º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endParaRPr lang="es-ES" sz="1800">
              <a:cs typeface="Arial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endParaRPr lang="es-ES" sz="1800">
              <a:cs typeface="Arial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endParaRPr lang="es-ES" sz="1800"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600"/>
          </a:p>
        </p:txBody>
      </p:sp>
      <p:sp>
        <p:nvSpPr>
          <p:cNvPr id="2084" name="WordArt 36"/>
          <p:cNvSpPr>
            <a:spLocks noChangeArrowheads="1" noChangeShapeType="1" noTextEdit="1"/>
          </p:cNvSpPr>
          <p:nvPr/>
        </p:nvSpPr>
        <p:spPr bwMode="auto">
          <a:xfrm>
            <a:off x="3059113" y="4460875"/>
            <a:ext cx="180975" cy="1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900" kern="10">
                <a:ln w="9525">
                  <a:solidFill>
                    <a:srgbClr val="C0C0C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c</a:t>
            </a:r>
          </a:p>
        </p:txBody>
      </p:sp>
      <p:sp>
        <p:nvSpPr>
          <p:cNvPr id="2085" name="WordArt 37"/>
          <p:cNvSpPr>
            <a:spLocks noChangeArrowheads="1" noChangeShapeType="1" noTextEdit="1"/>
          </p:cNvSpPr>
          <p:nvPr/>
        </p:nvSpPr>
        <p:spPr bwMode="auto">
          <a:xfrm>
            <a:off x="2216150" y="4460875"/>
            <a:ext cx="125413" cy="1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9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b</a:t>
            </a:r>
          </a:p>
        </p:txBody>
      </p:sp>
      <p:sp>
        <p:nvSpPr>
          <p:cNvPr id="2086" name="WordArt 38"/>
          <p:cNvSpPr>
            <a:spLocks noChangeArrowheads="1" noChangeShapeType="1" noTextEdit="1"/>
          </p:cNvSpPr>
          <p:nvPr/>
        </p:nvSpPr>
        <p:spPr bwMode="auto">
          <a:xfrm>
            <a:off x="2627313" y="4437063"/>
            <a:ext cx="141287" cy="192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9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b'</a:t>
            </a:r>
          </a:p>
        </p:txBody>
      </p:sp>
      <p:sp>
        <p:nvSpPr>
          <p:cNvPr id="2087" name="WordArt 39"/>
          <p:cNvSpPr>
            <a:spLocks noChangeArrowheads="1" noChangeShapeType="1" noTextEdit="1"/>
          </p:cNvSpPr>
          <p:nvPr/>
        </p:nvSpPr>
        <p:spPr bwMode="auto">
          <a:xfrm>
            <a:off x="3513138" y="4389438"/>
            <a:ext cx="195262" cy="263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900" kern="10">
                <a:ln w="9525">
                  <a:solidFill>
                    <a:srgbClr val="C0C0C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c'</a:t>
            </a:r>
          </a:p>
        </p:txBody>
      </p:sp>
      <p:sp>
        <p:nvSpPr>
          <p:cNvPr id="2088" name="WordArt 40"/>
          <p:cNvSpPr>
            <a:spLocks noChangeArrowheads="1" noChangeShapeType="1" noTextEdit="1"/>
          </p:cNvSpPr>
          <p:nvPr/>
        </p:nvSpPr>
        <p:spPr bwMode="auto">
          <a:xfrm>
            <a:off x="1309688" y="4460875"/>
            <a:ext cx="130175" cy="1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900" kern="10">
                <a:ln w="9525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"/>
                <a:cs typeface="Arial"/>
              </a:rPr>
              <a:t>a</a:t>
            </a:r>
          </a:p>
        </p:txBody>
      </p:sp>
      <p:sp>
        <p:nvSpPr>
          <p:cNvPr id="2090" name="WordArt 42"/>
          <p:cNvSpPr>
            <a:spLocks noChangeArrowheads="1" noChangeShapeType="1" noTextEdit="1"/>
          </p:cNvSpPr>
          <p:nvPr/>
        </p:nvSpPr>
        <p:spPr bwMode="auto">
          <a:xfrm>
            <a:off x="1763713" y="4437063"/>
            <a:ext cx="193675" cy="192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900" kern="10">
                <a:ln w="9525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a'</a:t>
            </a:r>
          </a:p>
        </p:txBody>
      </p:sp>
      <p:sp>
        <p:nvSpPr>
          <p:cNvPr id="2093" name="AutoShape 45"/>
          <p:cNvSpPr>
            <a:spLocks noChangeArrowheads="1"/>
          </p:cNvSpPr>
          <p:nvPr/>
        </p:nvSpPr>
        <p:spPr bwMode="auto">
          <a:xfrm rot="10800000">
            <a:off x="1893888" y="2205038"/>
            <a:ext cx="971550" cy="322262"/>
          </a:xfrm>
          <a:prstGeom prst="curvedUpArrow">
            <a:avLst>
              <a:gd name="adj1" fmla="val 60296"/>
              <a:gd name="adj2" fmla="val 120591"/>
              <a:gd name="adj3" fmla="val 33333"/>
            </a:avLst>
          </a:prstGeom>
          <a:gradFill rotWithShape="1">
            <a:gsLst>
              <a:gs pos="0">
                <a:srgbClr val="FF00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pSp>
        <p:nvGrpSpPr>
          <p:cNvPr id="2126" name="Group 78"/>
          <p:cNvGrpSpPr>
            <a:grpSpLocks/>
          </p:cNvGrpSpPr>
          <p:nvPr/>
        </p:nvGrpSpPr>
        <p:grpSpPr bwMode="auto">
          <a:xfrm>
            <a:off x="1692275" y="2565400"/>
            <a:ext cx="1439863" cy="1223963"/>
            <a:chOff x="1066" y="1616"/>
            <a:chExt cx="907" cy="771"/>
          </a:xfrm>
        </p:grpSpPr>
        <p:grpSp>
          <p:nvGrpSpPr>
            <p:cNvPr id="2101" name="Group 53"/>
            <p:cNvGrpSpPr>
              <a:grpSpLocks/>
            </p:cNvGrpSpPr>
            <p:nvPr/>
          </p:nvGrpSpPr>
          <p:grpSpPr bwMode="auto">
            <a:xfrm>
              <a:off x="1193" y="1632"/>
              <a:ext cx="694" cy="649"/>
              <a:chOff x="1193" y="1632"/>
              <a:chExt cx="694" cy="649"/>
            </a:xfrm>
          </p:grpSpPr>
          <p:grpSp>
            <p:nvGrpSpPr>
              <p:cNvPr id="2070" name="Group 22"/>
              <p:cNvGrpSpPr>
                <a:grpSpLocks/>
              </p:cNvGrpSpPr>
              <p:nvPr/>
            </p:nvGrpSpPr>
            <p:grpSpPr bwMode="auto">
              <a:xfrm>
                <a:off x="1234" y="1632"/>
                <a:ext cx="612" cy="649"/>
                <a:chOff x="3515" y="2115"/>
                <a:chExt cx="680" cy="725"/>
              </a:xfrm>
            </p:grpSpPr>
            <p:sp>
              <p:nvSpPr>
                <p:cNvPr id="2061" name="AutoShape 13"/>
                <p:cNvSpPr>
                  <a:spLocks noChangeArrowheads="1"/>
                </p:cNvSpPr>
                <p:nvPr/>
              </p:nvSpPr>
              <p:spPr bwMode="auto">
                <a:xfrm>
                  <a:off x="3515" y="2115"/>
                  <a:ext cx="680" cy="725"/>
                </a:xfrm>
                <a:prstGeom prst="flowChar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2069" name="AutoShape 21"/>
                <p:cNvSpPr>
                  <a:spLocks noChangeArrowheads="1"/>
                </p:cNvSpPr>
                <p:nvPr/>
              </p:nvSpPr>
              <p:spPr bwMode="auto">
                <a:xfrm>
                  <a:off x="3515" y="2115"/>
                  <a:ext cx="680" cy="725"/>
                </a:xfrm>
                <a:prstGeom prst="flowChartSummingJunction">
                  <a:avLst/>
                </a:prstGeom>
                <a:solidFill>
                  <a:schemeClr val="bg1">
                    <a:alpha val="73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  <p:sp>
            <p:nvSpPr>
              <p:cNvPr id="2075" name="Oval 27"/>
              <p:cNvSpPr>
                <a:spLocks noChangeArrowheads="1"/>
              </p:cNvSpPr>
              <p:nvPr/>
            </p:nvSpPr>
            <p:spPr bwMode="auto">
              <a:xfrm>
                <a:off x="1274" y="1672"/>
                <a:ext cx="81" cy="82"/>
              </a:xfrm>
              <a:prstGeom prst="ellipse">
                <a:avLst/>
              </a:prstGeom>
              <a:solidFill>
                <a:srgbClr val="0000FF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2076" name="Oval 28"/>
              <p:cNvSpPr>
                <a:spLocks noChangeArrowheads="1"/>
              </p:cNvSpPr>
              <p:nvPr/>
            </p:nvSpPr>
            <p:spPr bwMode="auto">
              <a:xfrm>
                <a:off x="1274" y="2160"/>
                <a:ext cx="81" cy="82"/>
              </a:xfrm>
              <a:prstGeom prst="ellipse">
                <a:avLst/>
              </a:prstGeom>
              <a:solidFill>
                <a:srgbClr val="FF0000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2077" name="Oval 29"/>
              <p:cNvSpPr>
                <a:spLocks noChangeArrowheads="1"/>
              </p:cNvSpPr>
              <p:nvPr/>
            </p:nvSpPr>
            <p:spPr bwMode="auto">
              <a:xfrm>
                <a:off x="1723" y="1672"/>
                <a:ext cx="81" cy="82"/>
              </a:xfrm>
              <a:prstGeom prst="ellipse">
                <a:avLst/>
              </a:prstGeom>
              <a:solidFill>
                <a:srgbClr val="FF0000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2078" name="Oval 30"/>
              <p:cNvSpPr>
                <a:spLocks noChangeArrowheads="1"/>
              </p:cNvSpPr>
              <p:nvPr/>
            </p:nvSpPr>
            <p:spPr bwMode="auto">
              <a:xfrm>
                <a:off x="1723" y="2160"/>
                <a:ext cx="81" cy="82"/>
              </a:xfrm>
              <a:prstGeom prst="ellipse">
                <a:avLst/>
              </a:prstGeom>
              <a:solidFill>
                <a:srgbClr val="0000FF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2095" name="Oval 47"/>
              <p:cNvSpPr>
                <a:spLocks noChangeArrowheads="1"/>
              </p:cNvSpPr>
              <p:nvPr/>
            </p:nvSpPr>
            <p:spPr bwMode="auto">
              <a:xfrm>
                <a:off x="1193" y="1916"/>
                <a:ext cx="81" cy="81"/>
              </a:xfrm>
              <a:prstGeom prst="ellipse">
                <a:avLst/>
              </a:prstGeom>
              <a:solidFill>
                <a:srgbClr val="00FF00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C">
                  <a:solidFill>
                    <a:srgbClr val="66FF66"/>
                  </a:solidFill>
                </a:endParaRPr>
              </a:p>
            </p:txBody>
          </p:sp>
          <p:sp>
            <p:nvSpPr>
              <p:cNvPr id="2096" name="Oval 48"/>
              <p:cNvSpPr>
                <a:spLocks noChangeArrowheads="1"/>
              </p:cNvSpPr>
              <p:nvPr/>
            </p:nvSpPr>
            <p:spPr bwMode="auto">
              <a:xfrm>
                <a:off x="1806" y="1916"/>
                <a:ext cx="81" cy="81"/>
              </a:xfrm>
              <a:prstGeom prst="ellipse">
                <a:avLst/>
              </a:prstGeom>
              <a:solidFill>
                <a:srgbClr val="00FF00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</p:grpSp>
        <p:sp>
          <p:nvSpPr>
            <p:cNvPr id="2103" name="WordArt 55"/>
            <p:cNvSpPr>
              <a:spLocks noChangeArrowheads="1" noChangeShapeType="1" noTextEdit="1"/>
            </p:cNvSpPr>
            <p:nvPr/>
          </p:nvSpPr>
          <p:spPr bwMode="auto">
            <a:xfrm>
              <a:off x="1927" y="1888"/>
              <a:ext cx="46" cy="9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FF00"/>
                  </a:solidFill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2104" name="WordArt 56"/>
            <p:cNvSpPr>
              <a:spLocks noChangeArrowheads="1" noChangeShapeType="1" noTextEdit="1"/>
            </p:cNvSpPr>
            <p:nvPr/>
          </p:nvSpPr>
          <p:spPr bwMode="auto">
            <a:xfrm>
              <a:off x="1066" y="1888"/>
              <a:ext cx="91" cy="1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a'</a:t>
              </a:r>
            </a:p>
          </p:txBody>
        </p:sp>
        <p:sp>
          <p:nvSpPr>
            <p:cNvPr id="2105" name="WordArt 57"/>
            <p:cNvSpPr>
              <a:spLocks noChangeArrowheads="1" noChangeShapeType="1" noTextEdit="1"/>
            </p:cNvSpPr>
            <p:nvPr/>
          </p:nvSpPr>
          <p:spPr bwMode="auto">
            <a:xfrm>
              <a:off x="1247" y="2251"/>
              <a:ext cx="45" cy="1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2106" name="WordArt 58"/>
            <p:cNvSpPr>
              <a:spLocks noChangeArrowheads="1" noChangeShapeType="1" noTextEdit="1"/>
            </p:cNvSpPr>
            <p:nvPr/>
          </p:nvSpPr>
          <p:spPr bwMode="auto">
            <a:xfrm>
              <a:off x="1837" y="1616"/>
              <a:ext cx="91" cy="9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b'</a:t>
              </a:r>
            </a:p>
          </p:txBody>
        </p:sp>
        <p:sp>
          <p:nvSpPr>
            <p:cNvPr id="2107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1156" y="1661"/>
              <a:ext cx="91" cy="9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c</a:t>
              </a:r>
            </a:p>
          </p:txBody>
        </p:sp>
        <p:sp>
          <p:nvSpPr>
            <p:cNvPr id="2108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1791" y="2205"/>
              <a:ext cx="90" cy="1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c'</a:t>
              </a:r>
            </a:p>
          </p:txBody>
        </p:sp>
      </p:grpSp>
      <p:sp>
        <p:nvSpPr>
          <p:cNvPr id="2113" name="AutoShape 65"/>
          <p:cNvSpPr>
            <a:spLocks/>
          </p:cNvSpPr>
          <p:nvPr/>
        </p:nvSpPr>
        <p:spPr bwMode="auto">
          <a:xfrm rot="16200000">
            <a:off x="6192043" y="2024857"/>
            <a:ext cx="144463" cy="1079500"/>
          </a:xfrm>
          <a:prstGeom prst="leftBrace">
            <a:avLst>
              <a:gd name="adj1" fmla="val 62271"/>
              <a:gd name="adj2" fmla="val 4856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2114" name="Object 66"/>
          <p:cNvGraphicFramePr>
            <a:graphicFrameLocks noChangeAspect="1"/>
          </p:cNvGraphicFramePr>
          <p:nvPr/>
        </p:nvGraphicFramePr>
        <p:xfrm>
          <a:off x="4859338" y="2708275"/>
          <a:ext cx="293687" cy="360363"/>
        </p:xfrm>
        <a:graphic>
          <a:graphicData uri="http://schemas.openxmlformats.org/presentationml/2006/ole">
            <p:oleObj spid="_x0000_s2114" name="Ecuación" r:id="rId5" imgW="164880" imgH="203040" progId="Equation.3">
              <p:embed/>
            </p:oleObj>
          </a:graphicData>
        </a:graphic>
      </p:graphicFrame>
      <p:graphicFrame>
        <p:nvGraphicFramePr>
          <p:cNvPr id="2118" name="Object 70"/>
          <p:cNvGraphicFramePr>
            <a:graphicFrameLocks noChangeAspect="1"/>
          </p:cNvGraphicFramePr>
          <p:nvPr/>
        </p:nvGraphicFramePr>
        <p:xfrm>
          <a:off x="4859338" y="4005263"/>
          <a:ext cx="293687" cy="360362"/>
        </p:xfrm>
        <a:graphic>
          <a:graphicData uri="http://schemas.openxmlformats.org/presentationml/2006/ole">
            <p:oleObj spid="_x0000_s2118" name="Ecuación" r:id="rId6" imgW="164880" imgH="203040" progId="Equation.3">
              <p:embed/>
            </p:oleObj>
          </a:graphicData>
        </a:graphic>
      </p:graphicFrame>
      <p:graphicFrame>
        <p:nvGraphicFramePr>
          <p:cNvPr id="2119" name="Object 71"/>
          <p:cNvGraphicFramePr>
            <a:graphicFrameLocks noChangeAspect="1"/>
          </p:cNvGraphicFramePr>
          <p:nvPr/>
        </p:nvGraphicFramePr>
        <p:xfrm>
          <a:off x="4859338" y="5229225"/>
          <a:ext cx="293687" cy="360363"/>
        </p:xfrm>
        <a:graphic>
          <a:graphicData uri="http://schemas.openxmlformats.org/presentationml/2006/ole">
            <p:oleObj spid="_x0000_s2119" name="Ecuación" r:id="rId7" imgW="164880" imgH="203040" progId="Equation.3">
              <p:embed/>
            </p:oleObj>
          </a:graphicData>
        </a:graphic>
      </p:graphicFrame>
      <p:grpSp>
        <p:nvGrpSpPr>
          <p:cNvPr id="2123" name="Group 75"/>
          <p:cNvGrpSpPr>
            <a:grpSpLocks/>
          </p:cNvGrpSpPr>
          <p:nvPr/>
        </p:nvGrpSpPr>
        <p:grpSpPr bwMode="auto">
          <a:xfrm>
            <a:off x="468313" y="2655888"/>
            <a:ext cx="1295400" cy="965200"/>
            <a:chOff x="295" y="1673"/>
            <a:chExt cx="816" cy="608"/>
          </a:xfrm>
        </p:grpSpPr>
        <p:sp>
          <p:nvSpPr>
            <p:cNvPr id="2080" name="AutoShape 32"/>
            <p:cNvSpPr>
              <a:spLocks noChangeArrowheads="1"/>
            </p:cNvSpPr>
            <p:nvPr/>
          </p:nvSpPr>
          <p:spPr bwMode="auto">
            <a:xfrm>
              <a:off x="295" y="1673"/>
              <a:ext cx="816" cy="608"/>
            </a:xfrm>
            <a:prstGeom prst="flowChartOnlineStorag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121" name="WordArt 73"/>
            <p:cNvSpPr>
              <a:spLocks noChangeArrowheads="1" noChangeShapeType="1" noTextEdit="1"/>
            </p:cNvSpPr>
            <p:nvPr/>
          </p:nvSpPr>
          <p:spPr bwMode="auto">
            <a:xfrm>
              <a:off x="521" y="1888"/>
              <a:ext cx="128" cy="16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noFill/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N</a:t>
              </a:r>
            </a:p>
          </p:txBody>
        </p:sp>
      </p:grpSp>
      <p:grpSp>
        <p:nvGrpSpPr>
          <p:cNvPr id="2124" name="Group 76"/>
          <p:cNvGrpSpPr>
            <a:grpSpLocks/>
          </p:cNvGrpSpPr>
          <p:nvPr/>
        </p:nvGrpSpPr>
        <p:grpSpPr bwMode="auto">
          <a:xfrm>
            <a:off x="3122613" y="2657475"/>
            <a:ext cx="1231900" cy="965200"/>
            <a:chOff x="1967" y="1674"/>
            <a:chExt cx="776" cy="608"/>
          </a:xfrm>
        </p:grpSpPr>
        <p:sp>
          <p:nvSpPr>
            <p:cNvPr id="2082" name="AutoShape 34"/>
            <p:cNvSpPr>
              <a:spLocks noChangeArrowheads="1"/>
            </p:cNvSpPr>
            <p:nvPr/>
          </p:nvSpPr>
          <p:spPr bwMode="auto">
            <a:xfrm rot="10800000">
              <a:off x="1967" y="1674"/>
              <a:ext cx="776" cy="608"/>
            </a:xfrm>
            <a:prstGeom prst="flowChartOnlineStorag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122" name="WordArt 74"/>
            <p:cNvSpPr>
              <a:spLocks noChangeArrowheads="1" noChangeShapeType="1" noTextEdit="1"/>
            </p:cNvSpPr>
            <p:nvPr/>
          </p:nvSpPr>
          <p:spPr bwMode="auto">
            <a:xfrm>
              <a:off x="2426" y="1888"/>
              <a:ext cx="136" cy="18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noFill/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S</a:t>
              </a:r>
            </a:p>
          </p:txBody>
        </p:sp>
      </p:grpSp>
      <p:sp>
        <p:nvSpPr>
          <p:cNvPr id="2120" name="Line 72"/>
          <p:cNvSpPr>
            <a:spLocks noChangeShapeType="1"/>
          </p:cNvSpPr>
          <p:nvPr/>
        </p:nvSpPr>
        <p:spPr bwMode="auto">
          <a:xfrm>
            <a:off x="1114425" y="3141663"/>
            <a:ext cx="27368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2125" name="Object 77"/>
          <p:cNvGraphicFramePr>
            <a:graphicFrameLocks noChangeAspect="1"/>
          </p:cNvGraphicFramePr>
          <p:nvPr/>
        </p:nvGraphicFramePr>
        <p:xfrm>
          <a:off x="1044575" y="3068638"/>
          <a:ext cx="574675" cy="492125"/>
        </p:xfrm>
        <a:graphic>
          <a:graphicData uri="http://schemas.openxmlformats.org/presentationml/2006/ole">
            <p:oleObj spid="_x0000_s2125" name="Ecuación" r:id="rId8" imgW="266400" imgH="228600" progId="Equation.3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1000"/>
                                        <p:tgtEl>
                                          <p:spTgt spid="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1000"/>
                                        <p:tgtEl>
                                          <p:spTgt spid="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1000"/>
                                        <p:tgtEl>
                                          <p:spTgt spid="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1000"/>
                                        <p:tgtEl>
                                          <p:spTgt spid="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1000"/>
                                        <p:tgtEl>
                                          <p:spTgt spid="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100000">
                                      <p:cBhvr>
                                        <p:cTn id="99" dur="20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1000"/>
                                        <p:tgtEl>
                                          <p:spTgt spid="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1000"/>
                                        <p:tgtEl>
                                          <p:spTgt spid="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4" dur="2000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1000"/>
                                        <p:tgtEl>
                                          <p:spTgt spid="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1000"/>
                                        <p:tgtEl>
                                          <p:spTgt spid="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26" dur="20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1000"/>
                                        <p:tgtEl>
                                          <p:spTgt spid="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1000"/>
                                        <p:tgtEl>
                                          <p:spTgt spid="2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1" dur="2000"/>
                                        <p:tgtEl>
                                          <p:spTgt spid="2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1000"/>
                                        <p:tgtEl>
                                          <p:spTgt spid="20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100000">
                                      <p:cBhvr>
                                        <p:cTn id="148" dur="20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000"/>
                            </p:stCondLst>
                            <p:childTnLst>
                              <p:par>
                                <p:cTn id="1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1" dur="20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99" grpId="0" uiExpand="1" build="p"/>
      <p:bldP spid="2084" grpId="0" animBg="1"/>
      <p:bldP spid="2085" grpId="0" animBg="1"/>
      <p:bldP spid="2086" grpId="0" animBg="1"/>
      <p:bldP spid="2087" grpId="0" animBg="1"/>
      <p:bldP spid="2088" grpId="0" animBg="1"/>
      <p:bldP spid="2090" grpId="0" animBg="1"/>
      <p:bldP spid="2093" grpId="0" animBg="1"/>
      <p:bldP spid="2113" grpId="0" animBg="1"/>
      <p:bldP spid="21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857224" y="3143248"/>
            <a:ext cx="2928958" cy="64294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557242" y="1000108"/>
            <a:ext cx="8229600" cy="5576888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s-ES" sz="2800" dirty="0" err="1"/>
              <a:t>Cos</a:t>
            </a:r>
            <a:r>
              <a:rPr lang="es-ES" sz="2800" dirty="0"/>
              <a:t> 30º</a:t>
            </a:r>
            <a:r>
              <a:rPr lang="es-ES" dirty="0"/>
              <a:t> = (</a:t>
            </a:r>
            <a:r>
              <a:rPr lang="es-ES" sz="2400" dirty="0">
                <a:cs typeface="Arial" charset="0"/>
              </a:rPr>
              <a:t>1/2 │V</a:t>
            </a:r>
            <a:r>
              <a:rPr lang="es-ES" sz="1600" dirty="0">
                <a:cs typeface="Arial" charset="0"/>
              </a:rPr>
              <a:t>LL</a:t>
            </a:r>
            <a:r>
              <a:rPr lang="es-ES" sz="2400" dirty="0">
                <a:cs typeface="Arial" charset="0"/>
              </a:rPr>
              <a:t>│</a:t>
            </a:r>
            <a:r>
              <a:rPr lang="es-ES" dirty="0">
                <a:cs typeface="Arial" charset="0"/>
              </a:rPr>
              <a:t>) / </a:t>
            </a:r>
            <a:r>
              <a:rPr lang="es-ES" sz="2400" dirty="0">
                <a:cs typeface="Arial" charset="0"/>
              </a:rPr>
              <a:t>│V</a:t>
            </a:r>
            <a:r>
              <a:rPr lang="es-ES" sz="1600" dirty="0">
                <a:cs typeface="Arial" charset="0"/>
              </a:rPr>
              <a:t>Ln</a:t>
            </a:r>
            <a:r>
              <a:rPr lang="es-ES" sz="2400" dirty="0">
                <a:cs typeface="Arial" charset="0"/>
              </a:rPr>
              <a:t>│</a:t>
            </a:r>
          </a:p>
          <a:p>
            <a:pPr>
              <a:lnSpc>
                <a:spcPct val="80000"/>
              </a:lnSpc>
              <a:buNone/>
            </a:pPr>
            <a:r>
              <a:rPr lang="es-ES" sz="2400" dirty="0">
                <a:cs typeface="Arial" charset="0"/>
              </a:rPr>
              <a:t>1/2 │V</a:t>
            </a:r>
            <a:r>
              <a:rPr lang="es-ES" sz="1600" dirty="0">
                <a:cs typeface="Arial" charset="0"/>
              </a:rPr>
              <a:t>LL</a:t>
            </a:r>
            <a:r>
              <a:rPr lang="es-ES" sz="2400" dirty="0">
                <a:cs typeface="Arial" charset="0"/>
              </a:rPr>
              <a:t>│ = </a:t>
            </a:r>
            <a:r>
              <a:rPr lang="es-ES" sz="2800" dirty="0" err="1"/>
              <a:t>Cos</a:t>
            </a:r>
            <a:r>
              <a:rPr lang="es-ES" sz="2800" dirty="0"/>
              <a:t> 30º</a:t>
            </a:r>
            <a:r>
              <a:rPr lang="es-ES" dirty="0"/>
              <a:t> </a:t>
            </a:r>
            <a:r>
              <a:rPr lang="es-ES" sz="2400" dirty="0">
                <a:cs typeface="Arial" charset="0"/>
              </a:rPr>
              <a:t>│V</a:t>
            </a:r>
            <a:r>
              <a:rPr lang="es-ES" sz="1600" dirty="0">
                <a:cs typeface="Arial" charset="0"/>
              </a:rPr>
              <a:t>Ln</a:t>
            </a:r>
            <a:r>
              <a:rPr lang="es-ES" sz="2400" dirty="0">
                <a:cs typeface="Arial" charset="0"/>
              </a:rPr>
              <a:t>│</a:t>
            </a:r>
          </a:p>
          <a:p>
            <a:pPr>
              <a:lnSpc>
                <a:spcPct val="80000"/>
              </a:lnSpc>
              <a:buNone/>
            </a:pPr>
            <a:endParaRPr lang="es-ES" sz="2400" dirty="0"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r>
              <a:rPr lang="es-ES" sz="2400" dirty="0">
                <a:cs typeface="Arial" charset="0"/>
              </a:rPr>
              <a:t>1/2 │V</a:t>
            </a:r>
            <a:r>
              <a:rPr lang="es-ES" sz="1600" dirty="0">
                <a:cs typeface="Arial" charset="0"/>
              </a:rPr>
              <a:t>LL</a:t>
            </a:r>
            <a:r>
              <a:rPr lang="es-ES" sz="2400" dirty="0">
                <a:cs typeface="Arial" charset="0"/>
              </a:rPr>
              <a:t>│ =  √3/2 │V</a:t>
            </a:r>
            <a:r>
              <a:rPr lang="es-ES" sz="1600" dirty="0">
                <a:cs typeface="Arial" charset="0"/>
              </a:rPr>
              <a:t>Ln</a:t>
            </a:r>
            <a:r>
              <a:rPr lang="es-ES" sz="2400" dirty="0">
                <a:cs typeface="Arial" charset="0"/>
              </a:rPr>
              <a:t>│</a:t>
            </a:r>
          </a:p>
          <a:p>
            <a:pPr>
              <a:lnSpc>
                <a:spcPct val="80000"/>
              </a:lnSpc>
              <a:buNone/>
            </a:pPr>
            <a:endParaRPr lang="es-ES" sz="2400" dirty="0"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endParaRPr lang="es-ES" sz="2400" dirty="0"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r>
              <a:rPr lang="es-ES" sz="2400" dirty="0">
                <a:cs typeface="Arial" charset="0"/>
              </a:rPr>
              <a:t>      │V</a:t>
            </a:r>
            <a:r>
              <a:rPr lang="es-ES" sz="1600" dirty="0">
                <a:cs typeface="Arial" charset="0"/>
              </a:rPr>
              <a:t>LL</a:t>
            </a:r>
            <a:r>
              <a:rPr lang="es-ES" sz="2400" dirty="0">
                <a:cs typeface="Arial" charset="0"/>
              </a:rPr>
              <a:t>│ = √3 │V</a:t>
            </a:r>
            <a:r>
              <a:rPr lang="es-ES" sz="1600" dirty="0">
                <a:cs typeface="Arial" charset="0"/>
              </a:rPr>
              <a:t>Ln</a:t>
            </a:r>
            <a:r>
              <a:rPr lang="es-ES" sz="2400" dirty="0" smtClean="0">
                <a:cs typeface="Arial" charset="0"/>
              </a:rPr>
              <a:t>│</a:t>
            </a:r>
          </a:p>
          <a:p>
            <a:pPr>
              <a:lnSpc>
                <a:spcPct val="80000"/>
              </a:lnSpc>
              <a:buNone/>
            </a:pPr>
            <a:endParaRPr lang="es-ES" sz="2400" dirty="0" smtClean="0"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endParaRPr lang="es-ES" sz="2400" dirty="0"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r>
              <a:rPr lang="es-ES" sz="2400" dirty="0">
                <a:cs typeface="Arial" charset="0"/>
              </a:rPr>
              <a:t>Secuencia Positiva:                      Secuencia Negativa:</a:t>
            </a:r>
          </a:p>
          <a:p>
            <a:pPr>
              <a:lnSpc>
                <a:spcPct val="80000"/>
              </a:lnSpc>
              <a:buNone/>
            </a:pPr>
            <a:r>
              <a:rPr lang="es-ES" sz="2400" dirty="0">
                <a:cs typeface="Arial" charset="0"/>
              </a:rPr>
              <a:t>V</a:t>
            </a:r>
            <a:r>
              <a:rPr lang="es-ES" sz="1600" dirty="0">
                <a:cs typeface="Arial" charset="0"/>
              </a:rPr>
              <a:t>LL  </a:t>
            </a:r>
            <a:r>
              <a:rPr lang="es-ES" sz="2400" dirty="0">
                <a:cs typeface="Arial" charset="0"/>
              </a:rPr>
              <a:t>adelanta 30º a V</a:t>
            </a:r>
            <a:r>
              <a:rPr lang="es-ES" sz="1600" dirty="0">
                <a:cs typeface="Arial" charset="0"/>
              </a:rPr>
              <a:t>Ln                        </a:t>
            </a:r>
            <a:r>
              <a:rPr lang="es-ES" sz="2400" dirty="0">
                <a:cs typeface="Arial" charset="0"/>
              </a:rPr>
              <a:t>V</a:t>
            </a:r>
            <a:r>
              <a:rPr lang="es-ES" sz="1600" dirty="0">
                <a:cs typeface="Arial" charset="0"/>
              </a:rPr>
              <a:t>LL</a:t>
            </a:r>
            <a:r>
              <a:rPr lang="es-ES" sz="2400" dirty="0">
                <a:cs typeface="Arial" charset="0"/>
              </a:rPr>
              <a:t> atrasa 30º  a V</a:t>
            </a:r>
            <a:r>
              <a:rPr lang="es-ES" sz="1600" dirty="0">
                <a:cs typeface="Arial" charset="0"/>
              </a:rPr>
              <a:t>Ln</a:t>
            </a:r>
          </a:p>
          <a:p>
            <a:pPr>
              <a:lnSpc>
                <a:spcPct val="80000"/>
              </a:lnSpc>
              <a:buNone/>
            </a:pPr>
            <a:r>
              <a:rPr lang="es-ES" sz="2400" dirty="0">
                <a:cs typeface="Arial" charset="0"/>
              </a:rPr>
              <a:t>∟V</a:t>
            </a:r>
            <a:r>
              <a:rPr lang="es-ES" sz="1600" dirty="0">
                <a:cs typeface="Arial" charset="0"/>
              </a:rPr>
              <a:t>LL</a:t>
            </a:r>
            <a:r>
              <a:rPr lang="es-ES" sz="2400" dirty="0">
                <a:cs typeface="Arial" charset="0"/>
              </a:rPr>
              <a:t> = ∟V</a:t>
            </a:r>
            <a:r>
              <a:rPr lang="es-ES" sz="1600" dirty="0">
                <a:cs typeface="Arial" charset="0"/>
              </a:rPr>
              <a:t>Ln</a:t>
            </a:r>
            <a:r>
              <a:rPr lang="es-ES" sz="2400" dirty="0">
                <a:cs typeface="Arial" charset="0"/>
              </a:rPr>
              <a:t> + 30º                    ∟V</a:t>
            </a:r>
            <a:r>
              <a:rPr lang="es-ES" sz="1600" dirty="0">
                <a:cs typeface="Arial" charset="0"/>
              </a:rPr>
              <a:t>LL</a:t>
            </a:r>
            <a:r>
              <a:rPr lang="es-ES" sz="2400" dirty="0">
                <a:cs typeface="Arial" charset="0"/>
              </a:rPr>
              <a:t> = ∟V</a:t>
            </a:r>
            <a:r>
              <a:rPr lang="es-ES" sz="1600" dirty="0">
                <a:cs typeface="Arial" charset="0"/>
              </a:rPr>
              <a:t>Ln</a:t>
            </a:r>
            <a:r>
              <a:rPr lang="es-ES" sz="2400" dirty="0">
                <a:cs typeface="Arial" charset="0"/>
              </a:rPr>
              <a:t> – 30º</a:t>
            </a:r>
          </a:p>
          <a:p>
            <a:pPr>
              <a:lnSpc>
                <a:spcPct val="80000"/>
              </a:lnSpc>
              <a:buNone/>
            </a:pPr>
            <a:r>
              <a:rPr lang="es-ES" sz="2400" dirty="0">
                <a:cs typeface="Arial" charset="0"/>
              </a:rPr>
              <a:t>V</a:t>
            </a:r>
            <a:r>
              <a:rPr lang="es-ES" sz="1600" dirty="0">
                <a:cs typeface="Arial" charset="0"/>
              </a:rPr>
              <a:t>Ln</a:t>
            </a:r>
            <a:r>
              <a:rPr lang="es-ES" sz="2400" dirty="0">
                <a:cs typeface="Arial" charset="0"/>
              </a:rPr>
              <a:t> atrasa 30º  a V</a:t>
            </a:r>
            <a:r>
              <a:rPr lang="es-ES" sz="1600" dirty="0">
                <a:cs typeface="Arial" charset="0"/>
              </a:rPr>
              <a:t>LL                            </a:t>
            </a:r>
            <a:r>
              <a:rPr lang="es-ES" sz="2400" dirty="0">
                <a:cs typeface="Arial" charset="0"/>
              </a:rPr>
              <a:t>V</a:t>
            </a:r>
            <a:r>
              <a:rPr lang="es-ES" sz="1600" dirty="0">
                <a:cs typeface="Arial" charset="0"/>
              </a:rPr>
              <a:t>Ln  </a:t>
            </a:r>
            <a:r>
              <a:rPr lang="es-ES" sz="2400" dirty="0">
                <a:cs typeface="Arial" charset="0"/>
              </a:rPr>
              <a:t>adelanta 30º a V</a:t>
            </a:r>
            <a:r>
              <a:rPr lang="es-ES" sz="1600" dirty="0">
                <a:cs typeface="Arial" charset="0"/>
              </a:rPr>
              <a:t>LL</a:t>
            </a:r>
            <a:endParaRPr lang="es-ES" sz="2400" dirty="0"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r>
              <a:rPr lang="es-ES" sz="2400" dirty="0">
                <a:cs typeface="Arial" charset="0"/>
              </a:rPr>
              <a:t>∟V</a:t>
            </a:r>
            <a:r>
              <a:rPr lang="es-ES" sz="1600" dirty="0">
                <a:cs typeface="Arial" charset="0"/>
              </a:rPr>
              <a:t>Ln</a:t>
            </a:r>
            <a:r>
              <a:rPr lang="es-ES" sz="2400" dirty="0">
                <a:cs typeface="Arial" charset="0"/>
              </a:rPr>
              <a:t> = ∟V</a:t>
            </a:r>
            <a:r>
              <a:rPr lang="es-ES" sz="1600" dirty="0">
                <a:cs typeface="Arial" charset="0"/>
              </a:rPr>
              <a:t>LL</a:t>
            </a:r>
            <a:r>
              <a:rPr lang="es-ES" sz="2400" dirty="0">
                <a:cs typeface="Arial" charset="0"/>
              </a:rPr>
              <a:t> – 30º                    ∟V</a:t>
            </a:r>
            <a:r>
              <a:rPr lang="es-ES" sz="1600" dirty="0">
                <a:cs typeface="Arial" charset="0"/>
              </a:rPr>
              <a:t>Ln</a:t>
            </a:r>
            <a:r>
              <a:rPr lang="es-ES" sz="2400" dirty="0">
                <a:cs typeface="Arial" charset="0"/>
              </a:rPr>
              <a:t> = ∟V</a:t>
            </a:r>
            <a:r>
              <a:rPr lang="es-ES" sz="1600" dirty="0">
                <a:cs typeface="Arial" charset="0"/>
              </a:rPr>
              <a:t>LL</a:t>
            </a:r>
            <a:r>
              <a:rPr lang="es-ES" sz="2400" dirty="0">
                <a:cs typeface="Arial" charset="0"/>
              </a:rPr>
              <a:t> + 30º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56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539750" y="981075"/>
            <a:ext cx="38877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De acuerdo con la relación	:</a:t>
            </a:r>
          </a:p>
        </p:txBody>
      </p:sp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3635375" y="1052513"/>
            <a:ext cx="22320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dirty="0"/>
              <a:t>│VLL│ = √3 │VLn│</a:t>
            </a:r>
          </a:p>
        </p:txBody>
      </p:sp>
      <p:sp>
        <p:nvSpPr>
          <p:cNvPr id="171014" name="Line 6"/>
          <p:cNvSpPr>
            <a:spLocks noChangeShapeType="1"/>
          </p:cNvSpPr>
          <p:nvPr/>
        </p:nvSpPr>
        <p:spPr bwMode="auto">
          <a:xfrm>
            <a:off x="1042988" y="3284538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71017" name="Line 9"/>
          <p:cNvSpPr>
            <a:spLocks noChangeShapeType="1"/>
          </p:cNvSpPr>
          <p:nvPr/>
        </p:nvSpPr>
        <p:spPr bwMode="auto">
          <a:xfrm>
            <a:off x="2987675" y="206057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71018" name="Line 10"/>
          <p:cNvSpPr>
            <a:spLocks noChangeShapeType="1"/>
          </p:cNvSpPr>
          <p:nvPr/>
        </p:nvSpPr>
        <p:spPr bwMode="auto">
          <a:xfrm flipV="1">
            <a:off x="1042988" y="2060575"/>
            <a:ext cx="1944687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71022" name="Rectangle 14"/>
          <p:cNvSpPr>
            <a:spLocks noChangeArrowheads="1"/>
          </p:cNvSpPr>
          <p:nvPr/>
        </p:nvSpPr>
        <p:spPr bwMode="auto">
          <a:xfrm>
            <a:off x="1476375" y="3284538"/>
            <a:ext cx="12969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/>
              <a:t>1/2 │VLL│</a:t>
            </a:r>
          </a:p>
        </p:txBody>
      </p:sp>
      <p:sp>
        <p:nvSpPr>
          <p:cNvPr id="171023" name="Rectangle 15"/>
          <p:cNvSpPr>
            <a:spLocks noChangeArrowheads="1"/>
          </p:cNvSpPr>
          <p:nvPr/>
        </p:nvSpPr>
        <p:spPr bwMode="auto">
          <a:xfrm>
            <a:off x="1331913" y="2349500"/>
            <a:ext cx="10795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dirty="0"/>
              <a:t>│VLn│</a:t>
            </a:r>
          </a:p>
        </p:txBody>
      </p:sp>
      <p:sp>
        <p:nvSpPr>
          <p:cNvPr id="171024" name="Arc 16"/>
          <p:cNvSpPr>
            <a:spLocks/>
          </p:cNvSpPr>
          <p:nvPr/>
        </p:nvSpPr>
        <p:spPr bwMode="auto">
          <a:xfrm>
            <a:off x="1692275" y="2852738"/>
            <a:ext cx="71438" cy="431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71025" name="Object 17"/>
          <p:cNvGraphicFramePr>
            <a:graphicFrameLocks noChangeAspect="1"/>
          </p:cNvGraphicFramePr>
          <p:nvPr/>
        </p:nvGraphicFramePr>
        <p:xfrm>
          <a:off x="1476375" y="2924175"/>
          <a:ext cx="257175" cy="360363"/>
        </p:xfrm>
        <a:graphic>
          <a:graphicData uri="http://schemas.openxmlformats.org/presentationml/2006/ole">
            <p:oleObj spid="_x0000_s171025" name="Ecuación" r:id="rId3" imgW="126720" imgH="177480" progId="Equation.3">
              <p:embed/>
            </p:oleObj>
          </a:graphicData>
        </a:graphic>
      </p:graphicFrame>
      <p:graphicFrame>
        <p:nvGraphicFramePr>
          <p:cNvPr id="171026" name="Object 18"/>
          <p:cNvGraphicFramePr>
            <a:graphicFrameLocks noChangeAspect="1"/>
          </p:cNvGraphicFramePr>
          <p:nvPr/>
        </p:nvGraphicFramePr>
        <p:xfrm>
          <a:off x="3938588" y="1700213"/>
          <a:ext cx="2238375" cy="1055687"/>
        </p:xfrm>
        <a:graphic>
          <a:graphicData uri="http://schemas.openxmlformats.org/presentationml/2006/ole">
            <p:oleObj spid="_x0000_s171026" name="Ecuación" r:id="rId4" imgW="1104840" imgH="520560" progId="Equation.3">
              <p:embed/>
            </p:oleObj>
          </a:graphicData>
        </a:graphic>
      </p:graphicFrame>
      <p:graphicFrame>
        <p:nvGraphicFramePr>
          <p:cNvPr id="171027" name="Object 19"/>
          <p:cNvGraphicFramePr>
            <a:graphicFrameLocks noChangeAspect="1"/>
          </p:cNvGraphicFramePr>
          <p:nvPr/>
        </p:nvGraphicFramePr>
        <p:xfrm>
          <a:off x="6111875" y="1700213"/>
          <a:ext cx="1519238" cy="1235075"/>
        </p:xfrm>
        <a:graphic>
          <a:graphicData uri="http://schemas.openxmlformats.org/presentationml/2006/ole">
            <p:oleObj spid="_x0000_s171027" name="Ecuación" r:id="rId5" imgW="749160" imgH="609480" progId="Equation.3">
              <p:embed/>
            </p:oleObj>
          </a:graphicData>
        </a:graphic>
      </p:graphicFrame>
      <p:sp>
        <p:nvSpPr>
          <p:cNvPr id="171028" name="Line 20"/>
          <p:cNvSpPr>
            <a:spLocks noChangeShapeType="1"/>
          </p:cNvSpPr>
          <p:nvPr/>
        </p:nvSpPr>
        <p:spPr bwMode="auto">
          <a:xfrm flipV="1">
            <a:off x="6877050" y="2349500"/>
            <a:ext cx="576263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71029" name="Line 21"/>
          <p:cNvSpPr>
            <a:spLocks noChangeShapeType="1"/>
          </p:cNvSpPr>
          <p:nvPr/>
        </p:nvSpPr>
        <p:spPr bwMode="auto">
          <a:xfrm flipV="1">
            <a:off x="6804025" y="1773238"/>
            <a:ext cx="576263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71030" name="Object 22"/>
          <p:cNvGraphicFramePr>
            <a:graphicFrameLocks noChangeAspect="1"/>
          </p:cNvGraphicFramePr>
          <p:nvPr/>
        </p:nvGraphicFramePr>
        <p:xfrm>
          <a:off x="4297363" y="3230563"/>
          <a:ext cx="1492250" cy="876300"/>
        </p:xfrm>
        <a:graphic>
          <a:graphicData uri="http://schemas.openxmlformats.org/presentationml/2006/ole">
            <p:oleObj spid="_x0000_s171030" name="Ecuación" r:id="rId6" imgW="736560" imgH="431640" progId="Equation.3">
              <p:embed/>
            </p:oleObj>
          </a:graphicData>
        </a:graphic>
      </p:graphicFrame>
      <p:graphicFrame>
        <p:nvGraphicFramePr>
          <p:cNvPr id="171031" name="Object 23"/>
          <p:cNvGraphicFramePr>
            <a:graphicFrameLocks noChangeAspect="1"/>
          </p:cNvGraphicFramePr>
          <p:nvPr/>
        </p:nvGraphicFramePr>
        <p:xfrm>
          <a:off x="4211638" y="4365625"/>
          <a:ext cx="1724025" cy="876300"/>
        </p:xfrm>
        <a:graphic>
          <a:graphicData uri="http://schemas.openxmlformats.org/presentationml/2006/ole">
            <p:oleObj spid="_x0000_s171031" name="Ecuación" r:id="rId7" imgW="850680" imgH="431640" progId="Equation.3">
              <p:embed/>
            </p:oleObj>
          </a:graphicData>
        </a:graphic>
      </p:graphicFrame>
      <p:graphicFrame>
        <p:nvGraphicFramePr>
          <p:cNvPr id="171032" name="Object 24"/>
          <p:cNvGraphicFramePr>
            <a:graphicFrameLocks noChangeAspect="1"/>
          </p:cNvGraphicFramePr>
          <p:nvPr/>
        </p:nvGraphicFramePr>
        <p:xfrm>
          <a:off x="4356100" y="5373688"/>
          <a:ext cx="977900" cy="360362"/>
        </p:xfrm>
        <a:graphic>
          <a:graphicData uri="http://schemas.openxmlformats.org/presentationml/2006/ole">
            <p:oleObj spid="_x0000_s171032" name="Ecuación" r:id="rId8" imgW="482400" imgH="177480" progId="Equation.3">
              <p:embed/>
            </p:oleObj>
          </a:graphicData>
        </a:graphic>
      </p:graphicFrame>
      <p:sp>
        <p:nvSpPr>
          <p:cNvPr id="171033" name="Text Box 25"/>
          <p:cNvSpPr txBox="1">
            <a:spLocks noChangeArrowheads="1"/>
          </p:cNvSpPr>
          <p:nvPr/>
        </p:nvSpPr>
        <p:spPr bwMode="auto">
          <a:xfrm>
            <a:off x="1187450" y="3933825"/>
            <a:ext cx="17287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Sec(-)</a:t>
            </a:r>
          </a:p>
        </p:txBody>
      </p:sp>
      <p:sp>
        <p:nvSpPr>
          <p:cNvPr id="171034" name="Text Box 26"/>
          <p:cNvSpPr txBox="1">
            <a:spLocks noChangeArrowheads="1"/>
          </p:cNvSpPr>
          <p:nvPr/>
        </p:nvSpPr>
        <p:spPr bwMode="auto">
          <a:xfrm>
            <a:off x="250825" y="5013325"/>
            <a:ext cx="34559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Por lo tanto comprobamos que:</a:t>
            </a:r>
          </a:p>
        </p:txBody>
      </p:sp>
      <p:sp>
        <p:nvSpPr>
          <p:cNvPr id="171035" name="Rectangle 27"/>
          <p:cNvSpPr>
            <a:spLocks noChangeArrowheads="1"/>
          </p:cNvSpPr>
          <p:nvPr/>
        </p:nvSpPr>
        <p:spPr bwMode="auto">
          <a:xfrm>
            <a:off x="611188" y="5516563"/>
            <a:ext cx="265588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dirty="0"/>
              <a:t>VLn  adelanta 30º a VLL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7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7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7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7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71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1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7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17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17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7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2000"/>
                                        <p:tgtEl>
                                          <p:spTgt spid="17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17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17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7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2" grpId="0"/>
      <p:bldP spid="171013" grpId="0"/>
      <p:bldP spid="171014" grpId="0" animBg="1"/>
      <p:bldP spid="171017" grpId="0" animBg="1"/>
      <p:bldP spid="171018" grpId="0" animBg="1"/>
      <p:bldP spid="171022" grpId="0"/>
      <p:bldP spid="171023" grpId="0"/>
      <p:bldP spid="171024" grpId="0" animBg="1"/>
      <p:bldP spid="171028" grpId="0" animBg="1"/>
      <p:bldP spid="171029" grpId="0" animBg="1"/>
      <p:bldP spid="171033" grpId="0"/>
      <p:bldP spid="171034" grpId="0"/>
      <p:bldP spid="1710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81" name="Rectangle 13"/>
          <p:cNvSpPr>
            <a:spLocks noChangeArrowheads="1"/>
          </p:cNvSpPr>
          <p:nvPr/>
        </p:nvSpPr>
        <p:spPr bwMode="auto">
          <a:xfrm>
            <a:off x="3563938" y="5949950"/>
            <a:ext cx="2160587" cy="576263"/>
          </a:xfrm>
          <a:prstGeom prst="rect">
            <a:avLst/>
          </a:prstGeom>
          <a:solidFill>
            <a:srgbClr val="00FF00">
              <a:alpha val="8300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927100" y="619125"/>
            <a:ext cx="74247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C" sz="2400"/>
              <a:t>También se puede demostrar de la siguiente manera:</a:t>
            </a:r>
          </a:p>
        </p:txBody>
      </p:sp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1330325" y="2492375"/>
          <a:ext cx="6697663" cy="754063"/>
        </p:xfrm>
        <a:graphic>
          <a:graphicData uri="http://schemas.openxmlformats.org/presentationml/2006/ole">
            <p:oleObj spid="_x0000_s58373" name="Ecuación" r:id="rId4" imgW="2577960" imgH="355320" progId="Equation.3">
              <p:embed/>
            </p:oleObj>
          </a:graphicData>
        </a:graphic>
      </p:graphicFrame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647700" y="1316038"/>
            <a:ext cx="23574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C" sz="2000"/>
              <a:t>Por Ley de Coseno</a:t>
            </a:r>
          </a:p>
        </p:txBody>
      </p:sp>
      <p:graphicFrame>
        <p:nvGraphicFramePr>
          <p:cNvPr id="58375" name="Object 7"/>
          <p:cNvGraphicFramePr>
            <a:graphicFrameLocks noChangeAspect="1"/>
          </p:cNvGraphicFramePr>
          <p:nvPr/>
        </p:nvGraphicFramePr>
        <p:xfrm>
          <a:off x="2916238" y="3429000"/>
          <a:ext cx="3578225" cy="647700"/>
        </p:xfrm>
        <a:graphic>
          <a:graphicData uri="http://schemas.openxmlformats.org/presentationml/2006/ole">
            <p:oleObj spid="_x0000_s58375" name="Ecuación" r:id="rId5" imgW="1828800" imgH="355320" progId="Equation.3">
              <p:embed/>
            </p:oleObj>
          </a:graphicData>
        </a:graphic>
      </p:graphicFrame>
      <p:graphicFrame>
        <p:nvGraphicFramePr>
          <p:cNvPr id="58376" name="Object 8"/>
          <p:cNvGraphicFramePr>
            <a:graphicFrameLocks noChangeAspect="1"/>
          </p:cNvGraphicFramePr>
          <p:nvPr/>
        </p:nvGraphicFramePr>
        <p:xfrm>
          <a:off x="3363913" y="4221163"/>
          <a:ext cx="2682875" cy="647700"/>
        </p:xfrm>
        <a:graphic>
          <a:graphicData uri="http://schemas.openxmlformats.org/presentationml/2006/ole">
            <p:oleObj spid="_x0000_s58376" name="Ecuación" r:id="rId6" imgW="1371600" imgH="355320" progId="Equation.3">
              <p:embed/>
            </p:oleObj>
          </a:graphicData>
        </a:graphic>
      </p:graphicFrame>
      <p:graphicFrame>
        <p:nvGraphicFramePr>
          <p:cNvPr id="58377" name="Object 9"/>
          <p:cNvGraphicFramePr>
            <a:graphicFrameLocks noChangeAspect="1"/>
          </p:cNvGraphicFramePr>
          <p:nvPr/>
        </p:nvGraphicFramePr>
        <p:xfrm>
          <a:off x="3783013" y="5084763"/>
          <a:ext cx="1812925" cy="647700"/>
        </p:xfrm>
        <a:graphic>
          <a:graphicData uri="http://schemas.openxmlformats.org/presentationml/2006/ole">
            <p:oleObj spid="_x0000_s58377" name="Ecuación" r:id="rId7" imgW="927000" imgH="355320" progId="Equation.3">
              <p:embed/>
            </p:oleObj>
          </a:graphicData>
        </a:graphic>
      </p:graphicFrame>
      <p:graphicFrame>
        <p:nvGraphicFramePr>
          <p:cNvPr id="58380" name="Object 12"/>
          <p:cNvGraphicFramePr>
            <a:graphicFrameLocks noChangeAspect="1"/>
          </p:cNvGraphicFramePr>
          <p:nvPr/>
        </p:nvGraphicFramePr>
        <p:xfrm>
          <a:off x="3779838" y="5949950"/>
          <a:ext cx="1812925" cy="555625"/>
        </p:xfrm>
        <a:graphic>
          <a:graphicData uri="http://schemas.openxmlformats.org/presentationml/2006/ole">
            <p:oleObj spid="_x0000_s58380" name="Ecuación" r:id="rId8" imgW="927000" imgH="304560" progId="Equation.3">
              <p:embed/>
            </p:oleObj>
          </a:graphicData>
        </a:graphic>
      </p:graphicFrame>
      <p:grpSp>
        <p:nvGrpSpPr>
          <p:cNvPr id="58397" name="Group 29"/>
          <p:cNvGrpSpPr>
            <a:grpSpLocks/>
          </p:cNvGrpSpPr>
          <p:nvPr/>
        </p:nvGrpSpPr>
        <p:grpSpPr bwMode="auto">
          <a:xfrm>
            <a:off x="5316538" y="1196975"/>
            <a:ext cx="2416175" cy="1284288"/>
            <a:chOff x="3349" y="754"/>
            <a:chExt cx="1522" cy="809"/>
          </a:xfrm>
        </p:grpSpPr>
        <p:sp>
          <p:nvSpPr>
            <p:cNvPr id="58382" name="Line 14"/>
            <p:cNvSpPr>
              <a:spLocks noChangeShapeType="1"/>
            </p:cNvSpPr>
            <p:nvPr/>
          </p:nvSpPr>
          <p:spPr bwMode="auto">
            <a:xfrm>
              <a:off x="3410" y="1298"/>
              <a:ext cx="14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8383" name="Line 15"/>
            <p:cNvSpPr>
              <a:spLocks noChangeShapeType="1"/>
            </p:cNvSpPr>
            <p:nvPr/>
          </p:nvSpPr>
          <p:spPr bwMode="auto">
            <a:xfrm rot="19800000" flipV="1">
              <a:off x="3349" y="1059"/>
              <a:ext cx="823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8384" name="Line 16"/>
            <p:cNvSpPr>
              <a:spLocks noChangeShapeType="1"/>
            </p:cNvSpPr>
            <p:nvPr/>
          </p:nvSpPr>
          <p:spPr bwMode="auto">
            <a:xfrm rot="12600000">
              <a:off x="4009" y="1072"/>
              <a:ext cx="862" cy="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8385" name="Arc 17"/>
            <p:cNvSpPr>
              <a:spLocks/>
            </p:cNvSpPr>
            <p:nvPr/>
          </p:nvSpPr>
          <p:spPr bwMode="auto">
            <a:xfrm>
              <a:off x="3682" y="1116"/>
              <a:ext cx="91" cy="18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8386" name="Line 18"/>
            <p:cNvSpPr>
              <a:spLocks noChangeShapeType="1"/>
            </p:cNvSpPr>
            <p:nvPr/>
          </p:nvSpPr>
          <p:spPr bwMode="auto">
            <a:xfrm>
              <a:off x="4090" y="890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8388" name="Arc 20"/>
            <p:cNvSpPr>
              <a:spLocks/>
            </p:cNvSpPr>
            <p:nvPr/>
          </p:nvSpPr>
          <p:spPr bwMode="auto">
            <a:xfrm flipH="1" flipV="1">
              <a:off x="3954" y="936"/>
              <a:ext cx="135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486"/>
                <a:gd name="T1" fmla="*/ 0 h 21600"/>
                <a:gd name="T2" fmla="*/ 21486 w 21486"/>
                <a:gd name="T3" fmla="*/ 19388 h 21600"/>
                <a:gd name="T4" fmla="*/ 0 w 2148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486" h="21600" fill="none" extrusionOk="0">
                  <a:moveTo>
                    <a:pt x="-1" y="0"/>
                  </a:moveTo>
                  <a:cubicBezTo>
                    <a:pt x="11072" y="0"/>
                    <a:pt x="20352" y="8373"/>
                    <a:pt x="21486" y="19387"/>
                  </a:cubicBezTo>
                </a:path>
                <a:path w="21486" h="21600" stroke="0" extrusionOk="0">
                  <a:moveTo>
                    <a:pt x="-1" y="0"/>
                  </a:moveTo>
                  <a:cubicBezTo>
                    <a:pt x="11072" y="0"/>
                    <a:pt x="20352" y="8373"/>
                    <a:pt x="21486" y="19387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58389" name="Object 21"/>
            <p:cNvGraphicFramePr>
              <a:graphicFrameLocks noChangeAspect="1"/>
            </p:cNvGraphicFramePr>
            <p:nvPr/>
          </p:nvGraphicFramePr>
          <p:xfrm>
            <a:off x="3567" y="1162"/>
            <a:ext cx="160" cy="112"/>
          </p:xfrm>
          <a:graphic>
            <a:graphicData uri="http://schemas.openxmlformats.org/presentationml/2006/ole">
              <p:oleObj spid="_x0000_s58389" name="Ecuación" r:id="rId9" imgW="253800" imgH="177480" progId="Equation.3">
                <p:embed/>
              </p:oleObj>
            </a:graphicData>
          </a:graphic>
        </p:graphicFrame>
        <p:graphicFrame>
          <p:nvGraphicFramePr>
            <p:cNvPr id="58390" name="Object 22"/>
            <p:cNvGraphicFramePr>
              <a:graphicFrameLocks noChangeAspect="1"/>
            </p:cNvGraphicFramePr>
            <p:nvPr/>
          </p:nvGraphicFramePr>
          <p:xfrm>
            <a:off x="3969" y="935"/>
            <a:ext cx="160" cy="112"/>
          </p:xfrm>
          <a:graphic>
            <a:graphicData uri="http://schemas.openxmlformats.org/presentationml/2006/ole">
              <p:oleObj spid="_x0000_s58390" name="Ecuación" r:id="rId10" imgW="253800" imgH="177480" progId="Equation.3">
                <p:embed/>
              </p:oleObj>
            </a:graphicData>
          </a:graphic>
        </p:graphicFrame>
        <p:graphicFrame>
          <p:nvGraphicFramePr>
            <p:cNvPr id="58394" name="Object 26"/>
            <p:cNvGraphicFramePr>
              <a:graphicFrameLocks noChangeAspect="1"/>
            </p:cNvGraphicFramePr>
            <p:nvPr/>
          </p:nvGraphicFramePr>
          <p:xfrm>
            <a:off x="4009" y="1330"/>
            <a:ext cx="233" cy="233"/>
          </p:xfrm>
          <a:graphic>
            <a:graphicData uri="http://schemas.openxmlformats.org/presentationml/2006/ole">
              <p:oleObj spid="_x0000_s58394" name="Ecuación" r:id="rId11" imgW="228600" imgH="228600" progId="Equation.3">
                <p:embed/>
              </p:oleObj>
            </a:graphicData>
          </a:graphic>
        </p:graphicFrame>
        <p:graphicFrame>
          <p:nvGraphicFramePr>
            <p:cNvPr id="58395" name="Object 27"/>
            <p:cNvGraphicFramePr>
              <a:graphicFrameLocks noChangeAspect="1"/>
            </p:cNvGraphicFramePr>
            <p:nvPr/>
          </p:nvGraphicFramePr>
          <p:xfrm>
            <a:off x="4461" y="754"/>
            <a:ext cx="257" cy="272"/>
          </p:xfrm>
          <a:graphic>
            <a:graphicData uri="http://schemas.openxmlformats.org/presentationml/2006/ole">
              <p:oleObj spid="_x0000_s58395" name="Ecuación" r:id="rId12" imgW="228600" imgH="2412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8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8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81" grpId="0" animBg="1"/>
      <p:bldP spid="58372" grpId="0"/>
      <p:bldP spid="583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s-ES"/>
              <a:t>Carga Trifásica en Triángulo</a:t>
            </a:r>
          </a:p>
        </p:txBody>
      </p:sp>
      <p:graphicFrame>
        <p:nvGraphicFramePr>
          <p:cNvPr id="26706" name="Object 82"/>
          <p:cNvGraphicFramePr>
            <a:graphicFrameLocks noChangeAspect="1"/>
          </p:cNvGraphicFramePr>
          <p:nvPr>
            <p:ph sz="quarter" idx="1"/>
          </p:nvPr>
        </p:nvGraphicFramePr>
        <p:xfrm>
          <a:off x="2484438" y="4852988"/>
          <a:ext cx="935037" cy="752475"/>
        </p:xfrm>
        <a:graphic>
          <a:graphicData uri="http://schemas.openxmlformats.org/presentationml/2006/ole">
            <p:oleObj spid="_x0000_s26706" name="Ecuación" r:id="rId4" imgW="583920" imgH="469800" progId="Equation.3">
              <p:embed/>
            </p:oleObj>
          </a:graphicData>
        </a:graphic>
      </p:graphicFrame>
      <p:graphicFrame>
        <p:nvGraphicFramePr>
          <p:cNvPr id="26710" name="Object 86"/>
          <p:cNvGraphicFramePr>
            <a:graphicFrameLocks noChangeAspect="1"/>
          </p:cNvGraphicFramePr>
          <p:nvPr>
            <p:ph sz="quarter" idx="2"/>
          </p:nvPr>
        </p:nvGraphicFramePr>
        <p:xfrm>
          <a:off x="6381750" y="2459038"/>
          <a:ext cx="571500" cy="469900"/>
        </p:xfrm>
        <a:graphic>
          <a:graphicData uri="http://schemas.openxmlformats.org/presentationml/2006/ole">
            <p:oleObj spid="_x0000_s26710" name="Ecuación" r:id="rId5" imgW="571320" imgH="469800" progId="Equation.3">
              <p:embed/>
            </p:oleObj>
          </a:graphicData>
        </a:graphic>
      </p:graphicFrame>
      <p:graphicFrame>
        <p:nvGraphicFramePr>
          <p:cNvPr id="26712" name="Object 88"/>
          <p:cNvGraphicFramePr>
            <a:graphicFrameLocks noChangeAspect="1"/>
          </p:cNvGraphicFramePr>
          <p:nvPr>
            <p:ph sz="quarter" idx="3"/>
          </p:nvPr>
        </p:nvGraphicFramePr>
        <p:xfrm>
          <a:off x="5219700" y="4814888"/>
          <a:ext cx="1008063" cy="828675"/>
        </p:xfrm>
        <a:graphic>
          <a:graphicData uri="http://schemas.openxmlformats.org/presentationml/2006/ole">
            <p:oleObj spid="_x0000_s26712" name="Ecuación" r:id="rId6" imgW="571320" imgH="469800" progId="Equation.3">
              <p:embed/>
            </p:oleObj>
          </a:graphicData>
        </a:graphic>
      </p:graphicFrame>
      <p:grpSp>
        <p:nvGrpSpPr>
          <p:cNvPr id="26654" name="Group 30"/>
          <p:cNvGrpSpPr>
            <a:grpSpLocks/>
          </p:cNvGrpSpPr>
          <p:nvPr/>
        </p:nvGrpSpPr>
        <p:grpSpPr bwMode="auto">
          <a:xfrm>
            <a:off x="755650" y="1844675"/>
            <a:ext cx="7704138" cy="3960813"/>
            <a:chOff x="476" y="1162"/>
            <a:chExt cx="4853" cy="2495"/>
          </a:xfrm>
        </p:grpSpPr>
        <p:grpSp>
          <p:nvGrpSpPr>
            <p:cNvPr id="26650" name="Group 26"/>
            <p:cNvGrpSpPr>
              <a:grpSpLocks/>
            </p:cNvGrpSpPr>
            <p:nvPr/>
          </p:nvGrpSpPr>
          <p:grpSpPr bwMode="auto">
            <a:xfrm>
              <a:off x="476" y="1162"/>
              <a:ext cx="4853" cy="2495"/>
              <a:chOff x="476" y="1162"/>
              <a:chExt cx="4853" cy="2495"/>
            </a:xfrm>
          </p:grpSpPr>
          <p:sp>
            <p:nvSpPr>
              <p:cNvPr id="26631" name="Line 7"/>
              <p:cNvSpPr>
                <a:spLocks noChangeShapeType="1"/>
              </p:cNvSpPr>
              <p:nvPr/>
            </p:nvSpPr>
            <p:spPr bwMode="auto">
              <a:xfrm>
                <a:off x="476" y="1162"/>
                <a:ext cx="0" cy="24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32" name="Line 8"/>
              <p:cNvSpPr>
                <a:spLocks noChangeShapeType="1"/>
              </p:cNvSpPr>
              <p:nvPr/>
            </p:nvSpPr>
            <p:spPr bwMode="auto">
              <a:xfrm>
                <a:off x="748" y="1162"/>
                <a:ext cx="0" cy="24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33" name="Line 9"/>
              <p:cNvSpPr>
                <a:spLocks noChangeShapeType="1"/>
              </p:cNvSpPr>
              <p:nvPr/>
            </p:nvSpPr>
            <p:spPr bwMode="auto">
              <a:xfrm>
                <a:off x="1020" y="1162"/>
                <a:ext cx="0" cy="24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34" name="Line 10"/>
              <p:cNvSpPr>
                <a:spLocks noChangeShapeType="1"/>
              </p:cNvSpPr>
              <p:nvPr/>
            </p:nvSpPr>
            <p:spPr bwMode="auto">
              <a:xfrm>
                <a:off x="1292" y="1162"/>
                <a:ext cx="0" cy="24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35" name="Line 11"/>
              <p:cNvSpPr>
                <a:spLocks noChangeShapeType="1"/>
              </p:cNvSpPr>
              <p:nvPr/>
            </p:nvSpPr>
            <p:spPr bwMode="auto">
              <a:xfrm>
                <a:off x="476" y="1434"/>
                <a:ext cx="272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36" name="Line 12"/>
              <p:cNvSpPr>
                <a:spLocks noChangeShapeType="1"/>
              </p:cNvSpPr>
              <p:nvPr/>
            </p:nvSpPr>
            <p:spPr bwMode="auto">
              <a:xfrm>
                <a:off x="1020" y="2704"/>
                <a:ext cx="272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37" name="Line 13"/>
              <p:cNvSpPr>
                <a:spLocks noChangeShapeType="1"/>
              </p:cNvSpPr>
              <p:nvPr/>
            </p:nvSpPr>
            <p:spPr bwMode="auto">
              <a:xfrm>
                <a:off x="748" y="2251"/>
                <a:ext cx="272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38" name="Line 14"/>
              <p:cNvSpPr>
                <a:spLocks noChangeShapeType="1"/>
              </p:cNvSpPr>
              <p:nvPr/>
            </p:nvSpPr>
            <p:spPr bwMode="auto">
              <a:xfrm>
                <a:off x="3198" y="1434"/>
                <a:ext cx="127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39" name="Line 15"/>
              <p:cNvSpPr>
                <a:spLocks noChangeShapeType="1"/>
              </p:cNvSpPr>
              <p:nvPr/>
            </p:nvSpPr>
            <p:spPr bwMode="auto">
              <a:xfrm>
                <a:off x="4468" y="1434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41" name="Line 17"/>
              <p:cNvSpPr>
                <a:spLocks noChangeShapeType="1"/>
              </p:cNvSpPr>
              <p:nvPr/>
            </p:nvSpPr>
            <p:spPr bwMode="auto">
              <a:xfrm flipH="1">
                <a:off x="3334" y="1706"/>
                <a:ext cx="1134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42" name="Line 18"/>
              <p:cNvSpPr>
                <a:spLocks noChangeShapeType="1"/>
              </p:cNvSpPr>
              <p:nvPr/>
            </p:nvSpPr>
            <p:spPr bwMode="auto">
              <a:xfrm>
                <a:off x="3470" y="2251"/>
                <a:ext cx="45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43" name="Line 19"/>
              <p:cNvSpPr>
                <a:spLocks noChangeShapeType="1"/>
              </p:cNvSpPr>
              <p:nvPr/>
            </p:nvSpPr>
            <p:spPr bwMode="auto">
              <a:xfrm>
                <a:off x="3923" y="2251"/>
                <a:ext cx="9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44" name="Line 20"/>
              <p:cNvSpPr>
                <a:spLocks noChangeShapeType="1"/>
              </p:cNvSpPr>
              <p:nvPr/>
            </p:nvSpPr>
            <p:spPr bwMode="auto">
              <a:xfrm>
                <a:off x="4468" y="1706"/>
                <a:ext cx="861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46" name="Line 22"/>
              <p:cNvSpPr>
                <a:spLocks noChangeShapeType="1"/>
              </p:cNvSpPr>
              <p:nvPr/>
            </p:nvSpPr>
            <p:spPr bwMode="auto">
              <a:xfrm>
                <a:off x="3742" y="2704"/>
                <a:ext cx="117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47" name="Line 23"/>
              <p:cNvSpPr>
                <a:spLocks noChangeShapeType="1"/>
              </p:cNvSpPr>
              <p:nvPr/>
            </p:nvSpPr>
            <p:spPr bwMode="auto">
              <a:xfrm>
                <a:off x="4921" y="2251"/>
                <a:ext cx="4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48" name="Line 24"/>
              <p:cNvSpPr>
                <a:spLocks noChangeShapeType="1"/>
              </p:cNvSpPr>
              <p:nvPr/>
            </p:nvSpPr>
            <p:spPr bwMode="auto">
              <a:xfrm>
                <a:off x="5329" y="2251"/>
                <a:ext cx="0" cy="4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26649" name="Line 25"/>
              <p:cNvSpPr>
                <a:spLocks noChangeShapeType="1"/>
              </p:cNvSpPr>
              <p:nvPr/>
            </p:nvSpPr>
            <p:spPr bwMode="auto">
              <a:xfrm>
                <a:off x="4921" y="2704"/>
                <a:ext cx="4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</p:grpSp>
        <p:sp>
          <p:nvSpPr>
            <p:cNvPr id="26651" name="Rectangle 27"/>
            <p:cNvSpPr>
              <a:spLocks noChangeArrowheads="1"/>
            </p:cNvSpPr>
            <p:nvPr/>
          </p:nvSpPr>
          <p:spPr bwMode="auto">
            <a:xfrm>
              <a:off x="4241" y="2205"/>
              <a:ext cx="408" cy="13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6652" name="Rectangle 28"/>
            <p:cNvSpPr>
              <a:spLocks noChangeArrowheads="1"/>
            </p:cNvSpPr>
            <p:nvPr/>
          </p:nvSpPr>
          <p:spPr bwMode="auto">
            <a:xfrm rot="8901237">
              <a:off x="3767" y="1880"/>
              <a:ext cx="317" cy="18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6653" name="Rectangle 29"/>
            <p:cNvSpPr>
              <a:spLocks noChangeArrowheads="1"/>
            </p:cNvSpPr>
            <p:nvPr/>
          </p:nvSpPr>
          <p:spPr bwMode="auto">
            <a:xfrm rot="12754082">
              <a:off x="4740" y="1887"/>
              <a:ext cx="317" cy="18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sp>
        <p:nvSpPr>
          <p:cNvPr id="26655" name="WordArt 31"/>
          <p:cNvSpPr>
            <a:spLocks noChangeArrowheads="1" noChangeShapeType="1" noTextEdit="1"/>
          </p:cNvSpPr>
          <p:nvPr/>
        </p:nvSpPr>
        <p:spPr bwMode="auto">
          <a:xfrm>
            <a:off x="684213" y="1628775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a</a:t>
            </a:r>
          </a:p>
        </p:txBody>
      </p:sp>
      <p:sp>
        <p:nvSpPr>
          <p:cNvPr id="26656" name="WordArt 32"/>
          <p:cNvSpPr>
            <a:spLocks noChangeArrowheads="1" noChangeShapeType="1" noTextEdit="1"/>
          </p:cNvSpPr>
          <p:nvPr/>
        </p:nvSpPr>
        <p:spPr bwMode="auto">
          <a:xfrm>
            <a:off x="1187450" y="1628775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b</a:t>
            </a:r>
          </a:p>
        </p:txBody>
      </p:sp>
      <p:sp>
        <p:nvSpPr>
          <p:cNvPr id="26657" name="WordArt 33"/>
          <p:cNvSpPr>
            <a:spLocks noChangeArrowheads="1" noChangeShapeType="1" noTextEdit="1"/>
          </p:cNvSpPr>
          <p:nvPr/>
        </p:nvSpPr>
        <p:spPr bwMode="auto">
          <a:xfrm>
            <a:off x="1619250" y="1628775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c</a:t>
            </a:r>
          </a:p>
        </p:txBody>
      </p:sp>
      <p:sp>
        <p:nvSpPr>
          <p:cNvPr id="26658" name="WordArt 34"/>
          <p:cNvSpPr>
            <a:spLocks noChangeArrowheads="1" noChangeShapeType="1" noTextEdit="1"/>
          </p:cNvSpPr>
          <p:nvPr/>
        </p:nvSpPr>
        <p:spPr bwMode="auto">
          <a:xfrm>
            <a:off x="2051050" y="1628775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n</a:t>
            </a:r>
          </a:p>
        </p:txBody>
      </p:sp>
      <p:grpSp>
        <p:nvGrpSpPr>
          <p:cNvPr id="26698" name="Group 74"/>
          <p:cNvGrpSpPr>
            <a:grpSpLocks/>
          </p:cNvGrpSpPr>
          <p:nvPr/>
        </p:nvGrpSpPr>
        <p:grpSpPr bwMode="auto">
          <a:xfrm>
            <a:off x="2700338" y="3052763"/>
            <a:ext cx="1008062" cy="447675"/>
            <a:chOff x="1701" y="1923"/>
            <a:chExt cx="635" cy="282"/>
          </a:xfrm>
        </p:grpSpPr>
        <p:sp>
          <p:nvSpPr>
            <p:cNvPr id="26661" name="Line 37"/>
            <p:cNvSpPr>
              <a:spLocks noChangeShapeType="1"/>
            </p:cNvSpPr>
            <p:nvPr/>
          </p:nvSpPr>
          <p:spPr bwMode="auto">
            <a:xfrm>
              <a:off x="1701" y="2205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26685" name="Object 61"/>
            <p:cNvGraphicFramePr>
              <a:graphicFrameLocks noChangeAspect="1"/>
            </p:cNvGraphicFramePr>
            <p:nvPr/>
          </p:nvGraphicFramePr>
          <p:xfrm>
            <a:off x="1927" y="1923"/>
            <a:ext cx="224" cy="282"/>
          </p:xfrm>
          <a:graphic>
            <a:graphicData uri="http://schemas.openxmlformats.org/presentationml/2006/ole">
              <p:oleObj spid="_x0000_s26685" name="Ecuación" r:id="rId7" imgW="164880" imgH="241200" progId="Equation.3">
                <p:embed/>
              </p:oleObj>
            </a:graphicData>
          </a:graphic>
        </p:graphicFrame>
      </p:grpSp>
      <p:grpSp>
        <p:nvGrpSpPr>
          <p:cNvPr id="26699" name="Group 75"/>
          <p:cNvGrpSpPr>
            <a:grpSpLocks/>
          </p:cNvGrpSpPr>
          <p:nvPr/>
        </p:nvGrpSpPr>
        <p:grpSpPr bwMode="auto">
          <a:xfrm>
            <a:off x="2700338" y="3789363"/>
            <a:ext cx="1008062" cy="447675"/>
            <a:chOff x="1701" y="2387"/>
            <a:chExt cx="635" cy="282"/>
          </a:xfrm>
        </p:grpSpPr>
        <p:sp>
          <p:nvSpPr>
            <p:cNvPr id="26662" name="Line 38"/>
            <p:cNvSpPr>
              <a:spLocks noChangeShapeType="1"/>
            </p:cNvSpPr>
            <p:nvPr/>
          </p:nvSpPr>
          <p:spPr bwMode="auto">
            <a:xfrm>
              <a:off x="1701" y="2659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26686" name="Object 62"/>
            <p:cNvGraphicFramePr>
              <a:graphicFrameLocks noChangeAspect="1"/>
            </p:cNvGraphicFramePr>
            <p:nvPr/>
          </p:nvGraphicFramePr>
          <p:xfrm>
            <a:off x="1882" y="2387"/>
            <a:ext cx="272" cy="282"/>
          </p:xfrm>
          <a:graphic>
            <a:graphicData uri="http://schemas.openxmlformats.org/presentationml/2006/ole">
              <p:oleObj spid="_x0000_s26686" name="Ecuación" r:id="rId8" imgW="152280" imgH="241200" progId="Equation.3">
                <p:embed/>
              </p:oleObj>
            </a:graphicData>
          </a:graphic>
        </p:graphicFrame>
      </p:grpSp>
      <p:grpSp>
        <p:nvGrpSpPr>
          <p:cNvPr id="26700" name="Group 76"/>
          <p:cNvGrpSpPr>
            <a:grpSpLocks/>
          </p:cNvGrpSpPr>
          <p:nvPr/>
        </p:nvGrpSpPr>
        <p:grpSpPr bwMode="auto">
          <a:xfrm>
            <a:off x="6516688" y="2205038"/>
            <a:ext cx="576262" cy="576262"/>
            <a:chOff x="4059" y="1434"/>
            <a:chExt cx="363" cy="363"/>
          </a:xfrm>
        </p:grpSpPr>
        <p:sp>
          <p:nvSpPr>
            <p:cNvPr id="26668" name="Line 44"/>
            <p:cNvSpPr>
              <a:spLocks noChangeShapeType="1"/>
            </p:cNvSpPr>
            <p:nvPr/>
          </p:nvSpPr>
          <p:spPr bwMode="auto">
            <a:xfrm flipH="1">
              <a:off x="4059" y="1616"/>
              <a:ext cx="363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26687" name="Object 63"/>
            <p:cNvGraphicFramePr>
              <a:graphicFrameLocks noChangeAspect="1"/>
            </p:cNvGraphicFramePr>
            <p:nvPr/>
          </p:nvGraphicFramePr>
          <p:xfrm>
            <a:off x="4059" y="1434"/>
            <a:ext cx="276" cy="282"/>
          </p:xfrm>
          <a:graphic>
            <a:graphicData uri="http://schemas.openxmlformats.org/presentationml/2006/ole">
              <p:oleObj spid="_x0000_s26687" name="Ecuación" r:id="rId9" imgW="203040" imgH="241200" progId="Equation.3">
                <p:embed/>
              </p:oleObj>
            </a:graphicData>
          </a:graphic>
        </p:graphicFrame>
      </p:grpSp>
      <p:graphicFrame>
        <p:nvGraphicFramePr>
          <p:cNvPr id="26688" name="Object 64"/>
          <p:cNvGraphicFramePr>
            <a:graphicFrameLocks noChangeAspect="1"/>
          </p:cNvGraphicFramePr>
          <p:nvPr/>
        </p:nvGraphicFramePr>
        <p:xfrm>
          <a:off x="5854700" y="2549525"/>
          <a:ext cx="465138" cy="447675"/>
        </p:xfrm>
        <a:graphic>
          <a:graphicData uri="http://schemas.openxmlformats.org/presentationml/2006/ole">
            <p:oleObj spid="_x0000_s26688" name="Ecuación" r:id="rId10" imgW="215640" imgH="241200" progId="Equation.3">
              <p:embed/>
            </p:oleObj>
          </a:graphicData>
        </a:graphic>
      </p:graphicFrame>
      <p:grpSp>
        <p:nvGrpSpPr>
          <p:cNvPr id="26701" name="Group 77"/>
          <p:cNvGrpSpPr>
            <a:grpSpLocks/>
          </p:cNvGrpSpPr>
          <p:nvPr/>
        </p:nvGrpSpPr>
        <p:grpSpPr bwMode="auto">
          <a:xfrm>
            <a:off x="5508625" y="3644900"/>
            <a:ext cx="935038" cy="447675"/>
            <a:chOff x="3470" y="2296"/>
            <a:chExt cx="589" cy="282"/>
          </a:xfrm>
        </p:grpSpPr>
        <p:sp>
          <p:nvSpPr>
            <p:cNvPr id="26672" name="Line 48"/>
            <p:cNvSpPr>
              <a:spLocks noChangeShapeType="1"/>
            </p:cNvSpPr>
            <p:nvPr/>
          </p:nvSpPr>
          <p:spPr bwMode="auto">
            <a:xfrm>
              <a:off x="3470" y="2296"/>
              <a:ext cx="5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26689" name="Object 65"/>
            <p:cNvGraphicFramePr>
              <a:graphicFrameLocks noChangeAspect="1"/>
            </p:cNvGraphicFramePr>
            <p:nvPr/>
          </p:nvGraphicFramePr>
          <p:xfrm>
            <a:off x="3606" y="2296"/>
            <a:ext cx="276" cy="282"/>
          </p:xfrm>
          <a:graphic>
            <a:graphicData uri="http://schemas.openxmlformats.org/presentationml/2006/ole">
              <p:oleObj spid="_x0000_s26689" name="Ecuación" r:id="rId11" imgW="203040" imgH="241200" progId="Equation.3">
                <p:embed/>
              </p:oleObj>
            </a:graphicData>
          </a:graphic>
        </p:graphicFrame>
      </p:grpSp>
      <p:graphicFrame>
        <p:nvGraphicFramePr>
          <p:cNvPr id="26690" name="Object 66"/>
          <p:cNvGraphicFramePr>
            <a:graphicFrameLocks noChangeAspect="1"/>
          </p:cNvGraphicFramePr>
          <p:nvPr/>
        </p:nvGraphicFramePr>
        <p:xfrm>
          <a:off x="6864350" y="3702050"/>
          <a:ext cx="465138" cy="447675"/>
        </p:xfrm>
        <a:graphic>
          <a:graphicData uri="http://schemas.openxmlformats.org/presentationml/2006/ole">
            <p:oleObj spid="_x0000_s26690" name="Ecuación" r:id="rId12" imgW="215640" imgH="241200" progId="Equation.3">
              <p:embed/>
            </p:oleObj>
          </a:graphicData>
        </a:graphic>
      </p:graphicFrame>
      <p:grpSp>
        <p:nvGrpSpPr>
          <p:cNvPr id="26702" name="Group 78"/>
          <p:cNvGrpSpPr>
            <a:grpSpLocks/>
          </p:cNvGrpSpPr>
          <p:nvPr/>
        </p:nvGrpSpPr>
        <p:grpSpPr bwMode="auto">
          <a:xfrm>
            <a:off x="8101013" y="3052763"/>
            <a:ext cx="654050" cy="447675"/>
            <a:chOff x="5103" y="1923"/>
            <a:chExt cx="412" cy="282"/>
          </a:xfrm>
        </p:grpSpPr>
        <p:sp>
          <p:nvSpPr>
            <p:cNvPr id="26673" name="Line 49"/>
            <p:cNvSpPr>
              <a:spLocks noChangeShapeType="1"/>
            </p:cNvSpPr>
            <p:nvPr/>
          </p:nvSpPr>
          <p:spPr bwMode="auto">
            <a:xfrm flipH="1" flipV="1">
              <a:off x="5103" y="2024"/>
              <a:ext cx="272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26691" name="Object 67"/>
            <p:cNvGraphicFramePr>
              <a:graphicFrameLocks noChangeAspect="1"/>
            </p:cNvGraphicFramePr>
            <p:nvPr/>
          </p:nvGraphicFramePr>
          <p:xfrm>
            <a:off x="5239" y="1923"/>
            <a:ext cx="276" cy="282"/>
          </p:xfrm>
          <a:graphic>
            <a:graphicData uri="http://schemas.openxmlformats.org/presentationml/2006/ole">
              <p:oleObj spid="_x0000_s26691" name="Ecuación" r:id="rId13" imgW="203040" imgH="241200" progId="Equation.3">
                <p:embed/>
              </p:oleObj>
            </a:graphicData>
          </a:graphic>
        </p:graphicFrame>
      </p:grpSp>
      <p:graphicFrame>
        <p:nvGraphicFramePr>
          <p:cNvPr id="26692" name="Object 68"/>
          <p:cNvGraphicFramePr>
            <a:graphicFrameLocks noChangeAspect="1"/>
          </p:cNvGraphicFramePr>
          <p:nvPr/>
        </p:nvGraphicFramePr>
        <p:xfrm>
          <a:off x="7812088" y="2636838"/>
          <a:ext cx="465137" cy="447675"/>
        </p:xfrm>
        <a:graphic>
          <a:graphicData uri="http://schemas.openxmlformats.org/presentationml/2006/ole">
            <p:oleObj spid="_x0000_s26692" name="Ecuación" r:id="rId14" imgW="215640" imgH="241200" progId="Equation.3">
              <p:embed/>
            </p:oleObj>
          </a:graphicData>
        </a:graphic>
      </p:graphicFrame>
      <p:graphicFrame>
        <p:nvGraphicFramePr>
          <p:cNvPr id="26693" name="Object 69"/>
          <p:cNvGraphicFramePr>
            <a:graphicFrameLocks noChangeAspect="1"/>
          </p:cNvGraphicFramePr>
          <p:nvPr/>
        </p:nvGraphicFramePr>
        <p:xfrm>
          <a:off x="6372225" y="3149600"/>
          <a:ext cx="352425" cy="341313"/>
        </p:xfrm>
        <a:graphic>
          <a:graphicData uri="http://schemas.openxmlformats.org/presentationml/2006/ole">
            <p:oleObj spid="_x0000_s26693" name="Ecuación" r:id="rId15" imgW="203040" imgH="228600" progId="Equation.3">
              <p:embed/>
            </p:oleObj>
          </a:graphicData>
        </a:graphic>
      </p:graphicFrame>
      <p:graphicFrame>
        <p:nvGraphicFramePr>
          <p:cNvPr id="26695" name="Object 71"/>
          <p:cNvGraphicFramePr>
            <a:graphicFrameLocks noChangeAspect="1"/>
          </p:cNvGraphicFramePr>
          <p:nvPr/>
        </p:nvGraphicFramePr>
        <p:xfrm>
          <a:off x="6877050" y="3151188"/>
          <a:ext cx="287338" cy="341312"/>
        </p:xfrm>
        <a:graphic>
          <a:graphicData uri="http://schemas.openxmlformats.org/presentationml/2006/ole">
            <p:oleObj spid="_x0000_s26695" name="Ecuación" r:id="rId16" imgW="203040" imgH="228600" progId="Equation.3">
              <p:embed/>
            </p:oleObj>
          </a:graphicData>
        </a:graphic>
      </p:graphicFrame>
      <p:graphicFrame>
        <p:nvGraphicFramePr>
          <p:cNvPr id="26696" name="Object 72"/>
          <p:cNvGraphicFramePr>
            <a:graphicFrameLocks noChangeAspect="1"/>
          </p:cNvGraphicFramePr>
          <p:nvPr/>
        </p:nvGraphicFramePr>
        <p:xfrm>
          <a:off x="7524750" y="3221038"/>
          <a:ext cx="287338" cy="342900"/>
        </p:xfrm>
        <a:graphic>
          <a:graphicData uri="http://schemas.openxmlformats.org/presentationml/2006/ole">
            <p:oleObj spid="_x0000_s26696" name="Ecuación" r:id="rId17" imgW="203040" imgH="228600" progId="Equation.3">
              <p:embed/>
            </p:oleObj>
          </a:graphicData>
        </a:graphic>
      </p:graphicFrame>
      <p:grpSp>
        <p:nvGrpSpPr>
          <p:cNvPr id="26703" name="Group 79"/>
          <p:cNvGrpSpPr>
            <a:grpSpLocks/>
          </p:cNvGrpSpPr>
          <p:nvPr/>
        </p:nvGrpSpPr>
        <p:grpSpPr bwMode="auto">
          <a:xfrm>
            <a:off x="2700338" y="1773238"/>
            <a:ext cx="1008062" cy="447675"/>
            <a:chOff x="1701" y="1923"/>
            <a:chExt cx="635" cy="282"/>
          </a:xfrm>
        </p:grpSpPr>
        <p:sp>
          <p:nvSpPr>
            <p:cNvPr id="26704" name="Line 80"/>
            <p:cNvSpPr>
              <a:spLocks noChangeShapeType="1"/>
            </p:cNvSpPr>
            <p:nvPr/>
          </p:nvSpPr>
          <p:spPr bwMode="auto">
            <a:xfrm>
              <a:off x="1701" y="2205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26705" name="Object 81"/>
            <p:cNvGraphicFramePr>
              <a:graphicFrameLocks noChangeAspect="1"/>
            </p:cNvGraphicFramePr>
            <p:nvPr/>
          </p:nvGraphicFramePr>
          <p:xfrm>
            <a:off x="1927" y="1923"/>
            <a:ext cx="224" cy="282"/>
          </p:xfrm>
          <a:graphic>
            <a:graphicData uri="http://schemas.openxmlformats.org/presentationml/2006/ole">
              <p:oleObj spid="_x0000_s26705" name="Ecuación" r:id="rId18" imgW="164880" imgH="2412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6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6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6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6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6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6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6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6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6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6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6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6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6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9" dur="500"/>
                                        <p:tgtEl>
                                          <p:spTgt spid="26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3" dur="2000"/>
                                        <p:tgtEl>
                                          <p:spTgt spid="26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7" dur="2000"/>
                                        <p:tgtEl>
                                          <p:spTgt spid="26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55" grpId="0" animBg="1"/>
      <p:bldP spid="26656" grpId="0" animBg="1"/>
      <p:bldP spid="26657" grpId="0" animBg="1"/>
      <p:bldP spid="2665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3968750" y="476250"/>
            <a:ext cx="1466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es-ES"/>
              <a:t>Por ejemplo:</a:t>
            </a: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4387850" y="981075"/>
            <a:ext cx="654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es-ES"/>
              <a:t>Sea:</a:t>
            </a:r>
          </a:p>
        </p:txBody>
      </p:sp>
      <p:graphicFrame>
        <p:nvGraphicFramePr>
          <p:cNvPr id="89095" name="Object 7"/>
          <p:cNvGraphicFramePr>
            <a:graphicFrameLocks noChangeAspect="1"/>
          </p:cNvGraphicFramePr>
          <p:nvPr/>
        </p:nvGraphicFramePr>
        <p:xfrm>
          <a:off x="3851275" y="1484313"/>
          <a:ext cx="1727200" cy="800100"/>
        </p:xfrm>
        <a:graphic>
          <a:graphicData uri="http://schemas.openxmlformats.org/presentationml/2006/ole">
            <p:oleObj spid="_x0000_s89095" name="Ecuación" r:id="rId4" imgW="1041120" imgH="482400" progId="Equation.3">
              <p:embed/>
            </p:oleObj>
          </a:graphicData>
        </a:graphic>
      </p:graphicFrame>
      <p:graphicFrame>
        <p:nvGraphicFramePr>
          <p:cNvPr id="89096" name="Object 8"/>
          <p:cNvGraphicFramePr>
            <a:graphicFrameLocks noChangeAspect="1"/>
          </p:cNvGraphicFramePr>
          <p:nvPr/>
        </p:nvGraphicFramePr>
        <p:xfrm>
          <a:off x="515938" y="2565400"/>
          <a:ext cx="3662362" cy="741363"/>
        </p:xfrm>
        <a:graphic>
          <a:graphicData uri="http://schemas.openxmlformats.org/presentationml/2006/ole">
            <p:oleObj spid="_x0000_s89096" name="Ecuación" r:id="rId5" imgW="2197080" imgH="444240" progId="Equation.3">
              <p:embed/>
            </p:oleObj>
          </a:graphicData>
        </a:graphic>
      </p:graphicFrame>
      <p:graphicFrame>
        <p:nvGraphicFramePr>
          <p:cNvPr id="89097" name="Object 9"/>
          <p:cNvGraphicFramePr>
            <a:graphicFrameLocks noChangeAspect="1"/>
          </p:cNvGraphicFramePr>
          <p:nvPr/>
        </p:nvGraphicFramePr>
        <p:xfrm>
          <a:off x="250825" y="3716338"/>
          <a:ext cx="4191000" cy="741362"/>
        </p:xfrm>
        <a:graphic>
          <a:graphicData uri="http://schemas.openxmlformats.org/presentationml/2006/ole">
            <p:oleObj spid="_x0000_s89097" name="Ecuación" r:id="rId6" imgW="2514600" imgH="444240" progId="Equation.3">
              <p:embed/>
            </p:oleObj>
          </a:graphicData>
        </a:graphic>
      </p:graphicFrame>
      <p:graphicFrame>
        <p:nvGraphicFramePr>
          <p:cNvPr id="89098" name="Object 10"/>
          <p:cNvGraphicFramePr>
            <a:graphicFrameLocks noChangeAspect="1"/>
          </p:cNvGraphicFramePr>
          <p:nvPr/>
        </p:nvGraphicFramePr>
        <p:xfrm>
          <a:off x="503238" y="4868863"/>
          <a:ext cx="3659187" cy="741362"/>
        </p:xfrm>
        <a:graphic>
          <a:graphicData uri="http://schemas.openxmlformats.org/presentationml/2006/ole">
            <p:oleObj spid="_x0000_s89098" name="Ecuación" r:id="rId7" imgW="2197080" imgH="444240" progId="Equation.3">
              <p:embed/>
            </p:oleObj>
          </a:graphicData>
        </a:graphic>
      </p:graphicFrame>
      <p:sp>
        <p:nvSpPr>
          <p:cNvPr id="89099" name="Line 11"/>
          <p:cNvSpPr>
            <a:spLocks noChangeShapeType="1"/>
          </p:cNvSpPr>
          <p:nvPr/>
        </p:nvSpPr>
        <p:spPr bwMode="auto">
          <a:xfrm flipV="1">
            <a:off x="6877050" y="2636838"/>
            <a:ext cx="0" cy="32400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89100" name="Line 12"/>
          <p:cNvSpPr>
            <a:spLocks noChangeShapeType="1"/>
          </p:cNvSpPr>
          <p:nvPr/>
        </p:nvSpPr>
        <p:spPr bwMode="auto">
          <a:xfrm>
            <a:off x="5219700" y="4292600"/>
            <a:ext cx="34559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pSp>
        <p:nvGrpSpPr>
          <p:cNvPr id="89129" name="Group 41"/>
          <p:cNvGrpSpPr>
            <a:grpSpLocks/>
          </p:cNvGrpSpPr>
          <p:nvPr/>
        </p:nvGrpSpPr>
        <p:grpSpPr bwMode="auto">
          <a:xfrm>
            <a:off x="6877050" y="3068638"/>
            <a:ext cx="447675" cy="1223962"/>
            <a:chOff x="4332" y="1933"/>
            <a:chExt cx="282" cy="771"/>
          </a:xfrm>
        </p:grpSpPr>
        <p:graphicFrame>
          <p:nvGraphicFramePr>
            <p:cNvPr id="89109" name="Object 21"/>
            <p:cNvGraphicFramePr>
              <a:graphicFrameLocks noChangeAspect="1"/>
            </p:cNvGraphicFramePr>
            <p:nvPr/>
          </p:nvGraphicFramePr>
          <p:xfrm>
            <a:off x="4332" y="2069"/>
            <a:ext cx="282" cy="335"/>
          </p:xfrm>
          <a:graphic>
            <a:graphicData uri="http://schemas.openxmlformats.org/presentationml/2006/ole">
              <p:oleObj spid="_x0000_s89109" name="Ecuación" r:id="rId8" imgW="203040" imgH="241200" progId="Equation.3">
                <p:embed/>
              </p:oleObj>
            </a:graphicData>
          </a:graphic>
        </p:graphicFrame>
        <p:sp>
          <p:nvSpPr>
            <p:cNvPr id="89116" name="Line 28"/>
            <p:cNvSpPr>
              <a:spLocks noChangeShapeType="1"/>
            </p:cNvSpPr>
            <p:nvPr/>
          </p:nvSpPr>
          <p:spPr bwMode="auto">
            <a:xfrm rot="5400000">
              <a:off x="3946" y="2319"/>
              <a:ext cx="7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9123" name="Rectangle 35"/>
            <p:cNvSpPr>
              <a:spLocks noChangeArrowheads="1"/>
            </p:cNvSpPr>
            <p:nvPr/>
          </p:nvSpPr>
          <p:spPr bwMode="auto">
            <a:xfrm>
              <a:off x="4332" y="2614"/>
              <a:ext cx="90" cy="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89131" name="Group 43"/>
          <p:cNvGrpSpPr>
            <a:grpSpLocks/>
          </p:cNvGrpSpPr>
          <p:nvPr/>
        </p:nvGrpSpPr>
        <p:grpSpPr bwMode="auto">
          <a:xfrm>
            <a:off x="6804025" y="4292600"/>
            <a:ext cx="1455738" cy="1152525"/>
            <a:chOff x="4286" y="2704"/>
            <a:chExt cx="917" cy="726"/>
          </a:xfrm>
        </p:grpSpPr>
        <p:graphicFrame>
          <p:nvGraphicFramePr>
            <p:cNvPr id="89103" name="Object 15"/>
            <p:cNvGraphicFramePr>
              <a:graphicFrameLocks noChangeAspect="1"/>
            </p:cNvGraphicFramePr>
            <p:nvPr/>
          </p:nvGraphicFramePr>
          <p:xfrm>
            <a:off x="4921" y="3094"/>
            <a:ext cx="282" cy="336"/>
          </p:xfrm>
          <a:graphic>
            <a:graphicData uri="http://schemas.openxmlformats.org/presentationml/2006/ole">
              <p:oleObj spid="_x0000_s89103" name="Ecuación" r:id="rId9" imgW="203040" imgH="241200" progId="Equation.3">
                <p:embed/>
              </p:oleObj>
            </a:graphicData>
          </a:graphic>
        </p:graphicFrame>
        <p:grpSp>
          <p:nvGrpSpPr>
            <p:cNvPr id="89127" name="Group 39"/>
            <p:cNvGrpSpPr>
              <a:grpSpLocks/>
            </p:cNvGrpSpPr>
            <p:nvPr/>
          </p:nvGrpSpPr>
          <p:grpSpPr bwMode="auto">
            <a:xfrm>
              <a:off x="4286" y="2704"/>
              <a:ext cx="771" cy="188"/>
              <a:chOff x="4286" y="2704"/>
              <a:chExt cx="771" cy="188"/>
            </a:xfrm>
          </p:grpSpPr>
          <p:grpSp>
            <p:nvGrpSpPr>
              <p:cNvPr id="89126" name="Group 38"/>
              <p:cNvGrpSpPr>
                <a:grpSpLocks/>
              </p:cNvGrpSpPr>
              <p:nvPr/>
            </p:nvGrpSpPr>
            <p:grpSpPr bwMode="auto">
              <a:xfrm>
                <a:off x="4286" y="2704"/>
                <a:ext cx="771" cy="188"/>
                <a:chOff x="4286" y="2704"/>
                <a:chExt cx="771" cy="188"/>
              </a:xfrm>
            </p:grpSpPr>
            <p:sp>
              <p:nvSpPr>
                <p:cNvPr id="89117" name="Line 29"/>
                <p:cNvSpPr>
                  <a:spLocks noChangeShapeType="1"/>
                </p:cNvSpPr>
                <p:nvPr/>
              </p:nvSpPr>
              <p:spPr bwMode="auto">
                <a:xfrm rot="1800000">
                  <a:off x="4286" y="2892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89118" name="Arc 30"/>
                <p:cNvSpPr>
                  <a:spLocks/>
                </p:cNvSpPr>
                <p:nvPr/>
              </p:nvSpPr>
              <p:spPr bwMode="auto">
                <a:xfrm rot="10800000" flipH="1">
                  <a:off x="4558" y="2704"/>
                  <a:ext cx="112" cy="136"/>
                </a:xfrm>
                <a:custGeom>
                  <a:avLst/>
                  <a:gdLst>
                    <a:gd name="G0" fmla="+- 2696 0 0"/>
                    <a:gd name="G1" fmla="+- 21600 0 0"/>
                    <a:gd name="G2" fmla="+- 21600 0 0"/>
                    <a:gd name="T0" fmla="*/ 0 w 24296"/>
                    <a:gd name="T1" fmla="*/ 169 h 21600"/>
                    <a:gd name="T2" fmla="*/ 24296 w 24296"/>
                    <a:gd name="T3" fmla="*/ 21600 h 21600"/>
                    <a:gd name="T4" fmla="*/ 2696 w 24296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296" h="21600" fill="none" extrusionOk="0">
                      <a:moveTo>
                        <a:pt x="-1" y="168"/>
                      </a:moveTo>
                      <a:cubicBezTo>
                        <a:pt x="894" y="56"/>
                        <a:pt x="1794" y="-1"/>
                        <a:pt x="2696" y="0"/>
                      </a:cubicBezTo>
                      <a:cubicBezTo>
                        <a:pt x="14625" y="0"/>
                        <a:pt x="24296" y="9670"/>
                        <a:pt x="24296" y="21600"/>
                      </a:cubicBezTo>
                    </a:path>
                    <a:path w="24296" h="21600" stroke="0" extrusionOk="0">
                      <a:moveTo>
                        <a:pt x="-1" y="168"/>
                      </a:moveTo>
                      <a:cubicBezTo>
                        <a:pt x="894" y="56"/>
                        <a:pt x="1794" y="-1"/>
                        <a:pt x="2696" y="0"/>
                      </a:cubicBezTo>
                      <a:cubicBezTo>
                        <a:pt x="14625" y="0"/>
                        <a:pt x="24296" y="9670"/>
                        <a:pt x="24296" y="21600"/>
                      </a:cubicBezTo>
                      <a:lnTo>
                        <a:pt x="2696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  <p:graphicFrame>
            <p:nvGraphicFramePr>
              <p:cNvPr id="89124" name="Object 36"/>
              <p:cNvGraphicFramePr>
                <a:graphicFrameLocks noChangeAspect="1"/>
              </p:cNvGraphicFramePr>
              <p:nvPr/>
            </p:nvGraphicFramePr>
            <p:xfrm>
              <a:off x="4457" y="2704"/>
              <a:ext cx="192" cy="112"/>
            </p:xfrm>
            <a:graphic>
              <a:graphicData uri="http://schemas.openxmlformats.org/presentationml/2006/ole">
                <p:oleObj spid="_x0000_s89124" name="Ecuación" r:id="rId10" imgW="304560" imgH="177480" progId="Equation.3">
                  <p:embed/>
                </p:oleObj>
              </a:graphicData>
            </a:graphic>
          </p:graphicFrame>
        </p:grpSp>
      </p:grpSp>
      <p:grpSp>
        <p:nvGrpSpPr>
          <p:cNvPr id="89132" name="Group 44"/>
          <p:cNvGrpSpPr>
            <a:grpSpLocks/>
          </p:cNvGrpSpPr>
          <p:nvPr/>
        </p:nvGrpSpPr>
        <p:grpSpPr bwMode="auto">
          <a:xfrm>
            <a:off x="5651500" y="4291013"/>
            <a:ext cx="1947863" cy="1154112"/>
            <a:chOff x="3560" y="2703"/>
            <a:chExt cx="1227" cy="727"/>
          </a:xfrm>
        </p:grpSpPr>
        <p:graphicFrame>
          <p:nvGraphicFramePr>
            <p:cNvPr id="89106" name="Object 18"/>
            <p:cNvGraphicFramePr>
              <a:graphicFrameLocks noChangeAspect="1"/>
            </p:cNvGraphicFramePr>
            <p:nvPr/>
          </p:nvGraphicFramePr>
          <p:xfrm>
            <a:off x="3560" y="3094"/>
            <a:ext cx="282" cy="336"/>
          </p:xfrm>
          <a:graphic>
            <a:graphicData uri="http://schemas.openxmlformats.org/presentationml/2006/ole">
              <p:oleObj spid="_x0000_s89106" name="Ecuación" r:id="rId11" imgW="203040" imgH="241200" progId="Equation.3">
                <p:embed/>
              </p:oleObj>
            </a:graphicData>
          </a:graphic>
        </p:graphicFrame>
        <p:grpSp>
          <p:nvGrpSpPr>
            <p:cNvPr id="89128" name="Group 40"/>
            <p:cNvGrpSpPr>
              <a:grpSpLocks/>
            </p:cNvGrpSpPr>
            <p:nvPr/>
          </p:nvGrpSpPr>
          <p:grpSpPr bwMode="auto">
            <a:xfrm>
              <a:off x="3606" y="2703"/>
              <a:ext cx="1181" cy="319"/>
              <a:chOff x="3606" y="2703"/>
              <a:chExt cx="1181" cy="319"/>
            </a:xfrm>
          </p:grpSpPr>
          <p:sp>
            <p:nvSpPr>
              <p:cNvPr id="89105" name="Line 17"/>
              <p:cNvSpPr>
                <a:spLocks noChangeShapeType="1"/>
              </p:cNvSpPr>
              <p:nvPr/>
            </p:nvSpPr>
            <p:spPr bwMode="auto">
              <a:xfrm rot="19800000">
                <a:off x="3606" y="2896"/>
                <a:ext cx="77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89121" name="Arc 33"/>
              <p:cNvSpPr>
                <a:spLocks/>
              </p:cNvSpPr>
              <p:nvPr/>
            </p:nvSpPr>
            <p:spPr bwMode="auto">
              <a:xfrm rot="10800000" flipH="1">
                <a:off x="3788" y="2703"/>
                <a:ext cx="999" cy="319"/>
              </a:xfrm>
              <a:custGeom>
                <a:avLst/>
                <a:gdLst>
                  <a:gd name="G0" fmla="+- 0 0 0"/>
                  <a:gd name="G1" fmla="+- 21599 0 0"/>
                  <a:gd name="G2" fmla="+- 21600 0 0"/>
                  <a:gd name="T0" fmla="*/ 238 w 21600"/>
                  <a:gd name="T1" fmla="*/ 0 h 21599"/>
                  <a:gd name="T2" fmla="*/ 21600 w 21600"/>
                  <a:gd name="T3" fmla="*/ 21599 h 21599"/>
                  <a:gd name="T4" fmla="*/ 0 w 21600"/>
                  <a:gd name="T5" fmla="*/ 21599 h 2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599" fill="none" extrusionOk="0">
                    <a:moveTo>
                      <a:pt x="237" y="0"/>
                    </a:moveTo>
                    <a:cubicBezTo>
                      <a:pt x="12073" y="130"/>
                      <a:pt x="21600" y="9762"/>
                      <a:pt x="21600" y="21599"/>
                    </a:cubicBezTo>
                  </a:path>
                  <a:path w="21600" h="21599" stroke="0" extrusionOk="0">
                    <a:moveTo>
                      <a:pt x="237" y="0"/>
                    </a:moveTo>
                    <a:cubicBezTo>
                      <a:pt x="12073" y="130"/>
                      <a:pt x="21600" y="9762"/>
                      <a:pt x="21600" y="21599"/>
                    </a:cubicBezTo>
                    <a:lnTo>
                      <a:pt x="0" y="21599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graphicFrame>
            <p:nvGraphicFramePr>
              <p:cNvPr id="89125" name="Object 37"/>
              <p:cNvGraphicFramePr>
                <a:graphicFrameLocks noChangeAspect="1"/>
              </p:cNvGraphicFramePr>
              <p:nvPr/>
            </p:nvGraphicFramePr>
            <p:xfrm>
              <a:off x="4039" y="2864"/>
              <a:ext cx="232" cy="112"/>
            </p:xfrm>
            <a:graphic>
              <a:graphicData uri="http://schemas.openxmlformats.org/presentationml/2006/ole">
                <p:oleObj spid="_x0000_s89125" name="Ecuación" r:id="rId12" imgW="368280" imgH="177480" progId="Equation.3">
                  <p:embed/>
                </p:oleObj>
              </a:graphicData>
            </a:graphic>
          </p:graphicFrame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89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9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9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9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9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9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9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9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9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/>
      <p:bldP spid="89094" grpId="0"/>
      <p:bldP spid="89099" grpId="0" animBg="1"/>
      <p:bldP spid="8910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636838"/>
            <a:ext cx="3600450" cy="3311525"/>
          </a:xfrm>
        </p:spPr>
        <p:txBody>
          <a:bodyPr/>
          <a:lstStyle/>
          <a:p>
            <a:pPr>
              <a:buFontTx/>
              <a:buNone/>
            </a:pPr>
            <a:r>
              <a:rPr lang="es-ES" sz="2400">
                <a:cs typeface="Arial" charset="0"/>
              </a:rPr>
              <a:t>En secuencia positiva:</a:t>
            </a:r>
          </a:p>
          <a:p>
            <a:r>
              <a:rPr lang="es-ES" sz="2400">
                <a:cs typeface="Arial" charset="0"/>
              </a:rPr>
              <a:t> atrasa 30º a </a:t>
            </a:r>
            <a:endParaRPr lang="es-ES" sz="1400" baseline="-25000">
              <a:cs typeface="Arial" charset="0"/>
            </a:endParaRPr>
          </a:p>
          <a:p>
            <a:r>
              <a:rPr lang="es-ES" sz="2400">
                <a:cs typeface="Arial" charset="0"/>
              </a:rPr>
              <a:t> </a:t>
            </a:r>
            <a:r>
              <a:rPr lang="es-ES" sz="1400">
                <a:cs typeface="Arial" charset="0"/>
              </a:rPr>
              <a:t>  </a:t>
            </a:r>
            <a:r>
              <a:rPr lang="es-ES" sz="2400">
                <a:cs typeface="Arial" charset="0"/>
              </a:rPr>
              <a:t>=</a:t>
            </a:r>
            <a:endParaRPr lang="es-ES" sz="1400">
              <a:cs typeface="Arial" charset="0"/>
            </a:endParaRPr>
          </a:p>
          <a:p>
            <a:endParaRPr lang="es-ES" sz="1400">
              <a:cs typeface="Arial" charset="0"/>
            </a:endParaRPr>
          </a:p>
          <a:p>
            <a:pPr>
              <a:buClr>
                <a:schemeClr val="tx1"/>
              </a:buClr>
              <a:buFontTx/>
              <a:buNone/>
            </a:pPr>
            <a:r>
              <a:rPr lang="es-ES" sz="2400">
                <a:cs typeface="Arial" charset="0"/>
              </a:rPr>
              <a:t>En secuencia negativa:</a:t>
            </a:r>
          </a:p>
          <a:p>
            <a:r>
              <a:rPr lang="es-ES" sz="2400">
                <a:cs typeface="Arial" charset="0"/>
              </a:rPr>
              <a:t>  adelanta 30º a </a:t>
            </a:r>
          </a:p>
          <a:p>
            <a:r>
              <a:rPr lang="es-ES" sz="2400">
                <a:cs typeface="Arial" charset="0"/>
              </a:rPr>
              <a:t>  </a:t>
            </a:r>
            <a:r>
              <a:rPr lang="es-ES" sz="1400">
                <a:cs typeface="Arial" charset="0"/>
              </a:rPr>
              <a:t>  </a:t>
            </a:r>
            <a:r>
              <a:rPr lang="es-ES" sz="2400">
                <a:cs typeface="Arial" charset="0"/>
              </a:rPr>
              <a:t>= </a:t>
            </a:r>
            <a:r>
              <a:rPr lang="es-ES" sz="1400">
                <a:cs typeface="Arial" charset="0"/>
              </a:rPr>
              <a:t> </a:t>
            </a:r>
            <a:endParaRPr lang="es-ES" sz="2400">
              <a:cs typeface="Arial" charset="0"/>
            </a:endParaRPr>
          </a:p>
        </p:txBody>
      </p:sp>
      <p:grpSp>
        <p:nvGrpSpPr>
          <p:cNvPr id="28725" name="Group 53"/>
          <p:cNvGrpSpPr>
            <a:grpSpLocks/>
          </p:cNvGrpSpPr>
          <p:nvPr/>
        </p:nvGrpSpPr>
        <p:grpSpPr bwMode="auto">
          <a:xfrm>
            <a:off x="1042988" y="1125538"/>
            <a:ext cx="2447925" cy="1008062"/>
            <a:chOff x="657" y="572"/>
            <a:chExt cx="1542" cy="635"/>
          </a:xfrm>
        </p:grpSpPr>
        <p:sp>
          <p:nvSpPr>
            <p:cNvPr id="28676" name="Rectangle 4"/>
            <p:cNvSpPr>
              <a:spLocks noChangeArrowheads="1"/>
            </p:cNvSpPr>
            <p:nvPr/>
          </p:nvSpPr>
          <p:spPr bwMode="auto">
            <a:xfrm>
              <a:off x="657" y="572"/>
              <a:ext cx="1542" cy="635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28714" name="Object 42"/>
            <p:cNvGraphicFramePr>
              <a:graphicFrameLocks noChangeAspect="1"/>
            </p:cNvGraphicFramePr>
            <p:nvPr/>
          </p:nvGraphicFramePr>
          <p:xfrm>
            <a:off x="870" y="663"/>
            <a:ext cx="1148" cy="428"/>
          </p:xfrm>
          <a:graphic>
            <a:graphicData uri="http://schemas.openxmlformats.org/presentationml/2006/ole">
              <p:oleObj spid="_x0000_s28714" name="Ecuación" r:id="rId4" imgW="749160" imgH="279360" progId="Equation.3">
                <p:embed/>
              </p:oleObj>
            </a:graphicData>
          </a:graphic>
        </p:graphicFrame>
      </p:grpSp>
      <p:graphicFrame>
        <p:nvGraphicFramePr>
          <p:cNvPr id="28717" name="Object 45"/>
          <p:cNvGraphicFramePr>
            <a:graphicFrameLocks noChangeAspect="1"/>
          </p:cNvGraphicFramePr>
          <p:nvPr/>
        </p:nvGraphicFramePr>
        <p:xfrm>
          <a:off x="539750" y="3073400"/>
          <a:ext cx="349250" cy="427038"/>
        </p:xfrm>
        <a:graphic>
          <a:graphicData uri="http://schemas.openxmlformats.org/presentationml/2006/ole">
            <p:oleObj spid="_x0000_s28717" name="Ecuación" r:id="rId5" imgW="228600" imgH="279360" progId="Equation.3">
              <p:embed/>
            </p:oleObj>
          </a:graphicData>
        </a:graphic>
      </p:graphicFrame>
      <p:graphicFrame>
        <p:nvGraphicFramePr>
          <p:cNvPr id="28718" name="Object 46"/>
          <p:cNvGraphicFramePr>
            <a:graphicFrameLocks noChangeAspect="1"/>
          </p:cNvGraphicFramePr>
          <p:nvPr/>
        </p:nvGraphicFramePr>
        <p:xfrm>
          <a:off x="2546350" y="3068638"/>
          <a:ext cx="369888" cy="427037"/>
        </p:xfrm>
        <a:graphic>
          <a:graphicData uri="http://schemas.openxmlformats.org/presentationml/2006/ole">
            <p:oleObj spid="_x0000_s28718" name="Ecuación" r:id="rId6" imgW="241200" imgH="279360" progId="Equation.3">
              <p:embed/>
            </p:oleObj>
          </a:graphicData>
        </a:graphic>
      </p:graphicFrame>
      <p:graphicFrame>
        <p:nvGraphicFramePr>
          <p:cNvPr id="28719" name="Object 47"/>
          <p:cNvGraphicFramePr>
            <a:graphicFrameLocks noChangeAspect="1"/>
          </p:cNvGraphicFramePr>
          <p:nvPr/>
        </p:nvGraphicFramePr>
        <p:xfrm>
          <a:off x="452438" y="3573463"/>
          <a:ext cx="523875" cy="427037"/>
        </p:xfrm>
        <a:graphic>
          <a:graphicData uri="http://schemas.openxmlformats.org/presentationml/2006/ole">
            <p:oleObj spid="_x0000_s28719" name="Ecuación" r:id="rId7" imgW="342720" imgH="279360" progId="Equation.3">
              <p:embed/>
            </p:oleObj>
          </a:graphicData>
        </a:graphic>
      </p:graphicFrame>
      <p:graphicFrame>
        <p:nvGraphicFramePr>
          <p:cNvPr id="28720" name="Object 48"/>
          <p:cNvGraphicFramePr>
            <a:graphicFrameLocks noChangeAspect="1"/>
          </p:cNvGraphicFramePr>
          <p:nvPr/>
        </p:nvGraphicFramePr>
        <p:xfrm>
          <a:off x="1066800" y="3573463"/>
          <a:ext cx="1066800" cy="427037"/>
        </p:xfrm>
        <a:graphic>
          <a:graphicData uri="http://schemas.openxmlformats.org/presentationml/2006/ole">
            <p:oleObj spid="_x0000_s28720" name="Ecuación" r:id="rId8" imgW="698400" imgH="279360" progId="Equation.3">
              <p:embed/>
            </p:oleObj>
          </a:graphicData>
        </a:graphic>
      </p:graphicFrame>
      <p:graphicFrame>
        <p:nvGraphicFramePr>
          <p:cNvPr id="28721" name="Object 49"/>
          <p:cNvGraphicFramePr>
            <a:graphicFrameLocks noChangeAspect="1"/>
          </p:cNvGraphicFramePr>
          <p:nvPr/>
        </p:nvGraphicFramePr>
        <p:xfrm>
          <a:off x="611188" y="4652963"/>
          <a:ext cx="349250" cy="427037"/>
        </p:xfrm>
        <a:graphic>
          <a:graphicData uri="http://schemas.openxmlformats.org/presentationml/2006/ole">
            <p:oleObj spid="_x0000_s28721" name="Ecuación" r:id="rId9" imgW="228600" imgH="279360" progId="Equation.3">
              <p:embed/>
            </p:oleObj>
          </a:graphicData>
        </a:graphic>
      </p:graphicFrame>
      <p:graphicFrame>
        <p:nvGraphicFramePr>
          <p:cNvPr id="28722" name="Object 50"/>
          <p:cNvGraphicFramePr>
            <a:graphicFrameLocks noChangeAspect="1"/>
          </p:cNvGraphicFramePr>
          <p:nvPr/>
        </p:nvGraphicFramePr>
        <p:xfrm>
          <a:off x="2906713" y="4652963"/>
          <a:ext cx="369887" cy="427037"/>
        </p:xfrm>
        <a:graphic>
          <a:graphicData uri="http://schemas.openxmlformats.org/presentationml/2006/ole">
            <p:oleObj spid="_x0000_s28722" name="Ecuación" r:id="rId10" imgW="241200" imgH="279360" progId="Equation.3">
              <p:embed/>
            </p:oleObj>
          </a:graphicData>
        </a:graphic>
      </p:graphicFrame>
      <p:graphicFrame>
        <p:nvGraphicFramePr>
          <p:cNvPr id="28723" name="Object 51"/>
          <p:cNvGraphicFramePr>
            <a:graphicFrameLocks noChangeAspect="1"/>
          </p:cNvGraphicFramePr>
          <p:nvPr/>
        </p:nvGraphicFramePr>
        <p:xfrm>
          <a:off x="539750" y="5084763"/>
          <a:ext cx="523875" cy="427037"/>
        </p:xfrm>
        <a:graphic>
          <a:graphicData uri="http://schemas.openxmlformats.org/presentationml/2006/ole">
            <p:oleObj spid="_x0000_s28723" name="Ecuación" r:id="rId11" imgW="342720" imgH="279360" progId="Equation.3">
              <p:embed/>
            </p:oleObj>
          </a:graphicData>
        </a:graphic>
      </p:graphicFrame>
      <p:graphicFrame>
        <p:nvGraphicFramePr>
          <p:cNvPr id="28724" name="Object 52"/>
          <p:cNvGraphicFramePr>
            <a:graphicFrameLocks noChangeAspect="1"/>
          </p:cNvGraphicFramePr>
          <p:nvPr/>
        </p:nvGraphicFramePr>
        <p:xfrm>
          <a:off x="1211263" y="5089525"/>
          <a:ext cx="1066800" cy="427038"/>
        </p:xfrm>
        <a:graphic>
          <a:graphicData uri="http://schemas.openxmlformats.org/presentationml/2006/ole">
            <p:oleObj spid="_x0000_s28724" name="Ecuación" r:id="rId12" imgW="698400" imgH="279360" progId="Equation.3">
              <p:embed/>
            </p:oleObj>
          </a:graphicData>
        </a:graphic>
      </p:graphicFrame>
      <p:graphicFrame>
        <p:nvGraphicFramePr>
          <p:cNvPr id="28726" name="Object 54"/>
          <p:cNvGraphicFramePr>
            <a:graphicFrameLocks noChangeAspect="1"/>
          </p:cNvGraphicFramePr>
          <p:nvPr/>
        </p:nvGraphicFramePr>
        <p:xfrm>
          <a:off x="4584700" y="1125538"/>
          <a:ext cx="4019550" cy="585787"/>
        </p:xfrm>
        <a:graphic>
          <a:graphicData uri="http://schemas.openxmlformats.org/presentationml/2006/ole">
            <p:oleObj spid="_x0000_s28726" name="Ecuación" r:id="rId13" imgW="1739880" imgH="253800" progId="Equation.3">
              <p:embed/>
            </p:oleObj>
          </a:graphicData>
        </a:graphic>
      </p:graphicFrame>
      <p:graphicFrame>
        <p:nvGraphicFramePr>
          <p:cNvPr id="28727" name="Object 55"/>
          <p:cNvGraphicFramePr>
            <a:graphicFrameLocks noChangeAspect="1"/>
          </p:cNvGraphicFramePr>
          <p:nvPr/>
        </p:nvGraphicFramePr>
        <p:xfrm>
          <a:off x="4586288" y="3011488"/>
          <a:ext cx="3989387" cy="555625"/>
        </p:xfrm>
        <a:graphic>
          <a:graphicData uri="http://schemas.openxmlformats.org/presentationml/2006/ole">
            <p:oleObj spid="_x0000_s28727" name="Ecuación" r:id="rId14" imgW="1726920" imgH="241200" progId="Equation.3">
              <p:embed/>
            </p:oleObj>
          </a:graphicData>
        </a:graphic>
      </p:graphicFrame>
      <p:graphicFrame>
        <p:nvGraphicFramePr>
          <p:cNvPr id="28728" name="Object 56"/>
          <p:cNvGraphicFramePr>
            <a:graphicFrameLocks noChangeAspect="1"/>
          </p:cNvGraphicFramePr>
          <p:nvPr/>
        </p:nvGraphicFramePr>
        <p:xfrm>
          <a:off x="4805363" y="4673600"/>
          <a:ext cx="3521075" cy="555625"/>
        </p:xfrm>
        <a:graphic>
          <a:graphicData uri="http://schemas.openxmlformats.org/presentationml/2006/ole">
            <p:oleObj spid="_x0000_s28728" name="Ecuación" r:id="rId15" imgW="1523880" imgH="241200" progId="Equation.3">
              <p:embed/>
            </p:oleObj>
          </a:graphicData>
        </a:graphic>
      </p:graphicFrame>
      <p:sp>
        <p:nvSpPr>
          <p:cNvPr id="28729" name="Rectangle 57"/>
          <p:cNvSpPr>
            <a:spLocks noChangeArrowheads="1"/>
          </p:cNvSpPr>
          <p:nvPr/>
        </p:nvSpPr>
        <p:spPr bwMode="auto">
          <a:xfrm>
            <a:off x="3109913" y="403225"/>
            <a:ext cx="29273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C" sz="2400" b="1"/>
              <a:t>Corrientes de línea</a:t>
            </a:r>
            <a:endParaRPr lang="es-ES" sz="2400" b="1"/>
          </a:p>
        </p:txBody>
      </p:sp>
      <p:graphicFrame>
        <p:nvGraphicFramePr>
          <p:cNvPr id="28730" name="Object 58"/>
          <p:cNvGraphicFramePr>
            <a:graphicFrameLocks noChangeAspect="1"/>
          </p:cNvGraphicFramePr>
          <p:nvPr/>
        </p:nvGraphicFramePr>
        <p:xfrm>
          <a:off x="4276725" y="1920875"/>
          <a:ext cx="4398963" cy="644525"/>
        </p:xfrm>
        <a:graphic>
          <a:graphicData uri="http://schemas.openxmlformats.org/presentationml/2006/ole">
            <p:oleObj spid="_x0000_s28730" name="Ecuación" r:id="rId16" imgW="2057400" imgH="279360" progId="Equation.3">
              <p:embed/>
            </p:oleObj>
          </a:graphicData>
        </a:graphic>
      </p:graphicFrame>
      <p:graphicFrame>
        <p:nvGraphicFramePr>
          <p:cNvPr id="28731" name="Object 59"/>
          <p:cNvGraphicFramePr>
            <a:graphicFrameLocks noChangeAspect="1"/>
          </p:cNvGraphicFramePr>
          <p:nvPr/>
        </p:nvGraphicFramePr>
        <p:xfrm>
          <a:off x="3922713" y="3721100"/>
          <a:ext cx="4681537" cy="644525"/>
        </p:xfrm>
        <a:graphic>
          <a:graphicData uri="http://schemas.openxmlformats.org/presentationml/2006/ole">
            <p:oleObj spid="_x0000_s28731" name="Ecuación" r:id="rId17" imgW="2120760" imgH="279360" progId="Equation.3">
              <p:embed/>
            </p:oleObj>
          </a:graphicData>
        </a:graphic>
      </p:graphicFrame>
      <p:graphicFrame>
        <p:nvGraphicFramePr>
          <p:cNvPr id="28732" name="Object 60"/>
          <p:cNvGraphicFramePr>
            <a:graphicFrameLocks noChangeAspect="1"/>
          </p:cNvGraphicFramePr>
          <p:nvPr/>
        </p:nvGraphicFramePr>
        <p:xfrm>
          <a:off x="4176713" y="5373688"/>
          <a:ext cx="4318000" cy="644525"/>
        </p:xfrm>
        <a:graphic>
          <a:graphicData uri="http://schemas.openxmlformats.org/presentationml/2006/ole">
            <p:oleObj spid="_x0000_s28732" name="Ecuación" r:id="rId18" imgW="195552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8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8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8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8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8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28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28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28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20" name="Group 12"/>
          <p:cNvGrpSpPr>
            <a:grpSpLocks/>
          </p:cNvGrpSpPr>
          <p:nvPr/>
        </p:nvGrpSpPr>
        <p:grpSpPr bwMode="auto">
          <a:xfrm>
            <a:off x="2554288" y="476250"/>
            <a:ext cx="4105275" cy="1655763"/>
            <a:chOff x="249" y="391"/>
            <a:chExt cx="2949" cy="1406"/>
          </a:xfrm>
        </p:grpSpPr>
        <p:graphicFrame>
          <p:nvGraphicFramePr>
            <p:cNvPr id="94217" name="Object 9"/>
            <p:cNvGraphicFramePr>
              <a:graphicFrameLocks noChangeAspect="1"/>
            </p:cNvGraphicFramePr>
            <p:nvPr/>
          </p:nvGraphicFramePr>
          <p:xfrm>
            <a:off x="427" y="391"/>
            <a:ext cx="2771" cy="406"/>
          </p:xfrm>
          <a:graphic>
            <a:graphicData uri="http://schemas.openxmlformats.org/presentationml/2006/ole">
              <p:oleObj spid="_x0000_s94217" name="Ecuación" r:id="rId3" imgW="2057400" imgH="279360" progId="Equation.3">
                <p:embed/>
              </p:oleObj>
            </a:graphicData>
          </a:graphic>
        </p:graphicFrame>
        <p:graphicFrame>
          <p:nvGraphicFramePr>
            <p:cNvPr id="94218" name="Object 10"/>
            <p:cNvGraphicFramePr>
              <a:graphicFrameLocks noChangeAspect="1"/>
            </p:cNvGraphicFramePr>
            <p:nvPr/>
          </p:nvGraphicFramePr>
          <p:xfrm>
            <a:off x="249" y="847"/>
            <a:ext cx="2949" cy="406"/>
          </p:xfrm>
          <a:graphic>
            <a:graphicData uri="http://schemas.openxmlformats.org/presentationml/2006/ole">
              <p:oleObj spid="_x0000_s94218" name="Ecuación" r:id="rId4" imgW="2120760" imgH="279360" progId="Equation.3">
                <p:embed/>
              </p:oleObj>
            </a:graphicData>
          </a:graphic>
        </p:graphicFrame>
        <p:graphicFrame>
          <p:nvGraphicFramePr>
            <p:cNvPr id="94219" name="Object 11"/>
            <p:cNvGraphicFramePr>
              <a:graphicFrameLocks noChangeAspect="1"/>
            </p:cNvGraphicFramePr>
            <p:nvPr/>
          </p:nvGraphicFramePr>
          <p:xfrm>
            <a:off x="364" y="1391"/>
            <a:ext cx="2720" cy="406"/>
          </p:xfrm>
          <a:graphic>
            <a:graphicData uri="http://schemas.openxmlformats.org/presentationml/2006/ole">
              <p:oleObj spid="_x0000_s94219" name="Ecuación" r:id="rId5" imgW="1955520" imgH="279360" progId="Equation.3">
                <p:embed/>
              </p:oleObj>
            </a:graphicData>
          </a:graphic>
        </p:graphicFrame>
      </p:grpSp>
      <p:sp>
        <p:nvSpPr>
          <p:cNvPr id="94240" name="Line 32"/>
          <p:cNvSpPr>
            <a:spLocks noChangeShapeType="1"/>
          </p:cNvSpPr>
          <p:nvPr/>
        </p:nvSpPr>
        <p:spPr bwMode="auto">
          <a:xfrm flipV="1">
            <a:off x="4860925" y="2420938"/>
            <a:ext cx="1588" cy="32400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94241" name="Line 33"/>
          <p:cNvSpPr>
            <a:spLocks noChangeShapeType="1"/>
          </p:cNvSpPr>
          <p:nvPr/>
        </p:nvSpPr>
        <p:spPr bwMode="auto">
          <a:xfrm>
            <a:off x="3203575" y="4076700"/>
            <a:ext cx="3455988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pSp>
        <p:nvGrpSpPr>
          <p:cNvPr id="94268" name="Group 60"/>
          <p:cNvGrpSpPr>
            <a:grpSpLocks/>
          </p:cNvGrpSpPr>
          <p:nvPr/>
        </p:nvGrpSpPr>
        <p:grpSpPr bwMode="auto">
          <a:xfrm>
            <a:off x="4860925" y="2781300"/>
            <a:ext cx="447675" cy="1295400"/>
            <a:chOff x="3062" y="1752"/>
            <a:chExt cx="282" cy="816"/>
          </a:xfrm>
        </p:grpSpPr>
        <p:graphicFrame>
          <p:nvGraphicFramePr>
            <p:cNvPr id="94243" name="Object 35"/>
            <p:cNvGraphicFramePr>
              <a:graphicFrameLocks noChangeAspect="1"/>
            </p:cNvGraphicFramePr>
            <p:nvPr/>
          </p:nvGraphicFramePr>
          <p:xfrm>
            <a:off x="3062" y="1752"/>
            <a:ext cx="282" cy="335"/>
          </p:xfrm>
          <a:graphic>
            <a:graphicData uri="http://schemas.openxmlformats.org/presentationml/2006/ole">
              <p:oleObj spid="_x0000_s94243" name="Ecuación" r:id="rId6" imgW="203040" imgH="241200" progId="Equation.3">
                <p:embed/>
              </p:oleObj>
            </a:graphicData>
          </a:graphic>
        </p:graphicFrame>
        <p:sp>
          <p:nvSpPr>
            <p:cNvPr id="94244" name="Line 36"/>
            <p:cNvSpPr>
              <a:spLocks noChangeShapeType="1"/>
            </p:cNvSpPr>
            <p:nvPr/>
          </p:nvSpPr>
          <p:spPr bwMode="auto">
            <a:xfrm rot="5400000">
              <a:off x="2676" y="2183"/>
              <a:ext cx="7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94245" name="Rectangle 37"/>
            <p:cNvSpPr>
              <a:spLocks noChangeArrowheads="1"/>
            </p:cNvSpPr>
            <p:nvPr/>
          </p:nvSpPr>
          <p:spPr bwMode="auto">
            <a:xfrm>
              <a:off x="3062" y="2478"/>
              <a:ext cx="90" cy="9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94246" name="Group 38"/>
          <p:cNvGrpSpPr>
            <a:grpSpLocks/>
          </p:cNvGrpSpPr>
          <p:nvPr/>
        </p:nvGrpSpPr>
        <p:grpSpPr bwMode="auto">
          <a:xfrm>
            <a:off x="4787900" y="4076700"/>
            <a:ext cx="1455738" cy="1152525"/>
            <a:chOff x="4286" y="2704"/>
            <a:chExt cx="917" cy="726"/>
          </a:xfrm>
        </p:grpSpPr>
        <p:graphicFrame>
          <p:nvGraphicFramePr>
            <p:cNvPr id="94247" name="Object 39"/>
            <p:cNvGraphicFramePr>
              <a:graphicFrameLocks noChangeAspect="1"/>
            </p:cNvGraphicFramePr>
            <p:nvPr/>
          </p:nvGraphicFramePr>
          <p:xfrm>
            <a:off x="4921" y="3094"/>
            <a:ext cx="282" cy="336"/>
          </p:xfrm>
          <a:graphic>
            <a:graphicData uri="http://schemas.openxmlformats.org/presentationml/2006/ole">
              <p:oleObj spid="_x0000_s94247" name="Ecuación" r:id="rId7" imgW="203040" imgH="241200" progId="Equation.3">
                <p:embed/>
              </p:oleObj>
            </a:graphicData>
          </a:graphic>
        </p:graphicFrame>
        <p:grpSp>
          <p:nvGrpSpPr>
            <p:cNvPr id="94248" name="Group 40"/>
            <p:cNvGrpSpPr>
              <a:grpSpLocks/>
            </p:cNvGrpSpPr>
            <p:nvPr/>
          </p:nvGrpSpPr>
          <p:grpSpPr bwMode="auto">
            <a:xfrm>
              <a:off x="4286" y="2704"/>
              <a:ext cx="771" cy="188"/>
              <a:chOff x="4286" y="2704"/>
              <a:chExt cx="771" cy="188"/>
            </a:xfrm>
          </p:grpSpPr>
          <p:grpSp>
            <p:nvGrpSpPr>
              <p:cNvPr id="94249" name="Group 41"/>
              <p:cNvGrpSpPr>
                <a:grpSpLocks/>
              </p:cNvGrpSpPr>
              <p:nvPr/>
            </p:nvGrpSpPr>
            <p:grpSpPr bwMode="auto">
              <a:xfrm>
                <a:off x="4286" y="2704"/>
                <a:ext cx="771" cy="188"/>
                <a:chOff x="4286" y="2704"/>
                <a:chExt cx="771" cy="188"/>
              </a:xfrm>
            </p:grpSpPr>
            <p:sp>
              <p:nvSpPr>
                <p:cNvPr id="94250" name="Line 42"/>
                <p:cNvSpPr>
                  <a:spLocks noChangeShapeType="1"/>
                </p:cNvSpPr>
                <p:nvPr/>
              </p:nvSpPr>
              <p:spPr bwMode="auto">
                <a:xfrm rot="1800000">
                  <a:off x="4286" y="2892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94251" name="Arc 43"/>
                <p:cNvSpPr>
                  <a:spLocks/>
                </p:cNvSpPr>
                <p:nvPr/>
              </p:nvSpPr>
              <p:spPr bwMode="auto">
                <a:xfrm rot="10800000" flipH="1">
                  <a:off x="4558" y="2704"/>
                  <a:ext cx="112" cy="136"/>
                </a:xfrm>
                <a:custGeom>
                  <a:avLst/>
                  <a:gdLst>
                    <a:gd name="G0" fmla="+- 2696 0 0"/>
                    <a:gd name="G1" fmla="+- 21600 0 0"/>
                    <a:gd name="G2" fmla="+- 21600 0 0"/>
                    <a:gd name="T0" fmla="*/ 0 w 24296"/>
                    <a:gd name="T1" fmla="*/ 169 h 21600"/>
                    <a:gd name="T2" fmla="*/ 24296 w 24296"/>
                    <a:gd name="T3" fmla="*/ 21600 h 21600"/>
                    <a:gd name="T4" fmla="*/ 2696 w 24296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296" h="21600" fill="none" extrusionOk="0">
                      <a:moveTo>
                        <a:pt x="-1" y="168"/>
                      </a:moveTo>
                      <a:cubicBezTo>
                        <a:pt x="894" y="56"/>
                        <a:pt x="1794" y="-1"/>
                        <a:pt x="2696" y="0"/>
                      </a:cubicBezTo>
                      <a:cubicBezTo>
                        <a:pt x="14625" y="0"/>
                        <a:pt x="24296" y="9670"/>
                        <a:pt x="24296" y="21600"/>
                      </a:cubicBezTo>
                    </a:path>
                    <a:path w="24296" h="21600" stroke="0" extrusionOk="0">
                      <a:moveTo>
                        <a:pt x="-1" y="168"/>
                      </a:moveTo>
                      <a:cubicBezTo>
                        <a:pt x="894" y="56"/>
                        <a:pt x="1794" y="-1"/>
                        <a:pt x="2696" y="0"/>
                      </a:cubicBezTo>
                      <a:cubicBezTo>
                        <a:pt x="14625" y="0"/>
                        <a:pt x="24296" y="9670"/>
                        <a:pt x="24296" y="21600"/>
                      </a:cubicBezTo>
                      <a:lnTo>
                        <a:pt x="2696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  <p:graphicFrame>
            <p:nvGraphicFramePr>
              <p:cNvPr id="94252" name="Object 44"/>
              <p:cNvGraphicFramePr>
                <a:graphicFrameLocks noChangeAspect="1"/>
              </p:cNvGraphicFramePr>
              <p:nvPr/>
            </p:nvGraphicFramePr>
            <p:xfrm>
              <a:off x="4457" y="2704"/>
              <a:ext cx="192" cy="112"/>
            </p:xfrm>
            <a:graphic>
              <a:graphicData uri="http://schemas.openxmlformats.org/presentationml/2006/ole">
                <p:oleObj spid="_x0000_s94252" name="Ecuación" r:id="rId8" imgW="304560" imgH="177480" progId="Equation.3">
                  <p:embed/>
                </p:oleObj>
              </a:graphicData>
            </a:graphic>
          </p:graphicFrame>
        </p:grpSp>
      </p:grpSp>
      <p:grpSp>
        <p:nvGrpSpPr>
          <p:cNvPr id="94253" name="Group 45"/>
          <p:cNvGrpSpPr>
            <a:grpSpLocks/>
          </p:cNvGrpSpPr>
          <p:nvPr/>
        </p:nvGrpSpPr>
        <p:grpSpPr bwMode="auto">
          <a:xfrm>
            <a:off x="3635375" y="4075113"/>
            <a:ext cx="1947863" cy="1154112"/>
            <a:chOff x="3560" y="2703"/>
            <a:chExt cx="1227" cy="727"/>
          </a:xfrm>
        </p:grpSpPr>
        <p:graphicFrame>
          <p:nvGraphicFramePr>
            <p:cNvPr id="94254" name="Object 46"/>
            <p:cNvGraphicFramePr>
              <a:graphicFrameLocks noChangeAspect="1"/>
            </p:cNvGraphicFramePr>
            <p:nvPr/>
          </p:nvGraphicFramePr>
          <p:xfrm>
            <a:off x="3560" y="3094"/>
            <a:ext cx="282" cy="336"/>
          </p:xfrm>
          <a:graphic>
            <a:graphicData uri="http://schemas.openxmlformats.org/presentationml/2006/ole">
              <p:oleObj spid="_x0000_s94254" name="Ecuación" r:id="rId9" imgW="203040" imgH="241200" progId="Equation.3">
                <p:embed/>
              </p:oleObj>
            </a:graphicData>
          </a:graphic>
        </p:graphicFrame>
        <p:grpSp>
          <p:nvGrpSpPr>
            <p:cNvPr id="94255" name="Group 47"/>
            <p:cNvGrpSpPr>
              <a:grpSpLocks/>
            </p:cNvGrpSpPr>
            <p:nvPr/>
          </p:nvGrpSpPr>
          <p:grpSpPr bwMode="auto">
            <a:xfrm>
              <a:off x="3606" y="2703"/>
              <a:ext cx="1181" cy="319"/>
              <a:chOff x="3606" y="2703"/>
              <a:chExt cx="1181" cy="319"/>
            </a:xfrm>
          </p:grpSpPr>
          <p:sp>
            <p:nvSpPr>
              <p:cNvPr id="94256" name="Line 48"/>
              <p:cNvSpPr>
                <a:spLocks noChangeShapeType="1"/>
              </p:cNvSpPr>
              <p:nvPr/>
            </p:nvSpPr>
            <p:spPr bwMode="auto">
              <a:xfrm rot="19800000">
                <a:off x="3606" y="2896"/>
                <a:ext cx="77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94257" name="Arc 49"/>
              <p:cNvSpPr>
                <a:spLocks/>
              </p:cNvSpPr>
              <p:nvPr/>
            </p:nvSpPr>
            <p:spPr bwMode="auto">
              <a:xfrm rot="10800000" flipH="1">
                <a:off x="3788" y="2703"/>
                <a:ext cx="999" cy="319"/>
              </a:xfrm>
              <a:custGeom>
                <a:avLst/>
                <a:gdLst>
                  <a:gd name="G0" fmla="+- 0 0 0"/>
                  <a:gd name="G1" fmla="+- 21599 0 0"/>
                  <a:gd name="G2" fmla="+- 21600 0 0"/>
                  <a:gd name="T0" fmla="*/ 238 w 21600"/>
                  <a:gd name="T1" fmla="*/ 0 h 21599"/>
                  <a:gd name="T2" fmla="*/ 21600 w 21600"/>
                  <a:gd name="T3" fmla="*/ 21599 h 21599"/>
                  <a:gd name="T4" fmla="*/ 0 w 21600"/>
                  <a:gd name="T5" fmla="*/ 21599 h 2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599" fill="none" extrusionOk="0">
                    <a:moveTo>
                      <a:pt x="237" y="0"/>
                    </a:moveTo>
                    <a:cubicBezTo>
                      <a:pt x="12073" y="130"/>
                      <a:pt x="21600" y="9762"/>
                      <a:pt x="21600" y="21599"/>
                    </a:cubicBezTo>
                  </a:path>
                  <a:path w="21600" h="21599" stroke="0" extrusionOk="0">
                    <a:moveTo>
                      <a:pt x="237" y="0"/>
                    </a:moveTo>
                    <a:cubicBezTo>
                      <a:pt x="12073" y="130"/>
                      <a:pt x="21600" y="9762"/>
                      <a:pt x="21600" y="21599"/>
                    </a:cubicBezTo>
                    <a:lnTo>
                      <a:pt x="0" y="21599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graphicFrame>
            <p:nvGraphicFramePr>
              <p:cNvPr id="94258" name="Object 50"/>
              <p:cNvGraphicFramePr>
                <a:graphicFrameLocks noChangeAspect="1"/>
              </p:cNvGraphicFramePr>
              <p:nvPr/>
            </p:nvGraphicFramePr>
            <p:xfrm>
              <a:off x="4039" y="2864"/>
              <a:ext cx="232" cy="112"/>
            </p:xfrm>
            <a:graphic>
              <a:graphicData uri="http://schemas.openxmlformats.org/presentationml/2006/ole">
                <p:oleObj spid="_x0000_s94258" name="Ecuación" r:id="rId10" imgW="368280" imgH="177480" progId="Equation.3">
                  <p:embed/>
                </p:oleObj>
              </a:graphicData>
            </a:graphic>
          </p:graphicFrame>
        </p:grpSp>
      </p:grpSp>
      <p:grpSp>
        <p:nvGrpSpPr>
          <p:cNvPr id="94276" name="Group 68"/>
          <p:cNvGrpSpPr>
            <a:grpSpLocks/>
          </p:cNvGrpSpPr>
          <p:nvPr/>
        </p:nvGrpSpPr>
        <p:grpSpPr bwMode="auto">
          <a:xfrm>
            <a:off x="4859338" y="4076700"/>
            <a:ext cx="1584325" cy="2089150"/>
            <a:chOff x="3061" y="2568"/>
            <a:chExt cx="998" cy="1316"/>
          </a:xfrm>
        </p:grpSpPr>
        <p:sp>
          <p:nvSpPr>
            <p:cNvPr id="94260" name="Line 52"/>
            <p:cNvSpPr>
              <a:spLocks noChangeShapeType="1"/>
            </p:cNvSpPr>
            <p:nvPr/>
          </p:nvSpPr>
          <p:spPr bwMode="auto">
            <a:xfrm>
              <a:off x="3061" y="2568"/>
              <a:ext cx="681" cy="113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94261" name="Object 53"/>
            <p:cNvGraphicFramePr>
              <a:graphicFrameLocks noChangeAspect="1"/>
            </p:cNvGraphicFramePr>
            <p:nvPr/>
          </p:nvGraphicFramePr>
          <p:xfrm>
            <a:off x="3812" y="3566"/>
            <a:ext cx="247" cy="318"/>
          </p:xfrm>
          <a:graphic>
            <a:graphicData uri="http://schemas.openxmlformats.org/presentationml/2006/ole">
              <p:oleObj spid="_x0000_s94261" name="Ecuación" r:id="rId11" imgW="177480" imgH="228600" progId="Equation.3">
                <p:embed/>
              </p:oleObj>
            </a:graphicData>
          </a:graphic>
        </p:graphicFrame>
      </p:grpSp>
      <p:grpSp>
        <p:nvGrpSpPr>
          <p:cNvPr id="94281" name="Group 73"/>
          <p:cNvGrpSpPr>
            <a:grpSpLocks/>
          </p:cNvGrpSpPr>
          <p:nvPr/>
        </p:nvGrpSpPr>
        <p:grpSpPr bwMode="auto">
          <a:xfrm>
            <a:off x="2595563" y="3500438"/>
            <a:ext cx="2120900" cy="1081087"/>
            <a:chOff x="1635" y="2205"/>
            <a:chExt cx="1336" cy="681"/>
          </a:xfrm>
        </p:grpSpPr>
        <p:graphicFrame>
          <p:nvGraphicFramePr>
            <p:cNvPr id="94264" name="Object 56"/>
            <p:cNvGraphicFramePr>
              <a:graphicFrameLocks noChangeAspect="1"/>
            </p:cNvGraphicFramePr>
            <p:nvPr/>
          </p:nvGraphicFramePr>
          <p:xfrm>
            <a:off x="1635" y="2205"/>
            <a:ext cx="247" cy="318"/>
          </p:xfrm>
          <a:graphic>
            <a:graphicData uri="http://schemas.openxmlformats.org/presentationml/2006/ole">
              <p:oleObj spid="_x0000_s94264" name="Ecuación" r:id="rId12" imgW="177480" imgH="228600" progId="Equation.3">
                <p:embed/>
              </p:oleObj>
            </a:graphicData>
          </a:graphic>
        </p:graphicFrame>
        <p:sp>
          <p:nvSpPr>
            <p:cNvPr id="94278" name="Line 70"/>
            <p:cNvSpPr>
              <a:spLocks noChangeShapeType="1"/>
            </p:cNvSpPr>
            <p:nvPr/>
          </p:nvSpPr>
          <p:spPr bwMode="auto">
            <a:xfrm rot="7200000">
              <a:off x="2086" y="2002"/>
              <a:ext cx="635" cy="113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94282" name="Group 74"/>
          <p:cNvGrpSpPr>
            <a:grpSpLocks/>
          </p:cNvGrpSpPr>
          <p:nvPr/>
        </p:nvGrpSpPr>
        <p:grpSpPr bwMode="auto">
          <a:xfrm>
            <a:off x="4500563" y="2205038"/>
            <a:ext cx="1831975" cy="1511300"/>
            <a:chOff x="2835" y="1389"/>
            <a:chExt cx="1154" cy="952"/>
          </a:xfrm>
        </p:grpSpPr>
        <p:graphicFrame>
          <p:nvGraphicFramePr>
            <p:cNvPr id="94267" name="Object 59"/>
            <p:cNvGraphicFramePr>
              <a:graphicFrameLocks noChangeAspect="1"/>
            </p:cNvGraphicFramePr>
            <p:nvPr/>
          </p:nvGraphicFramePr>
          <p:xfrm>
            <a:off x="3742" y="1389"/>
            <a:ext cx="247" cy="335"/>
          </p:xfrm>
          <a:graphic>
            <a:graphicData uri="http://schemas.openxmlformats.org/presentationml/2006/ole">
              <p:oleObj spid="_x0000_s94267" name="Ecuación" r:id="rId13" imgW="177480" imgH="241200" progId="Equation.3">
                <p:embed/>
              </p:oleObj>
            </a:graphicData>
          </a:graphic>
        </p:graphicFrame>
        <p:sp>
          <p:nvSpPr>
            <p:cNvPr id="94280" name="Line 72"/>
            <p:cNvSpPr>
              <a:spLocks noChangeShapeType="1"/>
            </p:cNvSpPr>
            <p:nvPr/>
          </p:nvSpPr>
          <p:spPr bwMode="auto">
            <a:xfrm rot="14400000">
              <a:off x="3084" y="1457"/>
              <a:ext cx="635" cy="113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4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4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4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4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4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4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4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4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4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9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9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40" grpId="0" animBg="1"/>
      <p:bldP spid="942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Oval 4"/>
          <p:cNvSpPr>
            <a:spLocks noChangeArrowheads="1"/>
          </p:cNvSpPr>
          <p:nvPr/>
        </p:nvSpPr>
        <p:spPr bwMode="auto">
          <a:xfrm>
            <a:off x="2882900" y="1989138"/>
            <a:ext cx="1657350" cy="22320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pSp>
        <p:nvGrpSpPr>
          <p:cNvPr id="60436" name="Group 20"/>
          <p:cNvGrpSpPr>
            <a:grpSpLocks/>
          </p:cNvGrpSpPr>
          <p:nvPr/>
        </p:nvGrpSpPr>
        <p:grpSpPr bwMode="auto">
          <a:xfrm>
            <a:off x="1371600" y="2060575"/>
            <a:ext cx="1584325" cy="647700"/>
            <a:chOff x="340" y="754"/>
            <a:chExt cx="998" cy="408"/>
          </a:xfrm>
        </p:grpSpPr>
        <p:sp>
          <p:nvSpPr>
            <p:cNvPr id="60421" name="Line 5"/>
            <p:cNvSpPr>
              <a:spLocks noChangeShapeType="1"/>
            </p:cNvSpPr>
            <p:nvPr/>
          </p:nvSpPr>
          <p:spPr bwMode="auto">
            <a:xfrm>
              <a:off x="476" y="1162"/>
              <a:ext cx="8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0424" name="Object 8"/>
            <p:cNvGraphicFramePr>
              <a:graphicFrameLocks noChangeAspect="1"/>
            </p:cNvGraphicFramePr>
            <p:nvPr/>
          </p:nvGraphicFramePr>
          <p:xfrm>
            <a:off x="340" y="754"/>
            <a:ext cx="247" cy="318"/>
          </p:xfrm>
          <a:graphic>
            <a:graphicData uri="http://schemas.openxmlformats.org/presentationml/2006/ole">
              <p:oleObj spid="_x0000_s60424" name="Ecuación" r:id="rId4" imgW="177480" imgH="228600" progId="Equation.3">
                <p:embed/>
              </p:oleObj>
            </a:graphicData>
          </a:graphic>
        </p:graphicFrame>
      </p:grpSp>
      <p:grpSp>
        <p:nvGrpSpPr>
          <p:cNvPr id="60437" name="Group 21"/>
          <p:cNvGrpSpPr>
            <a:grpSpLocks/>
          </p:cNvGrpSpPr>
          <p:nvPr/>
        </p:nvGrpSpPr>
        <p:grpSpPr bwMode="auto">
          <a:xfrm>
            <a:off x="1011238" y="2779713"/>
            <a:ext cx="1873250" cy="504825"/>
            <a:chOff x="113" y="1207"/>
            <a:chExt cx="1180" cy="318"/>
          </a:xfrm>
        </p:grpSpPr>
        <p:sp>
          <p:nvSpPr>
            <p:cNvPr id="60422" name="Line 6"/>
            <p:cNvSpPr>
              <a:spLocks noChangeShapeType="1"/>
            </p:cNvSpPr>
            <p:nvPr/>
          </p:nvSpPr>
          <p:spPr bwMode="auto">
            <a:xfrm>
              <a:off x="431" y="1434"/>
              <a:ext cx="8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0425" name="Object 9"/>
            <p:cNvGraphicFramePr>
              <a:graphicFrameLocks noChangeAspect="1"/>
            </p:cNvGraphicFramePr>
            <p:nvPr/>
          </p:nvGraphicFramePr>
          <p:xfrm>
            <a:off x="113" y="1207"/>
            <a:ext cx="247" cy="318"/>
          </p:xfrm>
          <a:graphic>
            <a:graphicData uri="http://schemas.openxmlformats.org/presentationml/2006/ole">
              <p:oleObj spid="_x0000_s60425" name="Ecuación" r:id="rId5" imgW="177480" imgH="228600" progId="Equation.3">
                <p:embed/>
              </p:oleObj>
            </a:graphicData>
          </a:graphic>
        </p:graphicFrame>
      </p:grpSp>
      <p:grpSp>
        <p:nvGrpSpPr>
          <p:cNvPr id="60438" name="Group 22"/>
          <p:cNvGrpSpPr>
            <a:grpSpLocks/>
          </p:cNvGrpSpPr>
          <p:nvPr/>
        </p:nvGrpSpPr>
        <p:grpSpPr bwMode="auto">
          <a:xfrm>
            <a:off x="1227138" y="3559175"/>
            <a:ext cx="1728787" cy="531813"/>
            <a:chOff x="249" y="1698"/>
            <a:chExt cx="1089" cy="335"/>
          </a:xfrm>
        </p:grpSpPr>
        <p:sp>
          <p:nvSpPr>
            <p:cNvPr id="60423" name="Line 7"/>
            <p:cNvSpPr>
              <a:spLocks noChangeShapeType="1"/>
            </p:cNvSpPr>
            <p:nvPr/>
          </p:nvSpPr>
          <p:spPr bwMode="auto">
            <a:xfrm>
              <a:off x="476" y="1706"/>
              <a:ext cx="8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0426" name="Object 10"/>
            <p:cNvGraphicFramePr>
              <a:graphicFrameLocks noChangeAspect="1"/>
            </p:cNvGraphicFramePr>
            <p:nvPr/>
          </p:nvGraphicFramePr>
          <p:xfrm>
            <a:off x="249" y="1698"/>
            <a:ext cx="247" cy="335"/>
          </p:xfrm>
          <a:graphic>
            <a:graphicData uri="http://schemas.openxmlformats.org/presentationml/2006/ole">
              <p:oleObj spid="_x0000_s60426" name="Ecuación" r:id="rId6" imgW="177480" imgH="241200" progId="Equation.3">
                <p:embed/>
              </p:oleObj>
            </a:graphicData>
          </a:graphic>
        </p:graphicFrame>
      </p:grpSp>
      <p:grpSp>
        <p:nvGrpSpPr>
          <p:cNvPr id="60439" name="Group 23"/>
          <p:cNvGrpSpPr>
            <a:grpSpLocks/>
          </p:cNvGrpSpPr>
          <p:nvPr/>
        </p:nvGrpSpPr>
        <p:grpSpPr bwMode="auto">
          <a:xfrm>
            <a:off x="6988175" y="2636838"/>
            <a:ext cx="968375" cy="1223962"/>
            <a:chOff x="3878" y="1117"/>
            <a:chExt cx="610" cy="771"/>
          </a:xfrm>
        </p:grpSpPr>
        <p:sp>
          <p:nvSpPr>
            <p:cNvPr id="60429" name="Line 13"/>
            <p:cNvSpPr>
              <a:spLocks noChangeShapeType="1"/>
            </p:cNvSpPr>
            <p:nvPr/>
          </p:nvSpPr>
          <p:spPr bwMode="auto">
            <a:xfrm>
              <a:off x="3878" y="1117"/>
              <a:ext cx="454" cy="7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0432" name="Object 16"/>
            <p:cNvGraphicFramePr>
              <a:graphicFrameLocks noChangeAspect="1"/>
            </p:cNvGraphicFramePr>
            <p:nvPr/>
          </p:nvGraphicFramePr>
          <p:xfrm>
            <a:off x="4241" y="1344"/>
            <a:ext cx="247" cy="318"/>
          </p:xfrm>
          <a:graphic>
            <a:graphicData uri="http://schemas.openxmlformats.org/presentationml/2006/ole">
              <p:oleObj spid="_x0000_s60432" name="Ecuación" r:id="rId7" imgW="177480" imgH="228600" progId="Equation.3">
                <p:embed/>
              </p:oleObj>
            </a:graphicData>
          </a:graphic>
        </p:graphicFrame>
      </p:grpSp>
      <p:grpSp>
        <p:nvGrpSpPr>
          <p:cNvPr id="60440" name="Group 24"/>
          <p:cNvGrpSpPr>
            <a:grpSpLocks/>
          </p:cNvGrpSpPr>
          <p:nvPr/>
        </p:nvGrpSpPr>
        <p:grpSpPr bwMode="auto">
          <a:xfrm>
            <a:off x="6267450" y="3860800"/>
            <a:ext cx="1441450" cy="576263"/>
            <a:chOff x="3424" y="1888"/>
            <a:chExt cx="908" cy="363"/>
          </a:xfrm>
        </p:grpSpPr>
        <p:sp>
          <p:nvSpPr>
            <p:cNvPr id="60430" name="Line 14"/>
            <p:cNvSpPr>
              <a:spLocks noChangeShapeType="1"/>
            </p:cNvSpPr>
            <p:nvPr/>
          </p:nvSpPr>
          <p:spPr bwMode="auto">
            <a:xfrm>
              <a:off x="3424" y="1888"/>
              <a:ext cx="9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0433" name="Object 17"/>
            <p:cNvGraphicFramePr>
              <a:graphicFrameLocks noChangeAspect="1"/>
            </p:cNvGraphicFramePr>
            <p:nvPr/>
          </p:nvGraphicFramePr>
          <p:xfrm>
            <a:off x="3787" y="1933"/>
            <a:ext cx="247" cy="318"/>
          </p:xfrm>
          <a:graphic>
            <a:graphicData uri="http://schemas.openxmlformats.org/presentationml/2006/ole">
              <p:oleObj spid="_x0000_s60433" name="Ecuación" r:id="rId8" imgW="177480" imgH="228600" progId="Equation.3">
                <p:embed/>
              </p:oleObj>
            </a:graphicData>
          </a:graphic>
        </p:graphicFrame>
      </p:grpSp>
      <p:grpSp>
        <p:nvGrpSpPr>
          <p:cNvPr id="60441" name="Group 25"/>
          <p:cNvGrpSpPr>
            <a:grpSpLocks/>
          </p:cNvGrpSpPr>
          <p:nvPr/>
        </p:nvGrpSpPr>
        <p:grpSpPr bwMode="auto">
          <a:xfrm>
            <a:off x="5980113" y="2563813"/>
            <a:ext cx="1008062" cy="1296987"/>
            <a:chOff x="3243" y="1071"/>
            <a:chExt cx="635" cy="817"/>
          </a:xfrm>
        </p:grpSpPr>
        <p:sp>
          <p:nvSpPr>
            <p:cNvPr id="60431" name="Line 15"/>
            <p:cNvSpPr>
              <a:spLocks noChangeShapeType="1"/>
            </p:cNvSpPr>
            <p:nvPr/>
          </p:nvSpPr>
          <p:spPr bwMode="auto">
            <a:xfrm flipV="1">
              <a:off x="3424" y="1071"/>
              <a:ext cx="454" cy="8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0434" name="Object 18"/>
            <p:cNvGraphicFramePr>
              <a:graphicFrameLocks noChangeAspect="1"/>
            </p:cNvGraphicFramePr>
            <p:nvPr/>
          </p:nvGraphicFramePr>
          <p:xfrm>
            <a:off x="3243" y="1253"/>
            <a:ext cx="247" cy="335"/>
          </p:xfrm>
          <a:graphic>
            <a:graphicData uri="http://schemas.openxmlformats.org/presentationml/2006/ole">
              <p:oleObj spid="_x0000_s60434" name="Ecuación" r:id="rId9" imgW="177480" imgH="241200" progId="Equation.3">
                <p:embed/>
              </p:oleObj>
            </a:graphicData>
          </a:graphic>
        </p:graphicFrame>
      </p:grpSp>
      <p:sp>
        <p:nvSpPr>
          <p:cNvPr id="60442" name="Rectangle 26"/>
          <p:cNvSpPr>
            <a:spLocks noChangeArrowheads="1"/>
          </p:cNvSpPr>
          <p:nvPr/>
        </p:nvSpPr>
        <p:spPr bwMode="auto">
          <a:xfrm>
            <a:off x="3232150" y="450850"/>
            <a:ext cx="30686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C" sz="2400"/>
              <a:t>Como es balanceado</a:t>
            </a:r>
          </a:p>
        </p:txBody>
      </p:sp>
      <p:graphicFrame>
        <p:nvGraphicFramePr>
          <p:cNvPr id="60443" name="Object 27"/>
          <p:cNvGraphicFramePr>
            <a:graphicFrameLocks noChangeAspect="1"/>
          </p:cNvGraphicFramePr>
          <p:nvPr/>
        </p:nvGraphicFramePr>
        <p:xfrm>
          <a:off x="3778250" y="1052513"/>
          <a:ext cx="2089150" cy="515937"/>
        </p:xfrm>
        <a:graphic>
          <a:graphicData uri="http://schemas.openxmlformats.org/presentationml/2006/ole">
            <p:oleObj spid="_x0000_s60443" name="Ecuación" r:id="rId10" imgW="97776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0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0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0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0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60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60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60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60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0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 animBg="1"/>
      <p:bldP spid="604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2043113" y="620713"/>
            <a:ext cx="49768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400" b="1"/>
              <a:t>CARGA 3</a:t>
            </a:r>
            <a:r>
              <a:rPr lang="el-GR" sz="2400" b="1">
                <a:cs typeface="Arial" charset="0"/>
              </a:rPr>
              <a:t>Φ</a:t>
            </a:r>
            <a:r>
              <a:rPr lang="es-ES" sz="2400" b="1">
                <a:cs typeface="Arial" charset="0"/>
              </a:rPr>
              <a:t> </a:t>
            </a:r>
            <a:r>
              <a:rPr lang="el-GR" sz="2400" b="1">
                <a:cs typeface="Arial" charset="0"/>
              </a:rPr>
              <a:t>Δ</a:t>
            </a:r>
            <a:r>
              <a:rPr lang="es-ES" sz="2400" b="1">
                <a:cs typeface="Arial" charset="0"/>
              </a:rPr>
              <a:t> DESBALANCEADA</a:t>
            </a:r>
            <a:endParaRPr lang="el-GR" sz="2400" b="1">
              <a:cs typeface="Arial" charset="0"/>
            </a:endParaRPr>
          </a:p>
        </p:txBody>
      </p:sp>
      <p:grpSp>
        <p:nvGrpSpPr>
          <p:cNvPr id="61445" name="Group 5"/>
          <p:cNvGrpSpPr>
            <a:grpSpLocks/>
          </p:cNvGrpSpPr>
          <p:nvPr/>
        </p:nvGrpSpPr>
        <p:grpSpPr bwMode="auto">
          <a:xfrm>
            <a:off x="755650" y="1773238"/>
            <a:ext cx="7704138" cy="3960812"/>
            <a:chOff x="476" y="1162"/>
            <a:chExt cx="4853" cy="2495"/>
          </a:xfrm>
        </p:grpSpPr>
        <p:grpSp>
          <p:nvGrpSpPr>
            <p:cNvPr id="61446" name="Group 6"/>
            <p:cNvGrpSpPr>
              <a:grpSpLocks/>
            </p:cNvGrpSpPr>
            <p:nvPr/>
          </p:nvGrpSpPr>
          <p:grpSpPr bwMode="auto">
            <a:xfrm>
              <a:off x="476" y="1162"/>
              <a:ext cx="4853" cy="2495"/>
              <a:chOff x="476" y="1162"/>
              <a:chExt cx="4853" cy="2495"/>
            </a:xfrm>
          </p:grpSpPr>
          <p:sp>
            <p:nvSpPr>
              <p:cNvPr id="61447" name="Line 7"/>
              <p:cNvSpPr>
                <a:spLocks noChangeShapeType="1"/>
              </p:cNvSpPr>
              <p:nvPr/>
            </p:nvSpPr>
            <p:spPr bwMode="auto">
              <a:xfrm>
                <a:off x="476" y="1162"/>
                <a:ext cx="0" cy="24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48" name="Line 8"/>
              <p:cNvSpPr>
                <a:spLocks noChangeShapeType="1"/>
              </p:cNvSpPr>
              <p:nvPr/>
            </p:nvSpPr>
            <p:spPr bwMode="auto">
              <a:xfrm>
                <a:off x="748" y="1162"/>
                <a:ext cx="0" cy="24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49" name="Line 9"/>
              <p:cNvSpPr>
                <a:spLocks noChangeShapeType="1"/>
              </p:cNvSpPr>
              <p:nvPr/>
            </p:nvSpPr>
            <p:spPr bwMode="auto">
              <a:xfrm>
                <a:off x="1020" y="1162"/>
                <a:ext cx="0" cy="24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50" name="Line 10"/>
              <p:cNvSpPr>
                <a:spLocks noChangeShapeType="1"/>
              </p:cNvSpPr>
              <p:nvPr/>
            </p:nvSpPr>
            <p:spPr bwMode="auto">
              <a:xfrm>
                <a:off x="1292" y="1162"/>
                <a:ext cx="0" cy="24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51" name="Line 11"/>
              <p:cNvSpPr>
                <a:spLocks noChangeShapeType="1"/>
              </p:cNvSpPr>
              <p:nvPr/>
            </p:nvSpPr>
            <p:spPr bwMode="auto">
              <a:xfrm>
                <a:off x="476" y="1434"/>
                <a:ext cx="272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52" name="Line 12"/>
              <p:cNvSpPr>
                <a:spLocks noChangeShapeType="1"/>
              </p:cNvSpPr>
              <p:nvPr/>
            </p:nvSpPr>
            <p:spPr bwMode="auto">
              <a:xfrm>
                <a:off x="1020" y="2704"/>
                <a:ext cx="272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53" name="Line 13"/>
              <p:cNvSpPr>
                <a:spLocks noChangeShapeType="1"/>
              </p:cNvSpPr>
              <p:nvPr/>
            </p:nvSpPr>
            <p:spPr bwMode="auto">
              <a:xfrm>
                <a:off x="748" y="2251"/>
                <a:ext cx="272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54" name="Line 14"/>
              <p:cNvSpPr>
                <a:spLocks noChangeShapeType="1"/>
              </p:cNvSpPr>
              <p:nvPr/>
            </p:nvSpPr>
            <p:spPr bwMode="auto">
              <a:xfrm>
                <a:off x="3198" y="1434"/>
                <a:ext cx="127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55" name="Line 15"/>
              <p:cNvSpPr>
                <a:spLocks noChangeShapeType="1"/>
              </p:cNvSpPr>
              <p:nvPr/>
            </p:nvSpPr>
            <p:spPr bwMode="auto">
              <a:xfrm>
                <a:off x="4468" y="1434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56" name="Line 16"/>
              <p:cNvSpPr>
                <a:spLocks noChangeShapeType="1"/>
              </p:cNvSpPr>
              <p:nvPr/>
            </p:nvSpPr>
            <p:spPr bwMode="auto">
              <a:xfrm flipH="1">
                <a:off x="3334" y="1706"/>
                <a:ext cx="1134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57" name="Line 17"/>
              <p:cNvSpPr>
                <a:spLocks noChangeShapeType="1"/>
              </p:cNvSpPr>
              <p:nvPr/>
            </p:nvSpPr>
            <p:spPr bwMode="auto">
              <a:xfrm>
                <a:off x="3470" y="2251"/>
                <a:ext cx="45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58" name="Line 18"/>
              <p:cNvSpPr>
                <a:spLocks noChangeShapeType="1"/>
              </p:cNvSpPr>
              <p:nvPr/>
            </p:nvSpPr>
            <p:spPr bwMode="auto">
              <a:xfrm>
                <a:off x="3923" y="2251"/>
                <a:ext cx="9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59" name="Line 19"/>
              <p:cNvSpPr>
                <a:spLocks noChangeShapeType="1"/>
              </p:cNvSpPr>
              <p:nvPr/>
            </p:nvSpPr>
            <p:spPr bwMode="auto">
              <a:xfrm>
                <a:off x="4468" y="1706"/>
                <a:ext cx="861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60" name="Line 20"/>
              <p:cNvSpPr>
                <a:spLocks noChangeShapeType="1"/>
              </p:cNvSpPr>
              <p:nvPr/>
            </p:nvSpPr>
            <p:spPr bwMode="auto">
              <a:xfrm>
                <a:off x="3742" y="2704"/>
                <a:ext cx="117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61" name="Line 21"/>
              <p:cNvSpPr>
                <a:spLocks noChangeShapeType="1"/>
              </p:cNvSpPr>
              <p:nvPr/>
            </p:nvSpPr>
            <p:spPr bwMode="auto">
              <a:xfrm>
                <a:off x="4921" y="2251"/>
                <a:ext cx="4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62" name="Line 22"/>
              <p:cNvSpPr>
                <a:spLocks noChangeShapeType="1"/>
              </p:cNvSpPr>
              <p:nvPr/>
            </p:nvSpPr>
            <p:spPr bwMode="auto">
              <a:xfrm>
                <a:off x="5329" y="2251"/>
                <a:ext cx="0" cy="4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61463" name="Line 23"/>
              <p:cNvSpPr>
                <a:spLocks noChangeShapeType="1"/>
              </p:cNvSpPr>
              <p:nvPr/>
            </p:nvSpPr>
            <p:spPr bwMode="auto">
              <a:xfrm>
                <a:off x="4921" y="2704"/>
                <a:ext cx="4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</p:grpSp>
        <p:sp>
          <p:nvSpPr>
            <p:cNvPr id="61464" name="Rectangle 24"/>
            <p:cNvSpPr>
              <a:spLocks noChangeArrowheads="1"/>
            </p:cNvSpPr>
            <p:nvPr/>
          </p:nvSpPr>
          <p:spPr bwMode="auto">
            <a:xfrm>
              <a:off x="4241" y="2205"/>
              <a:ext cx="408" cy="136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1465" name="Rectangle 25"/>
            <p:cNvSpPr>
              <a:spLocks noChangeArrowheads="1"/>
            </p:cNvSpPr>
            <p:nvPr/>
          </p:nvSpPr>
          <p:spPr bwMode="auto">
            <a:xfrm rot="8901237">
              <a:off x="3767" y="1880"/>
              <a:ext cx="317" cy="18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1466" name="Rectangle 26"/>
            <p:cNvSpPr>
              <a:spLocks noChangeArrowheads="1"/>
            </p:cNvSpPr>
            <p:nvPr/>
          </p:nvSpPr>
          <p:spPr bwMode="auto">
            <a:xfrm rot="12754082">
              <a:off x="4740" y="1887"/>
              <a:ext cx="317" cy="18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sp>
        <p:nvSpPr>
          <p:cNvPr id="61467" name="WordArt 27"/>
          <p:cNvSpPr>
            <a:spLocks noChangeArrowheads="1" noChangeShapeType="1" noTextEdit="1"/>
          </p:cNvSpPr>
          <p:nvPr/>
        </p:nvSpPr>
        <p:spPr bwMode="auto">
          <a:xfrm>
            <a:off x="684213" y="1557338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a</a:t>
            </a:r>
          </a:p>
        </p:txBody>
      </p:sp>
      <p:sp>
        <p:nvSpPr>
          <p:cNvPr id="61468" name="WordArt 28"/>
          <p:cNvSpPr>
            <a:spLocks noChangeArrowheads="1" noChangeShapeType="1" noTextEdit="1"/>
          </p:cNvSpPr>
          <p:nvPr/>
        </p:nvSpPr>
        <p:spPr bwMode="auto">
          <a:xfrm>
            <a:off x="1187450" y="1557338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b</a:t>
            </a:r>
          </a:p>
        </p:txBody>
      </p:sp>
      <p:sp>
        <p:nvSpPr>
          <p:cNvPr id="61469" name="WordArt 29"/>
          <p:cNvSpPr>
            <a:spLocks noChangeArrowheads="1" noChangeShapeType="1" noTextEdit="1"/>
          </p:cNvSpPr>
          <p:nvPr/>
        </p:nvSpPr>
        <p:spPr bwMode="auto">
          <a:xfrm>
            <a:off x="1619250" y="1557338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c</a:t>
            </a:r>
          </a:p>
        </p:txBody>
      </p:sp>
      <p:sp>
        <p:nvSpPr>
          <p:cNvPr id="61470" name="WordArt 30"/>
          <p:cNvSpPr>
            <a:spLocks noChangeArrowheads="1" noChangeShapeType="1" noTextEdit="1"/>
          </p:cNvSpPr>
          <p:nvPr/>
        </p:nvSpPr>
        <p:spPr bwMode="auto">
          <a:xfrm>
            <a:off x="2051050" y="1557338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n</a:t>
            </a:r>
          </a:p>
        </p:txBody>
      </p:sp>
      <p:grpSp>
        <p:nvGrpSpPr>
          <p:cNvPr id="61471" name="Group 31"/>
          <p:cNvGrpSpPr>
            <a:grpSpLocks/>
          </p:cNvGrpSpPr>
          <p:nvPr/>
        </p:nvGrpSpPr>
        <p:grpSpPr bwMode="auto">
          <a:xfrm>
            <a:off x="3254375" y="1687513"/>
            <a:ext cx="0" cy="444500"/>
            <a:chOff x="1701" y="1107"/>
            <a:chExt cx="635" cy="282"/>
          </a:xfrm>
        </p:grpSpPr>
        <p:sp>
          <p:nvSpPr>
            <p:cNvPr id="61472" name="Line 32"/>
            <p:cNvSpPr>
              <a:spLocks noChangeShapeType="1"/>
            </p:cNvSpPr>
            <p:nvPr/>
          </p:nvSpPr>
          <p:spPr bwMode="auto">
            <a:xfrm>
              <a:off x="1701" y="1389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61473" name="Object 33"/>
            <p:cNvGraphicFramePr>
              <a:graphicFrameLocks noChangeAspect="1"/>
            </p:cNvGraphicFramePr>
            <p:nvPr/>
          </p:nvGraphicFramePr>
          <p:xfrm>
            <a:off x="1927" y="1107"/>
            <a:ext cx="224" cy="282"/>
          </p:xfrm>
          <a:graphic>
            <a:graphicData uri="http://schemas.openxmlformats.org/presentationml/2006/ole">
              <p:oleObj spid="_x0000_s61473" name="Ecuación" r:id="rId4" imgW="164880" imgH="241200" progId="Equation.3">
                <p:embed/>
              </p:oleObj>
            </a:graphicData>
          </a:graphic>
        </p:graphicFrame>
      </p:grpSp>
      <p:grpSp>
        <p:nvGrpSpPr>
          <p:cNvPr id="61474" name="Group 34"/>
          <p:cNvGrpSpPr>
            <a:grpSpLocks/>
          </p:cNvGrpSpPr>
          <p:nvPr/>
        </p:nvGrpSpPr>
        <p:grpSpPr bwMode="auto">
          <a:xfrm>
            <a:off x="2700338" y="2981325"/>
            <a:ext cx="1008062" cy="447675"/>
            <a:chOff x="1701" y="1923"/>
            <a:chExt cx="635" cy="282"/>
          </a:xfrm>
        </p:grpSpPr>
        <p:sp>
          <p:nvSpPr>
            <p:cNvPr id="61475" name="Line 35"/>
            <p:cNvSpPr>
              <a:spLocks noChangeShapeType="1"/>
            </p:cNvSpPr>
            <p:nvPr/>
          </p:nvSpPr>
          <p:spPr bwMode="auto">
            <a:xfrm>
              <a:off x="1701" y="2205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61476" name="Object 36"/>
            <p:cNvGraphicFramePr>
              <a:graphicFrameLocks noChangeAspect="1"/>
            </p:cNvGraphicFramePr>
            <p:nvPr/>
          </p:nvGraphicFramePr>
          <p:xfrm>
            <a:off x="1927" y="1923"/>
            <a:ext cx="224" cy="282"/>
          </p:xfrm>
          <a:graphic>
            <a:graphicData uri="http://schemas.openxmlformats.org/presentationml/2006/ole">
              <p:oleObj spid="_x0000_s61476" name="Ecuación" r:id="rId5" imgW="164880" imgH="241200" progId="Equation.3">
                <p:embed/>
              </p:oleObj>
            </a:graphicData>
          </a:graphic>
        </p:graphicFrame>
      </p:grpSp>
      <p:grpSp>
        <p:nvGrpSpPr>
          <p:cNvPr id="61477" name="Group 37"/>
          <p:cNvGrpSpPr>
            <a:grpSpLocks/>
          </p:cNvGrpSpPr>
          <p:nvPr/>
        </p:nvGrpSpPr>
        <p:grpSpPr bwMode="auto">
          <a:xfrm>
            <a:off x="2700338" y="3717925"/>
            <a:ext cx="1008062" cy="447675"/>
            <a:chOff x="1701" y="2387"/>
            <a:chExt cx="635" cy="282"/>
          </a:xfrm>
        </p:grpSpPr>
        <p:sp>
          <p:nvSpPr>
            <p:cNvPr id="61478" name="Line 38"/>
            <p:cNvSpPr>
              <a:spLocks noChangeShapeType="1"/>
            </p:cNvSpPr>
            <p:nvPr/>
          </p:nvSpPr>
          <p:spPr bwMode="auto">
            <a:xfrm>
              <a:off x="1701" y="2659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61479" name="Object 39"/>
            <p:cNvGraphicFramePr>
              <a:graphicFrameLocks noChangeAspect="1"/>
            </p:cNvGraphicFramePr>
            <p:nvPr/>
          </p:nvGraphicFramePr>
          <p:xfrm>
            <a:off x="1882" y="2387"/>
            <a:ext cx="272" cy="282"/>
          </p:xfrm>
          <a:graphic>
            <a:graphicData uri="http://schemas.openxmlformats.org/presentationml/2006/ole">
              <p:oleObj spid="_x0000_s61479" name="Ecuación" r:id="rId6" imgW="152280" imgH="241200" progId="Equation.3">
                <p:embed/>
              </p:oleObj>
            </a:graphicData>
          </a:graphic>
        </p:graphicFrame>
      </p:grpSp>
      <p:grpSp>
        <p:nvGrpSpPr>
          <p:cNvPr id="61480" name="Group 40"/>
          <p:cNvGrpSpPr>
            <a:grpSpLocks/>
          </p:cNvGrpSpPr>
          <p:nvPr/>
        </p:nvGrpSpPr>
        <p:grpSpPr bwMode="auto">
          <a:xfrm>
            <a:off x="6443663" y="2205038"/>
            <a:ext cx="576262" cy="576262"/>
            <a:chOff x="4059" y="1434"/>
            <a:chExt cx="363" cy="363"/>
          </a:xfrm>
        </p:grpSpPr>
        <p:sp>
          <p:nvSpPr>
            <p:cNvPr id="61481" name="Line 41"/>
            <p:cNvSpPr>
              <a:spLocks noChangeShapeType="1"/>
            </p:cNvSpPr>
            <p:nvPr/>
          </p:nvSpPr>
          <p:spPr bwMode="auto">
            <a:xfrm flipH="1">
              <a:off x="4059" y="1616"/>
              <a:ext cx="363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61482" name="Object 42"/>
            <p:cNvGraphicFramePr>
              <a:graphicFrameLocks noChangeAspect="1"/>
            </p:cNvGraphicFramePr>
            <p:nvPr/>
          </p:nvGraphicFramePr>
          <p:xfrm>
            <a:off x="4059" y="1434"/>
            <a:ext cx="276" cy="282"/>
          </p:xfrm>
          <a:graphic>
            <a:graphicData uri="http://schemas.openxmlformats.org/presentationml/2006/ole">
              <p:oleObj spid="_x0000_s61482" name="Ecuación" r:id="rId7" imgW="203040" imgH="241200" progId="Equation.3">
                <p:embed/>
              </p:oleObj>
            </a:graphicData>
          </a:graphic>
        </p:graphicFrame>
      </p:grpSp>
      <p:graphicFrame>
        <p:nvGraphicFramePr>
          <p:cNvPr id="61483" name="Object 43"/>
          <p:cNvGraphicFramePr>
            <a:graphicFrameLocks noChangeAspect="1"/>
          </p:cNvGraphicFramePr>
          <p:nvPr/>
        </p:nvGraphicFramePr>
        <p:xfrm>
          <a:off x="5854700" y="2478088"/>
          <a:ext cx="465138" cy="447675"/>
        </p:xfrm>
        <a:graphic>
          <a:graphicData uri="http://schemas.openxmlformats.org/presentationml/2006/ole">
            <p:oleObj spid="_x0000_s61483" name="Ecuación" r:id="rId8" imgW="215640" imgH="241200" progId="Equation.3">
              <p:embed/>
            </p:oleObj>
          </a:graphicData>
        </a:graphic>
      </p:graphicFrame>
      <p:grpSp>
        <p:nvGrpSpPr>
          <p:cNvPr id="61484" name="Group 44"/>
          <p:cNvGrpSpPr>
            <a:grpSpLocks/>
          </p:cNvGrpSpPr>
          <p:nvPr/>
        </p:nvGrpSpPr>
        <p:grpSpPr bwMode="auto">
          <a:xfrm>
            <a:off x="5508625" y="3573463"/>
            <a:ext cx="935038" cy="447675"/>
            <a:chOff x="3470" y="2296"/>
            <a:chExt cx="589" cy="282"/>
          </a:xfrm>
        </p:grpSpPr>
        <p:sp>
          <p:nvSpPr>
            <p:cNvPr id="61485" name="Line 45"/>
            <p:cNvSpPr>
              <a:spLocks noChangeShapeType="1"/>
            </p:cNvSpPr>
            <p:nvPr/>
          </p:nvSpPr>
          <p:spPr bwMode="auto">
            <a:xfrm>
              <a:off x="3470" y="2296"/>
              <a:ext cx="5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61486" name="Object 46"/>
            <p:cNvGraphicFramePr>
              <a:graphicFrameLocks noChangeAspect="1"/>
            </p:cNvGraphicFramePr>
            <p:nvPr/>
          </p:nvGraphicFramePr>
          <p:xfrm>
            <a:off x="3606" y="2296"/>
            <a:ext cx="276" cy="282"/>
          </p:xfrm>
          <a:graphic>
            <a:graphicData uri="http://schemas.openxmlformats.org/presentationml/2006/ole">
              <p:oleObj spid="_x0000_s61486" name="Ecuación" r:id="rId9" imgW="203040" imgH="241200" progId="Equation.3">
                <p:embed/>
              </p:oleObj>
            </a:graphicData>
          </a:graphic>
        </p:graphicFrame>
      </p:grpSp>
      <p:graphicFrame>
        <p:nvGraphicFramePr>
          <p:cNvPr id="61487" name="Object 47"/>
          <p:cNvGraphicFramePr>
            <a:graphicFrameLocks noChangeAspect="1"/>
          </p:cNvGraphicFramePr>
          <p:nvPr/>
        </p:nvGraphicFramePr>
        <p:xfrm>
          <a:off x="6864350" y="3630613"/>
          <a:ext cx="465138" cy="447675"/>
        </p:xfrm>
        <a:graphic>
          <a:graphicData uri="http://schemas.openxmlformats.org/presentationml/2006/ole">
            <p:oleObj spid="_x0000_s61487" name="Ecuación" r:id="rId10" imgW="215640" imgH="241200" progId="Equation.3">
              <p:embed/>
            </p:oleObj>
          </a:graphicData>
        </a:graphic>
      </p:graphicFrame>
      <p:grpSp>
        <p:nvGrpSpPr>
          <p:cNvPr id="61488" name="Group 48"/>
          <p:cNvGrpSpPr>
            <a:grpSpLocks/>
          </p:cNvGrpSpPr>
          <p:nvPr/>
        </p:nvGrpSpPr>
        <p:grpSpPr bwMode="auto">
          <a:xfrm>
            <a:off x="8101013" y="2981325"/>
            <a:ext cx="654050" cy="447675"/>
            <a:chOff x="5103" y="1923"/>
            <a:chExt cx="412" cy="282"/>
          </a:xfrm>
        </p:grpSpPr>
        <p:sp>
          <p:nvSpPr>
            <p:cNvPr id="61489" name="Line 49"/>
            <p:cNvSpPr>
              <a:spLocks noChangeShapeType="1"/>
            </p:cNvSpPr>
            <p:nvPr/>
          </p:nvSpPr>
          <p:spPr bwMode="auto">
            <a:xfrm flipH="1" flipV="1">
              <a:off x="5103" y="2024"/>
              <a:ext cx="272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61490" name="Object 50"/>
            <p:cNvGraphicFramePr>
              <a:graphicFrameLocks noChangeAspect="1"/>
            </p:cNvGraphicFramePr>
            <p:nvPr/>
          </p:nvGraphicFramePr>
          <p:xfrm>
            <a:off x="5239" y="1923"/>
            <a:ext cx="276" cy="282"/>
          </p:xfrm>
          <a:graphic>
            <a:graphicData uri="http://schemas.openxmlformats.org/presentationml/2006/ole">
              <p:oleObj spid="_x0000_s61490" name="Ecuación" r:id="rId11" imgW="203040" imgH="241200" progId="Equation.3">
                <p:embed/>
              </p:oleObj>
            </a:graphicData>
          </a:graphic>
        </p:graphicFrame>
      </p:grpSp>
      <p:graphicFrame>
        <p:nvGraphicFramePr>
          <p:cNvPr id="61491" name="Object 51"/>
          <p:cNvGraphicFramePr>
            <a:graphicFrameLocks noChangeAspect="1"/>
          </p:cNvGraphicFramePr>
          <p:nvPr/>
        </p:nvGraphicFramePr>
        <p:xfrm>
          <a:off x="7812088" y="2565400"/>
          <a:ext cx="465137" cy="447675"/>
        </p:xfrm>
        <a:graphic>
          <a:graphicData uri="http://schemas.openxmlformats.org/presentationml/2006/ole">
            <p:oleObj spid="_x0000_s61491" name="Ecuación" r:id="rId12" imgW="215640" imgH="241200" progId="Equation.3">
              <p:embed/>
            </p:oleObj>
          </a:graphicData>
        </a:graphic>
      </p:graphicFrame>
      <p:graphicFrame>
        <p:nvGraphicFramePr>
          <p:cNvPr id="61492" name="Object 52"/>
          <p:cNvGraphicFramePr>
            <a:graphicFrameLocks noChangeAspect="1"/>
          </p:cNvGraphicFramePr>
          <p:nvPr/>
        </p:nvGraphicFramePr>
        <p:xfrm>
          <a:off x="6316663" y="3078163"/>
          <a:ext cx="463550" cy="341312"/>
        </p:xfrm>
        <a:graphic>
          <a:graphicData uri="http://schemas.openxmlformats.org/presentationml/2006/ole">
            <p:oleObj spid="_x0000_s61492" name="Ecuación" r:id="rId13" imgW="266400" imgH="228600" progId="Equation.3">
              <p:embed/>
            </p:oleObj>
          </a:graphicData>
        </a:graphic>
      </p:graphicFrame>
      <p:graphicFrame>
        <p:nvGraphicFramePr>
          <p:cNvPr id="61493" name="Object 53"/>
          <p:cNvGraphicFramePr>
            <a:graphicFrameLocks noChangeAspect="1"/>
          </p:cNvGraphicFramePr>
          <p:nvPr/>
        </p:nvGraphicFramePr>
        <p:xfrm>
          <a:off x="6832600" y="3070225"/>
          <a:ext cx="376238" cy="360363"/>
        </p:xfrm>
        <a:graphic>
          <a:graphicData uri="http://schemas.openxmlformats.org/presentationml/2006/ole">
            <p:oleObj spid="_x0000_s61493" name="Ecuación" r:id="rId14" imgW="266400" imgH="241200" progId="Equation.3">
              <p:embed/>
            </p:oleObj>
          </a:graphicData>
        </a:graphic>
      </p:graphicFrame>
      <p:graphicFrame>
        <p:nvGraphicFramePr>
          <p:cNvPr id="61494" name="Object 54"/>
          <p:cNvGraphicFramePr>
            <a:graphicFrameLocks noChangeAspect="1"/>
          </p:cNvGraphicFramePr>
          <p:nvPr/>
        </p:nvGraphicFramePr>
        <p:xfrm>
          <a:off x="7489825" y="3141663"/>
          <a:ext cx="358775" cy="360362"/>
        </p:xfrm>
        <a:graphic>
          <a:graphicData uri="http://schemas.openxmlformats.org/presentationml/2006/ole">
            <p:oleObj spid="_x0000_s61494" name="Ecuación" r:id="rId15" imgW="253800" imgH="241200" progId="Equation.3">
              <p:embed/>
            </p:oleObj>
          </a:graphicData>
        </a:graphic>
      </p:graphicFrame>
      <p:grpSp>
        <p:nvGrpSpPr>
          <p:cNvPr id="61495" name="Group 55"/>
          <p:cNvGrpSpPr>
            <a:grpSpLocks/>
          </p:cNvGrpSpPr>
          <p:nvPr/>
        </p:nvGrpSpPr>
        <p:grpSpPr bwMode="auto">
          <a:xfrm>
            <a:off x="2627313" y="1735138"/>
            <a:ext cx="1008062" cy="412750"/>
            <a:chOff x="1701" y="1945"/>
            <a:chExt cx="635" cy="260"/>
          </a:xfrm>
        </p:grpSpPr>
        <p:sp>
          <p:nvSpPr>
            <p:cNvPr id="61496" name="Line 56"/>
            <p:cNvSpPr>
              <a:spLocks noChangeShapeType="1"/>
            </p:cNvSpPr>
            <p:nvPr/>
          </p:nvSpPr>
          <p:spPr bwMode="auto">
            <a:xfrm>
              <a:off x="1701" y="2205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61497" name="Object 57"/>
            <p:cNvGraphicFramePr>
              <a:graphicFrameLocks noChangeAspect="1"/>
            </p:cNvGraphicFramePr>
            <p:nvPr/>
          </p:nvGraphicFramePr>
          <p:xfrm>
            <a:off x="1935" y="1945"/>
            <a:ext cx="207" cy="237"/>
          </p:xfrm>
          <a:graphic>
            <a:graphicData uri="http://schemas.openxmlformats.org/presentationml/2006/ole">
              <p:oleObj spid="_x0000_s61497" name="Ecuación" r:id="rId16" imgW="152280" imgH="203040" progId="Equation.3">
                <p:embed/>
              </p:oleObj>
            </a:graphicData>
          </a:graphic>
        </p:graphicFrame>
      </p:grpSp>
      <p:graphicFrame>
        <p:nvGraphicFramePr>
          <p:cNvPr id="61498" name="Object 58"/>
          <p:cNvGraphicFramePr>
            <a:graphicFrameLocks noChangeAspect="1"/>
          </p:cNvGraphicFramePr>
          <p:nvPr/>
        </p:nvGraphicFramePr>
        <p:xfrm>
          <a:off x="2247900" y="4652963"/>
          <a:ext cx="1322388" cy="922337"/>
        </p:xfrm>
        <a:graphic>
          <a:graphicData uri="http://schemas.openxmlformats.org/presentationml/2006/ole">
            <p:oleObj spid="_x0000_s61498" name="Ecuación" r:id="rId17" imgW="634680" imgH="444240" progId="Equation.3">
              <p:embed/>
            </p:oleObj>
          </a:graphicData>
        </a:graphic>
      </p:graphicFrame>
      <p:graphicFrame>
        <p:nvGraphicFramePr>
          <p:cNvPr id="61499" name="Object 59"/>
          <p:cNvGraphicFramePr>
            <a:graphicFrameLocks noChangeAspect="1"/>
          </p:cNvGraphicFramePr>
          <p:nvPr/>
        </p:nvGraphicFramePr>
        <p:xfrm>
          <a:off x="3779838" y="4652963"/>
          <a:ext cx="1322387" cy="922337"/>
        </p:xfrm>
        <a:graphic>
          <a:graphicData uri="http://schemas.openxmlformats.org/presentationml/2006/ole">
            <p:oleObj spid="_x0000_s61499" name="Ecuación" r:id="rId18" imgW="634680" imgH="444240" progId="Equation.3">
              <p:embed/>
            </p:oleObj>
          </a:graphicData>
        </a:graphic>
      </p:graphicFrame>
      <p:graphicFrame>
        <p:nvGraphicFramePr>
          <p:cNvPr id="61500" name="Object 60"/>
          <p:cNvGraphicFramePr>
            <a:graphicFrameLocks noChangeAspect="1"/>
          </p:cNvGraphicFramePr>
          <p:nvPr/>
        </p:nvGraphicFramePr>
        <p:xfrm>
          <a:off x="5592763" y="4652963"/>
          <a:ext cx="1295400" cy="922337"/>
        </p:xfrm>
        <a:graphic>
          <a:graphicData uri="http://schemas.openxmlformats.org/presentationml/2006/ole">
            <p:oleObj spid="_x0000_s61500" name="Ecuación" r:id="rId19" imgW="62208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1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1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6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1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1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1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1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1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1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1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1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1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1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1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1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9" dur="2000"/>
                                        <p:tgtEl>
                                          <p:spTgt spid="61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3" dur="2000"/>
                                        <p:tgtEl>
                                          <p:spTgt spid="61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61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/>
      <p:bldP spid="61467" grpId="0" animBg="1"/>
      <p:bldP spid="61468" grpId="0" animBg="1"/>
      <p:bldP spid="61469" grpId="0" animBg="1"/>
      <p:bldP spid="614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3492500" y="115888"/>
            <a:ext cx="18970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400"/>
              <a:t>Por ejemplo:</a:t>
            </a:r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4151313" y="549275"/>
            <a:ext cx="7270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400"/>
              <a:t>Sea</a:t>
            </a:r>
          </a:p>
        </p:txBody>
      </p:sp>
      <p:graphicFrame>
        <p:nvGraphicFramePr>
          <p:cNvPr id="92167" name="Object 7"/>
          <p:cNvGraphicFramePr>
            <a:graphicFrameLocks noChangeAspect="1"/>
          </p:cNvGraphicFramePr>
          <p:nvPr/>
        </p:nvGraphicFramePr>
        <p:xfrm>
          <a:off x="1403350" y="908050"/>
          <a:ext cx="2376488" cy="1301750"/>
        </p:xfrm>
        <a:graphic>
          <a:graphicData uri="http://schemas.openxmlformats.org/presentationml/2006/ole">
            <p:oleObj spid="_x0000_s92167" name="Ecuación" r:id="rId4" imgW="1320480" imgH="723600" progId="Equation.3">
              <p:embed/>
            </p:oleObj>
          </a:graphicData>
        </a:graphic>
      </p:graphicFrame>
      <p:graphicFrame>
        <p:nvGraphicFramePr>
          <p:cNvPr id="92168" name="Object 8"/>
          <p:cNvGraphicFramePr>
            <a:graphicFrameLocks noChangeAspect="1"/>
          </p:cNvGraphicFramePr>
          <p:nvPr/>
        </p:nvGraphicFramePr>
        <p:xfrm>
          <a:off x="5568950" y="981075"/>
          <a:ext cx="2098675" cy="1281113"/>
        </p:xfrm>
        <a:graphic>
          <a:graphicData uri="http://schemas.openxmlformats.org/presentationml/2006/ole">
            <p:oleObj spid="_x0000_s92168" name="Ecuación" r:id="rId5" imgW="1104840" imgH="723600" progId="Equation.3">
              <p:embed/>
            </p:oleObj>
          </a:graphicData>
        </a:graphic>
      </p:graphicFrame>
      <p:graphicFrame>
        <p:nvGraphicFramePr>
          <p:cNvPr id="92169" name="Object 9"/>
          <p:cNvGraphicFramePr>
            <a:graphicFrameLocks noChangeAspect="1"/>
          </p:cNvGraphicFramePr>
          <p:nvPr/>
        </p:nvGraphicFramePr>
        <p:xfrm>
          <a:off x="2484438" y="2349500"/>
          <a:ext cx="4467225" cy="735013"/>
        </p:xfrm>
        <a:graphic>
          <a:graphicData uri="http://schemas.openxmlformats.org/presentationml/2006/ole">
            <p:oleObj spid="_x0000_s92169" name="Ecuación" r:id="rId6" imgW="2273040" imgH="444240" progId="Equation.3">
              <p:embed/>
            </p:oleObj>
          </a:graphicData>
        </a:graphic>
      </p:graphicFrame>
      <p:graphicFrame>
        <p:nvGraphicFramePr>
          <p:cNvPr id="92170" name="Object 10"/>
          <p:cNvGraphicFramePr>
            <a:graphicFrameLocks noChangeAspect="1"/>
          </p:cNvGraphicFramePr>
          <p:nvPr/>
        </p:nvGraphicFramePr>
        <p:xfrm>
          <a:off x="2135188" y="3213100"/>
          <a:ext cx="5165725" cy="735013"/>
        </p:xfrm>
        <a:graphic>
          <a:graphicData uri="http://schemas.openxmlformats.org/presentationml/2006/ole">
            <p:oleObj spid="_x0000_s92170" name="Ecuación" r:id="rId7" imgW="2628720" imgH="444240" progId="Equation.3">
              <p:embed/>
            </p:oleObj>
          </a:graphicData>
        </a:graphic>
      </p:graphicFrame>
      <p:graphicFrame>
        <p:nvGraphicFramePr>
          <p:cNvPr id="92171" name="Object 11"/>
          <p:cNvGraphicFramePr>
            <a:graphicFrameLocks noChangeAspect="1"/>
          </p:cNvGraphicFramePr>
          <p:nvPr/>
        </p:nvGraphicFramePr>
        <p:xfrm>
          <a:off x="2422525" y="4133850"/>
          <a:ext cx="4567238" cy="735013"/>
        </p:xfrm>
        <a:graphic>
          <a:graphicData uri="http://schemas.openxmlformats.org/presentationml/2006/ole">
            <p:oleObj spid="_x0000_s92171" name="Ecuación" r:id="rId8" imgW="2323800" imgH="444240" progId="Equation.3">
              <p:embed/>
            </p:oleObj>
          </a:graphicData>
        </a:graphic>
      </p:graphicFrame>
      <p:graphicFrame>
        <p:nvGraphicFramePr>
          <p:cNvPr id="92172" name="Object 12"/>
          <p:cNvGraphicFramePr>
            <a:graphicFrameLocks noChangeAspect="1"/>
          </p:cNvGraphicFramePr>
          <p:nvPr/>
        </p:nvGraphicFramePr>
        <p:xfrm>
          <a:off x="1312863" y="5013325"/>
          <a:ext cx="6788150" cy="431800"/>
        </p:xfrm>
        <a:graphic>
          <a:graphicData uri="http://schemas.openxmlformats.org/presentationml/2006/ole">
            <p:oleObj spid="_x0000_s92172" name="Ecuación" r:id="rId9" imgW="3454200" imgH="241200" progId="Equation.3">
              <p:embed/>
            </p:oleObj>
          </a:graphicData>
        </a:graphic>
      </p:graphicFrame>
      <p:graphicFrame>
        <p:nvGraphicFramePr>
          <p:cNvPr id="92173" name="Object 13"/>
          <p:cNvGraphicFramePr>
            <a:graphicFrameLocks noChangeAspect="1"/>
          </p:cNvGraphicFramePr>
          <p:nvPr/>
        </p:nvGraphicFramePr>
        <p:xfrm>
          <a:off x="1568450" y="5516563"/>
          <a:ext cx="6315075" cy="431800"/>
        </p:xfrm>
        <a:graphic>
          <a:graphicData uri="http://schemas.openxmlformats.org/presentationml/2006/ole">
            <p:oleObj spid="_x0000_s92173" name="Ecuación" r:id="rId10" imgW="3213000" imgH="241200" progId="Equation.3">
              <p:embed/>
            </p:oleObj>
          </a:graphicData>
        </a:graphic>
      </p:graphicFrame>
      <p:graphicFrame>
        <p:nvGraphicFramePr>
          <p:cNvPr id="92174" name="Object 14"/>
          <p:cNvGraphicFramePr>
            <a:graphicFrameLocks noChangeAspect="1"/>
          </p:cNvGraphicFramePr>
          <p:nvPr/>
        </p:nvGraphicFramePr>
        <p:xfrm>
          <a:off x="1531938" y="6021388"/>
          <a:ext cx="6388100" cy="431800"/>
        </p:xfrm>
        <a:graphic>
          <a:graphicData uri="http://schemas.openxmlformats.org/presentationml/2006/ole">
            <p:oleObj spid="_x0000_s92174" name="Ecuación" r:id="rId11" imgW="325116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5" grpId="0"/>
      <p:bldP spid="921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20" name="Group 4"/>
          <p:cNvGrpSpPr>
            <a:grpSpLocks/>
          </p:cNvGrpSpPr>
          <p:nvPr/>
        </p:nvGrpSpPr>
        <p:grpSpPr bwMode="auto">
          <a:xfrm>
            <a:off x="1331913" y="1804988"/>
            <a:ext cx="5111750" cy="2835275"/>
            <a:chOff x="476" y="845"/>
            <a:chExt cx="3220" cy="1786"/>
          </a:xfrm>
        </p:grpSpPr>
        <p:grpSp>
          <p:nvGrpSpPr>
            <p:cNvPr id="34821" name="Group 5"/>
            <p:cNvGrpSpPr>
              <a:grpSpLocks/>
            </p:cNvGrpSpPr>
            <p:nvPr/>
          </p:nvGrpSpPr>
          <p:grpSpPr bwMode="auto">
            <a:xfrm>
              <a:off x="476" y="845"/>
              <a:ext cx="3220" cy="1414"/>
              <a:chOff x="431" y="1517"/>
              <a:chExt cx="3220" cy="1414"/>
            </a:xfrm>
          </p:grpSpPr>
          <p:sp>
            <p:nvSpPr>
              <p:cNvPr id="34822" name="Arc 6"/>
              <p:cNvSpPr>
                <a:spLocks/>
              </p:cNvSpPr>
              <p:nvPr/>
            </p:nvSpPr>
            <p:spPr bwMode="auto">
              <a:xfrm rot="7612" flipH="1">
                <a:off x="431" y="1517"/>
                <a:ext cx="544" cy="776"/>
              </a:xfrm>
              <a:custGeom>
                <a:avLst/>
                <a:gdLst>
                  <a:gd name="G0" fmla="+- 21556 0 0"/>
                  <a:gd name="G1" fmla="+- 21600 0 0"/>
                  <a:gd name="G2" fmla="+- 21600 0 0"/>
                  <a:gd name="T0" fmla="*/ 0 w 43108"/>
                  <a:gd name="T1" fmla="*/ 20217 h 21600"/>
                  <a:gd name="T2" fmla="*/ 43108 w 43108"/>
                  <a:gd name="T3" fmla="*/ 20158 h 21600"/>
                  <a:gd name="T4" fmla="*/ 21556 w 4310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08" h="21600" fill="none" extrusionOk="0">
                    <a:moveTo>
                      <a:pt x="0" y="20217"/>
                    </a:moveTo>
                    <a:cubicBezTo>
                      <a:pt x="729" y="8847"/>
                      <a:pt x="10163" y="-1"/>
                      <a:pt x="21556" y="0"/>
                    </a:cubicBezTo>
                    <a:cubicBezTo>
                      <a:pt x="32925" y="0"/>
                      <a:pt x="42348" y="8813"/>
                      <a:pt x="43107" y="20158"/>
                    </a:cubicBezTo>
                  </a:path>
                  <a:path w="43108" h="21600" stroke="0" extrusionOk="0">
                    <a:moveTo>
                      <a:pt x="0" y="20217"/>
                    </a:moveTo>
                    <a:cubicBezTo>
                      <a:pt x="729" y="8847"/>
                      <a:pt x="10163" y="-1"/>
                      <a:pt x="21556" y="0"/>
                    </a:cubicBezTo>
                    <a:cubicBezTo>
                      <a:pt x="32925" y="0"/>
                      <a:pt x="42348" y="8813"/>
                      <a:pt x="43107" y="20158"/>
                    </a:cubicBezTo>
                    <a:lnTo>
                      <a:pt x="21556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23" name="Arc 7"/>
              <p:cNvSpPr>
                <a:spLocks/>
              </p:cNvSpPr>
              <p:nvPr/>
            </p:nvSpPr>
            <p:spPr bwMode="auto">
              <a:xfrm rot="10790916" flipH="1">
                <a:off x="973" y="2155"/>
                <a:ext cx="501" cy="771"/>
              </a:xfrm>
              <a:custGeom>
                <a:avLst/>
                <a:gdLst>
                  <a:gd name="G0" fmla="+- 21432 0 0"/>
                  <a:gd name="G1" fmla="+- 21600 0 0"/>
                  <a:gd name="G2" fmla="+- 21600 0 0"/>
                  <a:gd name="T0" fmla="*/ 0 w 42745"/>
                  <a:gd name="T1" fmla="*/ 18908 h 21600"/>
                  <a:gd name="T2" fmla="*/ 42745 w 42745"/>
                  <a:gd name="T3" fmla="*/ 18092 h 21600"/>
                  <a:gd name="T4" fmla="*/ 21432 w 42745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45" h="21600" fill="none" extrusionOk="0">
                    <a:moveTo>
                      <a:pt x="0" y="18908"/>
                    </a:moveTo>
                    <a:cubicBezTo>
                      <a:pt x="1357" y="8104"/>
                      <a:pt x="10543" y="-1"/>
                      <a:pt x="21432" y="0"/>
                    </a:cubicBezTo>
                    <a:cubicBezTo>
                      <a:pt x="32007" y="0"/>
                      <a:pt x="41027" y="7656"/>
                      <a:pt x="42745" y="18091"/>
                    </a:cubicBezTo>
                  </a:path>
                  <a:path w="42745" h="21600" stroke="0" extrusionOk="0">
                    <a:moveTo>
                      <a:pt x="0" y="18908"/>
                    </a:moveTo>
                    <a:cubicBezTo>
                      <a:pt x="1357" y="8104"/>
                      <a:pt x="10543" y="-1"/>
                      <a:pt x="21432" y="0"/>
                    </a:cubicBezTo>
                    <a:cubicBezTo>
                      <a:pt x="32007" y="0"/>
                      <a:pt x="41027" y="7656"/>
                      <a:pt x="42745" y="18091"/>
                    </a:cubicBezTo>
                    <a:lnTo>
                      <a:pt x="21432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24" name="Arc 8"/>
              <p:cNvSpPr>
                <a:spLocks/>
              </p:cNvSpPr>
              <p:nvPr/>
            </p:nvSpPr>
            <p:spPr bwMode="auto">
              <a:xfrm rot="7612" flipH="1">
                <a:off x="1474" y="1518"/>
                <a:ext cx="545" cy="766"/>
              </a:xfrm>
              <a:custGeom>
                <a:avLst/>
                <a:gdLst>
                  <a:gd name="G0" fmla="+- 21579 0 0"/>
                  <a:gd name="G1" fmla="+- 21600 0 0"/>
                  <a:gd name="G2" fmla="+- 21600 0 0"/>
                  <a:gd name="T0" fmla="*/ 0 w 43179"/>
                  <a:gd name="T1" fmla="*/ 20651 h 22685"/>
                  <a:gd name="T2" fmla="*/ 43152 w 43179"/>
                  <a:gd name="T3" fmla="*/ 22685 h 22685"/>
                  <a:gd name="T4" fmla="*/ 21579 w 43179"/>
                  <a:gd name="T5" fmla="*/ 21600 h 22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79" h="22685" fill="none" extrusionOk="0">
                    <a:moveTo>
                      <a:pt x="-1" y="20650"/>
                    </a:moveTo>
                    <a:cubicBezTo>
                      <a:pt x="507" y="9101"/>
                      <a:pt x="10018" y="-1"/>
                      <a:pt x="21579" y="0"/>
                    </a:cubicBezTo>
                    <a:cubicBezTo>
                      <a:pt x="33508" y="0"/>
                      <a:pt x="43179" y="9670"/>
                      <a:pt x="43179" y="21600"/>
                    </a:cubicBezTo>
                    <a:cubicBezTo>
                      <a:pt x="43179" y="21961"/>
                      <a:pt x="43169" y="22323"/>
                      <a:pt x="43151" y="22684"/>
                    </a:cubicBezTo>
                  </a:path>
                  <a:path w="43179" h="22685" stroke="0" extrusionOk="0">
                    <a:moveTo>
                      <a:pt x="-1" y="20650"/>
                    </a:moveTo>
                    <a:cubicBezTo>
                      <a:pt x="507" y="9101"/>
                      <a:pt x="10018" y="-1"/>
                      <a:pt x="21579" y="0"/>
                    </a:cubicBezTo>
                    <a:cubicBezTo>
                      <a:pt x="33508" y="0"/>
                      <a:pt x="43179" y="9670"/>
                      <a:pt x="43179" y="21600"/>
                    </a:cubicBezTo>
                    <a:cubicBezTo>
                      <a:pt x="43179" y="21961"/>
                      <a:pt x="43169" y="22323"/>
                      <a:pt x="43151" y="22684"/>
                    </a:cubicBezTo>
                    <a:lnTo>
                      <a:pt x="21579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25" name="Arc 9"/>
              <p:cNvSpPr>
                <a:spLocks/>
              </p:cNvSpPr>
              <p:nvPr/>
            </p:nvSpPr>
            <p:spPr bwMode="auto">
              <a:xfrm rot="10790916" flipH="1">
                <a:off x="2019" y="2108"/>
                <a:ext cx="544" cy="822"/>
              </a:xfrm>
              <a:custGeom>
                <a:avLst/>
                <a:gdLst>
                  <a:gd name="G0" fmla="+- 21366 0 0"/>
                  <a:gd name="G1" fmla="+- 21600 0 0"/>
                  <a:gd name="G2" fmla="+- 21600 0 0"/>
                  <a:gd name="T0" fmla="*/ 0 w 42679"/>
                  <a:gd name="T1" fmla="*/ 18430 h 21600"/>
                  <a:gd name="T2" fmla="*/ 42679 w 42679"/>
                  <a:gd name="T3" fmla="*/ 18092 h 21600"/>
                  <a:gd name="T4" fmla="*/ 21366 w 4267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79" h="21600" fill="none" extrusionOk="0">
                    <a:moveTo>
                      <a:pt x="-1" y="18429"/>
                    </a:moveTo>
                    <a:cubicBezTo>
                      <a:pt x="1570" y="7840"/>
                      <a:pt x="10660" y="-1"/>
                      <a:pt x="21366" y="0"/>
                    </a:cubicBezTo>
                    <a:cubicBezTo>
                      <a:pt x="31941" y="0"/>
                      <a:pt x="40961" y="7656"/>
                      <a:pt x="42679" y="18091"/>
                    </a:cubicBezTo>
                  </a:path>
                  <a:path w="42679" h="21600" stroke="0" extrusionOk="0">
                    <a:moveTo>
                      <a:pt x="-1" y="18429"/>
                    </a:moveTo>
                    <a:cubicBezTo>
                      <a:pt x="1570" y="7840"/>
                      <a:pt x="10660" y="-1"/>
                      <a:pt x="21366" y="0"/>
                    </a:cubicBezTo>
                    <a:cubicBezTo>
                      <a:pt x="31941" y="0"/>
                      <a:pt x="40961" y="7656"/>
                      <a:pt x="42679" y="18091"/>
                    </a:cubicBezTo>
                    <a:lnTo>
                      <a:pt x="21366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26" name="Arc 10"/>
              <p:cNvSpPr>
                <a:spLocks/>
              </p:cNvSpPr>
              <p:nvPr/>
            </p:nvSpPr>
            <p:spPr bwMode="auto">
              <a:xfrm rot="7612" flipH="1">
                <a:off x="2563" y="1518"/>
                <a:ext cx="544" cy="822"/>
              </a:xfrm>
              <a:custGeom>
                <a:avLst/>
                <a:gdLst>
                  <a:gd name="G0" fmla="+- 21408 0 0"/>
                  <a:gd name="G1" fmla="+- 21600 0 0"/>
                  <a:gd name="G2" fmla="+- 21600 0 0"/>
                  <a:gd name="T0" fmla="*/ 0 w 42874"/>
                  <a:gd name="T1" fmla="*/ 18726 h 21600"/>
                  <a:gd name="T2" fmla="*/ 42874 w 42874"/>
                  <a:gd name="T3" fmla="*/ 19199 h 21600"/>
                  <a:gd name="T4" fmla="*/ 21408 w 42874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874" h="21600" fill="none" extrusionOk="0">
                    <a:moveTo>
                      <a:pt x="0" y="18726"/>
                    </a:moveTo>
                    <a:cubicBezTo>
                      <a:pt x="1439" y="8003"/>
                      <a:pt x="10589" y="-1"/>
                      <a:pt x="21408" y="0"/>
                    </a:cubicBezTo>
                    <a:cubicBezTo>
                      <a:pt x="32408" y="0"/>
                      <a:pt x="41651" y="8266"/>
                      <a:pt x="42874" y="19198"/>
                    </a:cubicBezTo>
                  </a:path>
                  <a:path w="42874" h="21600" stroke="0" extrusionOk="0">
                    <a:moveTo>
                      <a:pt x="0" y="18726"/>
                    </a:moveTo>
                    <a:cubicBezTo>
                      <a:pt x="1439" y="8003"/>
                      <a:pt x="10589" y="-1"/>
                      <a:pt x="21408" y="0"/>
                    </a:cubicBezTo>
                    <a:cubicBezTo>
                      <a:pt x="32408" y="0"/>
                      <a:pt x="41651" y="8266"/>
                      <a:pt x="42874" y="19198"/>
                    </a:cubicBezTo>
                    <a:lnTo>
                      <a:pt x="21408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27" name="Arc 11"/>
              <p:cNvSpPr>
                <a:spLocks/>
              </p:cNvSpPr>
              <p:nvPr/>
            </p:nvSpPr>
            <p:spPr bwMode="auto">
              <a:xfrm rot="10790916" flipH="1">
                <a:off x="3107" y="2109"/>
                <a:ext cx="544" cy="822"/>
              </a:xfrm>
              <a:custGeom>
                <a:avLst/>
                <a:gdLst>
                  <a:gd name="G0" fmla="+- 21366 0 0"/>
                  <a:gd name="G1" fmla="+- 21600 0 0"/>
                  <a:gd name="G2" fmla="+- 21600 0 0"/>
                  <a:gd name="T0" fmla="*/ 0 w 42679"/>
                  <a:gd name="T1" fmla="*/ 18430 h 21600"/>
                  <a:gd name="T2" fmla="*/ 42679 w 42679"/>
                  <a:gd name="T3" fmla="*/ 18092 h 21600"/>
                  <a:gd name="T4" fmla="*/ 21366 w 4267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79" h="21600" fill="none" extrusionOk="0">
                    <a:moveTo>
                      <a:pt x="-1" y="18429"/>
                    </a:moveTo>
                    <a:cubicBezTo>
                      <a:pt x="1570" y="7840"/>
                      <a:pt x="10660" y="-1"/>
                      <a:pt x="21366" y="0"/>
                    </a:cubicBezTo>
                    <a:cubicBezTo>
                      <a:pt x="31941" y="0"/>
                      <a:pt x="40961" y="7656"/>
                      <a:pt x="42679" y="18091"/>
                    </a:cubicBezTo>
                  </a:path>
                  <a:path w="42679" h="21600" stroke="0" extrusionOk="0">
                    <a:moveTo>
                      <a:pt x="-1" y="18429"/>
                    </a:moveTo>
                    <a:cubicBezTo>
                      <a:pt x="1570" y="7840"/>
                      <a:pt x="10660" y="-1"/>
                      <a:pt x="21366" y="0"/>
                    </a:cubicBezTo>
                    <a:cubicBezTo>
                      <a:pt x="31941" y="0"/>
                      <a:pt x="40961" y="7656"/>
                      <a:pt x="42679" y="18091"/>
                    </a:cubicBezTo>
                    <a:lnTo>
                      <a:pt x="21366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</p:grpSp>
        <p:sp>
          <p:nvSpPr>
            <p:cNvPr id="34828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655" y="2523"/>
              <a:ext cx="273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8000"/>
                  </a:solidFill>
                  <a:latin typeface="Arial Black"/>
                </a:rPr>
                <a:t>Vaa'</a:t>
              </a:r>
            </a:p>
          </p:txBody>
        </p:sp>
      </p:grpSp>
      <p:grpSp>
        <p:nvGrpSpPr>
          <p:cNvPr id="34829" name="Group 13"/>
          <p:cNvGrpSpPr>
            <a:grpSpLocks/>
          </p:cNvGrpSpPr>
          <p:nvPr/>
        </p:nvGrpSpPr>
        <p:grpSpPr bwMode="auto">
          <a:xfrm>
            <a:off x="755650" y="1778000"/>
            <a:ext cx="6475413" cy="2763838"/>
            <a:chOff x="749" y="890"/>
            <a:chExt cx="4079" cy="1741"/>
          </a:xfrm>
        </p:grpSpPr>
        <p:grpSp>
          <p:nvGrpSpPr>
            <p:cNvPr id="34830" name="Group 14"/>
            <p:cNvGrpSpPr>
              <a:grpSpLocks/>
            </p:cNvGrpSpPr>
            <p:nvPr/>
          </p:nvGrpSpPr>
          <p:grpSpPr bwMode="auto">
            <a:xfrm>
              <a:off x="749" y="890"/>
              <a:ext cx="3583" cy="1414"/>
              <a:chOff x="385" y="1523"/>
              <a:chExt cx="3583" cy="1414"/>
            </a:xfrm>
          </p:grpSpPr>
          <p:sp>
            <p:nvSpPr>
              <p:cNvPr id="34831" name="Arc 15"/>
              <p:cNvSpPr>
                <a:spLocks/>
              </p:cNvSpPr>
              <p:nvPr/>
            </p:nvSpPr>
            <p:spPr bwMode="auto">
              <a:xfrm flipV="1">
                <a:off x="385" y="2163"/>
                <a:ext cx="363" cy="766"/>
              </a:xfrm>
              <a:custGeom>
                <a:avLst/>
                <a:gdLst>
                  <a:gd name="G0" fmla="+- 0 0 0"/>
                  <a:gd name="G1" fmla="+- 21493 0 0"/>
                  <a:gd name="G2" fmla="+- 21600 0 0"/>
                  <a:gd name="T0" fmla="*/ 2148 w 21408"/>
                  <a:gd name="T1" fmla="*/ 0 h 21493"/>
                  <a:gd name="T2" fmla="*/ 21408 w 21408"/>
                  <a:gd name="T3" fmla="*/ 18620 h 21493"/>
                  <a:gd name="T4" fmla="*/ 0 w 21408"/>
                  <a:gd name="T5" fmla="*/ 21493 h 2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408" h="21493" fill="none" extrusionOk="0">
                    <a:moveTo>
                      <a:pt x="2147" y="0"/>
                    </a:moveTo>
                    <a:cubicBezTo>
                      <a:pt x="12106" y="995"/>
                      <a:pt x="20076" y="8700"/>
                      <a:pt x="21408" y="18619"/>
                    </a:cubicBezTo>
                  </a:path>
                  <a:path w="21408" h="21493" stroke="0" extrusionOk="0">
                    <a:moveTo>
                      <a:pt x="2147" y="0"/>
                    </a:moveTo>
                    <a:cubicBezTo>
                      <a:pt x="12106" y="995"/>
                      <a:pt x="20076" y="8700"/>
                      <a:pt x="21408" y="18619"/>
                    </a:cubicBezTo>
                    <a:lnTo>
                      <a:pt x="0" y="21493"/>
                    </a:lnTo>
                    <a:close/>
                  </a:path>
                </a:pathLst>
              </a:cu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32" name="Arc 16"/>
              <p:cNvSpPr>
                <a:spLocks/>
              </p:cNvSpPr>
              <p:nvPr/>
            </p:nvSpPr>
            <p:spPr bwMode="auto">
              <a:xfrm rot="7612" flipH="1">
                <a:off x="748" y="1523"/>
                <a:ext cx="544" cy="776"/>
              </a:xfrm>
              <a:custGeom>
                <a:avLst/>
                <a:gdLst>
                  <a:gd name="G0" fmla="+- 21556 0 0"/>
                  <a:gd name="G1" fmla="+- 21600 0 0"/>
                  <a:gd name="G2" fmla="+- 21600 0 0"/>
                  <a:gd name="T0" fmla="*/ 0 w 43108"/>
                  <a:gd name="T1" fmla="*/ 20217 h 21600"/>
                  <a:gd name="T2" fmla="*/ 43108 w 43108"/>
                  <a:gd name="T3" fmla="*/ 20158 h 21600"/>
                  <a:gd name="T4" fmla="*/ 21556 w 4310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08" h="21600" fill="none" extrusionOk="0">
                    <a:moveTo>
                      <a:pt x="0" y="20217"/>
                    </a:moveTo>
                    <a:cubicBezTo>
                      <a:pt x="729" y="8847"/>
                      <a:pt x="10163" y="-1"/>
                      <a:pt x="21556" y="0"/>
                    </a:cubicBezTo>
                    <a:cubicBezTo>
                      <a:pt x="32925" y="0"/>
                      <a:pt x="42348" y="8813"/>
                      <a:pt x="43107" y="20158"/>
                    </a:cubicBezTo>
                  </a:path>
                  <a:path w="43108" h="21600" stroke="0" extrusionOk="0">
                    <a:moveTo>
                      <a:pt x="0" y="20217"/>
                    </a:moveTo>
                    <a:cubicBezTo>
                      <a:pt x="729" y="8847"/>
                      <a:pt x="10163" y="-1"/>
                      <a:pt x="21556" y="0"/>
                    </a:cubicBezTo>
                    <a:cubicBezTo>
                      <a:pt x="32925" y="0"/>
                      <a:pt x="42348" y="8813"/>
                      <a:pt x="43107" y="20158"/>
                    </a:cubicBezTo>
                    <a:lnTo>
                      <a:pt x="21556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33" name="Arc 17"/>
              <p:cNvSpPr>
                <a:spLocks/>
              </p:cNvSpPr>
              <p:nvPr/>
            </p:nvSpPr>
            <p:spPr bwMode="auto">
              <a:xfrm rot="10790916" flipH="1">
                <a:off x="1290" y="2161"/>
                <a:ext cx="501" cy="771"/>
              </a:xfrm>
              <a:custGeom>
                <a:avLst/>
                <a:gdLst>
                  <a:gd name="G0" fmla="+- 21432 0 0"/>
                  <a:gd name="G1" fmla="+- 21600 0 0"/>
                  <a:gd name="G2" fmla="+- 21600 0 0"/>
                  <a:gd name="T0" fmla="*/ 0 w 42745"/>
                  <a:gd name="T1" fmla="*/ 18908 h 21600"/>
                  <a:gd name="T2" fmla="*/ 42745 w 42745"/>
                  <a:gd name="T3" fmla="*/ 18092 h 21600"/>
                  <a:gd name="T4" fmla="*/ 21432 w 42745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45" h="21600" fill="none" extrusionOk="0">
                    <a:moveTo>
                      <a:pt x="0" y="18908"/>
                    </a:moveTo>
                    <a:cubicBezTo>
                      <a:pt x="1357" y="8104"/>
                      <a:pt x="10543" y="-1"/>
                      <a:pt x="21432" y="0"/>
                    </a:cubicBezTo>
                    <a:cubicBezTo>
                      <a:pt x="32007" y="0"/>
                      <a:pt x="41027" y="7656"/>
                      <a:pt x="42745" y="18091"/>
                    </a:cubicBezTo>
                  </a:path>
                  <a:path w="42745" h="21600" stroke="0" extrusionOk="0">
                    <a:moveTo>
                      <a:pt x="0" y="18908"/>
                    </a:moveTo>
                    <a:cubicBezTo>
                      <a:pt x="1357" y="8104"/>
                      <a:pt x="10543" y="-1"/>
                      <a:pt x="21432" y="0"/>
                    </a:cubicBezTo>
                    <a:cubicBezTo>
                      <a:pt x="32007" y="0"/>
                      <a:pt x="41027" y="7656"/>
                      <a:pt x="42745" y="18091"/>
                    </a:cubicBezTo>
                    <a:lnTo>
                      <a:pt x="21432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34" name="Arc 18"/>
              <p:cNvSpPr>
                <a:spLocks/>
              </p:cNvSpPr>
              <p:nvPr/>
            </p:nvSpPr>
            <p:spPr bwMode="auto">
              <a:xfrm rot="7612" flipH="1">
                <a:off x="1791" y="1524"/>
                <a:ext cx="545" cy="766"/>
              </a:xfrm>
              <a:custGeom>
                <a:avLst/>
                <a:gdLst>
                  <a:gd name="G0" fmla="+- 21579 0 0"/>
                  <a:gd name="G1" fmla="+- 21600 0 0"/>
                  <a:gd name="G2" fmla="+- 21600 0 0"/>
                  <a:gd name="T0" fmla="*/ 0 w 43179"/>
                  <a:gd name="T1" fmla="*/ 20651 h 22685"/>
                  <a:gd name="T2" fmla="*/ 43152 w 43179"/>
                  <a:gd name="T3" fmla="*/ 22685 h 22685"/>
                  <a:gd name="T4" fmla="*/ 21579 w 43179"/>
                  <a:gd name="T5" fmla="*/ 21600 h 22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79" h="22685" fill="none" extrusionOk="0">
                    <a:moveTo>
                      <a:pt x="-1" y="20650"/>
                    </a:moveTo>
                    <a:cubicBezTo>
                      <a:pt x="507" y="9101"/>
                      <a:pt x="10018" y="-1"/>
                      <a:pt x="21579" y="0"/>
                    </a:cubicBezTo>
                    <a:cubicBezTo>
                      <a:pt x="33508" y="0"/>
                      <a:pt x="43179" y="9670"/>
                      <a:pt x="43179" y="21600"/>
                    </a:cubicBezTo>
                    <a:cubicBezTo>
                      <a:pt x="43179" y="21961"/>
                      <a:pt x="43169" y="22323"/>
                      <a:pt x="43151" y="22684"/>
                    </a:cubicBezTo>
                  </a:path>
                  <a:path w="43179" h="22685" stroke="0" extrusionOk="0">
                    <a:moveTo>
                      <a:pt x="-1" y="20650"/>
                    </a:moveTo>
                    <a:cubicBezTo>
                      <a:pt x="507" y="9101"/>
                      <a:pt x="10018" y="-1"/>
                      <a:pt x="21579" y="0"/>
                    </a:cubicBezTo>
                    <a:cubicBezTo>
                      <a:pt x="33508" y="0"/>
                      <a:pt x="43179" y="9670"/>
                      <a:pt x="43179" y="21600"/>
                    </a:cubicBezTo>
                    <a:cubicBezTo>
                      <a:pt x="43179" y="21961"/>
                      <a:pt x="43169" y="22323"/>
                      <a:pt x="43151" y="22684"/>
                    </a:cubicBezTo>
                    <a:lnTo>
                      <a:pt x="21579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35" name="Arc 19"/>
              <p:cNvSpPr>
                <a:spLocks/>
              </p:cNvSpPr>
              <p:nvPr/>
            </p:nvSpPr>
            <p:spPr bwMode="auto">
              <a:xfrm rot="10790916" flipH="1">
                <a:off x="2336" y="2114"/>
                <a:ext cx="544" cy="822"/>
              </a:xfrm>
              <a:custGeom>
                <a:avLst/>
                <a:gdLst>
                  <a:gd name="G0" fmla="+- 21366 0 0"/>
                  <a:gd name="G1" fmla="+- 21600 0 0"/>
                  <a:gd name="G2" fmla="+- 21600 0 0"/>
                  <a:gd name="T0" fmla="*/ 0 w 42679"/>
                  <a:gd name="T1" fmla="*/ 18430 h 21600"/>
                  <a:gd name="T2" fmla="*/ 42679 w 42679"/>
                  <a:gd name="T3" fmla="*/ 18092 h 21600"/>
                  <a:gd name="T4" fmla="*/ 21366 w 4267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79" h="21600" fill="none" extrusionOk="0">
                    <a:moveTo>
                      <a:pt x="-1" y="18429"/>
                    </a:moveTo>
                    <a:cubicBezTo>
                      <a:pt x="1570" y="7840"/>
                      <a:pt x="10660" y="-1"/>
                      <a:pt x="21366" y="0"/>
                    </a:cubicBezTo>
                    <a:cubicBezTo>
                      <a:pt x="31941" y="0"/>
                      <a:pt x="40961" y="7656"/>
                      <a:pt x="42679" y="18091"/>
                    </a:cubicBezTo>
                  </a:path>
                  <a:path w="42679" h="21600" stroke="0" extrusionOk="0">
                    <a:moveTo>
                      <a:pt x="-1" y="18429"/>
                    </a:moveTo>
                    <a:cubicBezTo>
                      <a:pt x="1570" y="7840"/>
                      <a:pt x="10660" y="-1"/>
                      <a:pt x="21366" y="0"/>
                    </a:cubicBezTo>
                    <a:cubicBezTo>
                      <a:pt x="31941" y="0"/>
                      <a:pt x="40961" y="7656"/>
                      <a:pt x="42679" y="18091"/>
                    </a:cubicBezTo>
                    <a:lnTo>
                      <a:pt x="21366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36" name="Arc 20"/>
              <p:cNvSpPr>
                <a:spLocks/>
              </p:cNvSpPr>
              <p:nvPr/>
            </p:nvSpPr>
            <p:spPr bwMode="auto">
              <a:xfrm rot="7612" flipH="1">
                <a:off x="2880" y="1524"/>
                <a:ext cx="544" cy="822"/>
              </a:xfrm>
              <a:custGeom>
                <a:avLst/>
                <a:gdLst>
                  <a:gd name="G0" fmla="+- 21408 0 0"/>
                  <a:gd name="G1" fmla="+- 21600 0 0"/>
                  <a:gd name="G2" fmla="+- 21600 0 0"/>
                  <a:gd name="T0" fmla="*/ 0 w 42874"/>
                  <a:gd name="T1" fmla="*/ 18726 h 21600"/>
                  <a:gd name="T2" fmla="*/ 42874 w 42874"/>
                  <a:gd name="T3" fmla="*/ 19199 h 21600"/>
                  <a:gd name="T4" fmla="*/ 21408 w 42874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874" h="21600" fill="none" extrusionOk="0">
                    <a:moveTo>
                      <a:pt x="0" y="18726"/>
                    </a:moveTo>
                    <a:cubicBezTo>
                      <a:pt x="1439" y="8003"/>
                      <a:pt x="10589" y="-1"/>
                      <a:pt x="21408" y="0"/>
                    </a:cubicBezTo>
                    <a:cubicBezTo>
                      <a:pt x="32408" y="0"/>
                      <a:pt x="41651" y="8266"/>
                      <a:pt x="42874" y="19198"/>
                    </a:cubicBezTo>
                  </a:path>
                  <a:path w="42874" h="21600" stroke="0" extrusionOk="0">
                    <a:moveTo>
                      <a:pt x="0" y="18726"/>
                    </a:moveTo>
                    <a:cubicBezTo>
                      <a:pt x="1439" y="8003"/>
                      <a:pt x="10589" y="-1"/>
                      <a:pt x="21408" y="0"/>
                    </a:cubicBezTo>
                    <a:cubicBezTo>
                      <a:pt x="32408" y="0"/>
                      <a:pt x="41651" y="8266"/>
                      <a:pt x="42874" y="19198"/>
                    </a:cubicBezTo>
                    <a:lnTo>
                      <a:pt x="21408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37" name="Arc 21"/>
              <p:cNvSpPr>
                <a:spLocks/>
              </p:cNvSpPr>
              <p:nvPr/>
            </p:nvSpPr>
            <p:spPr bwMode="auto">
              <a:xfrm rot="10790916" flipH="1">
                <a:off x="3424" y="2115"/>
                <a:ext cx="544" cy="822"/>
              </a:xfrm>
              <a:custGeom>
                <a:avLst/>
                <a:gdLst>
                  <a:gd name="G0" fmla="+- 21366 0 0"/>
                  <a:gd name="G1" fmla="+- 21600 0 0"/>
                  <a:gd name="G2" fmla="+- 21600 0 0"/>
                  <a:gd name="T0" fmla="*/ 0 w 42679"/>
                  <a:gd name="T1" fmla="*/ 18430 h 21600"/>
                  <a:gd name="T2" fmla="*/ 42679 w 42679"/>
                  <a:gd name="T3" fmla="*/ 18092 h 21600"/>
                  <a:gd name="T4" fmla="*/ 21366 w 4267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79" h="21600" fill="none" extrusionOk="0">
                    <a:moveTo>
                      <a:pt x="-1" y="18429"/>
                    </a:moveTo>
                    <a:cubicBezTo>
                      <a:pt x="1570" y="7840"/>
                      <a:pt x="10660" y="-1"/>
                      <a:pt x="21366" y="0"/>
                    </a:cubicBezTo>
                    <a:cubicBezTo>
                      <a:pt x="31941" y="0"/>
                      <a:pt x="40961" y="7656"/>
                      <a:pt x="42679" y="18091"/>
                    </a:cubicBezTo>
                  </a:path>
                  <a:path w="42679" h="21600" stroke="0" extrusionOk="0">
                    <a:moveTo>
                      <a:pt x="-1" y="18429"/>
                    </a:moveTo>
                    <a:cubicBezTo>
                      <a:pt x="1570" y="7840"/>
                      <a:pt x="10660" y="-1"/>
                      <a:pt x="21366" y="0"/>
                    </a:cubicBezTo>
                    <a:cubicBezTo>
                      <a:pt x="31941" y="0"/>
                      <a:pt x="40961" y="7656"/>
                      <a:pt x="42679" y="18091"/>
                    </a:cubicBezTo>
                    <a:lnTo>
                      <a:pt x="21366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</p:grpSp>
        <p:sp>
          <p:nvSpPr>
            <p:cNvPr id="34838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4555" y="2523"/>
              <a:ext cx="273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 Black"/>
                </a:rPr>
                <a:t>Vcc'</a:t>
              </a:r>
            </a:p>
          </p:txBody>
        </p:sp>
      </p:grpSp>
      <p:grpSp>
        <p:nvGrpSpPr>
          <p:cNvPr id="34839" name="Group 23"/>
          <p:cNvGrpSpPr>
            <a:grpSpLocks/>
          </p:cNvGrpSpPr>
          <p:nvPr/>
        </p:nvGrpSpPr>
        <p:grpSpPr bwMode="auto">
          <a:xfrm>
            <a:off x="755650" y="1804988"/>
            <a:ext cx="5688013" cy="2847975"/>
            <a:chOff x="431" y="882"/>
            <a:chExt cx="3583" cy="1794"/>
          </a:xfrm>
        </p:grpSpPr>
        <p:grpSp>
          <p:nvGrpSpPr>
            <p:cNvPr id="34840" name="Group 24"/>
            <p:cNvGrpSpPr>
              <a:grpSpLocks/>
            </p:cNvGrpSpPr>
            <p:nvPr/>
          </p:nvGrpSpPr>
          <p:grpSpPr bwMode="auto">
            <a:xfrm>
              <a:off x="431" y="882"/>
              <a:ext cx="3583" cy="1414"/>
              <a:chOff x="385" y="1523"/>
              <a:chExt cx="3583" cy="1414"/>
            </a:xfrm>
          </p:grpSpPr>
          <p:sp>
            <p:nvSpPr>
              <p:cNvPr id="34841" name="Arc 25"/>
              <p:cNvSpPr>
                <a:spLocks/>
              </p:cNvSpPr>
              <p:nvPr/>
            </p:nvSpPr>
            <p:spPr bwMode="auto">
              <a:xfrm flipV="1">
                <a:off x="385" y="2163"/>
                <a:ext cx="363" cy="766"/>
              </a:xfrm>
              <a:custGeom>
                <a:avLst/>
                <a:gdLst>
                  <a:gd name="G0" fmla="+- 0 0 0"/>
                  <a:gd name="G1" fmla="+- 21493 0 0"/>
                  <a:gd name="G2" fmla="+- 21600 0 0"/>
                  <a:gd name="T0" fmla="*/ 2148 w 21408"/>
                  <a:gd name="T1" fmla="*/ 0 h 21493"/>
                  <a:gd name="T2" fmla="*/ 21408 w 21408"/>
                  <a:gd name="T3" fmla="*/ 18620 h 21493"/>
                  <a:gd name="T4" fmla="*/ 0 w 21408"/>
                  <a:gd name="T5" fmla="*/ 21493 h 2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408" h="21493" fill="none" extrusionOk="0">
                    <a:moveTo>
                      <a:pt x="2147" y="0"/>
                    </a:moveTo>
                    <a:cubicBezTo>
                      <a:pt x="12106" y="995"/>
                      <a:pt x="20076" y="8700"/>
                      <a:pt x="21408" y="18619"/>
                    </a:cubicBezTo>
                  </a:path>
                  <a:path w="21408" h="21493" stroke="0" extrusionOk="0">
                    <a:moveTo>
                      <a:pt x="2147" y="0"/>
                    </a:moveTo>
                    <a:cubicBezTo>
                      <a:pt x="12106" y="995"/>
                      <a:pt x="20076" y="8700"/>
                      <a:pt x="21408" y="18619"/>
                    </a:cubicBezTo>
                    <a:lnTo>
                      <a:pt x="0" y="21493"/>
                    </a:ln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42" name="Arc 26"/>
              <p:cNvSpPr>
                <a:spLocks/>
              </p:cNvSpPr>
              <p:nvPr/>
            </p:nvSpPr>
            <p:spPr bwMode="auto">
              <a:xfrm rot="7612" flipH="1">
                <a:off x="748" y="1523"/>
                <a:ext cx="544" cy="776"/>
              </a:xfrm>
              <a:custGeom>
                <a:avLst/>
                <a:gdLst>
                  <a:gd name="G0" fmla="+- 21556 0 0"/>
                  <a:gd name="G1" fmla="+- 21600 0 0"/>
                  <a:gd name="G2" fmla="+- 21600 0 0"/>
                  <a:gd name="T0" fmla="*/ 0 w 43108"/>
                  <a:gd name="T1" fmla="*/ 20217 h 21600"/>
                  <a:gd name="T2" fmla="*/ 43108 w 43108"/>
                  <a:gd name="T3" fmla="*/ 20158 h 21600"/>
                  <a:gd name="T4" fmla="*/ 21556 w 4310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08" h="21600" fill="none" extrusionOk="0">
                    <a:moveTo>
                      <a:pt x="0" y="20217"/>
                    </a:moveTo>
                    <a:cubicBezTo>
                      <a:pt x="729" y="8847"/>
                      <a:pt x="10163" y="-1"/>
                      <a:pt x="21556" y="0"/>
                    </a:cubicBezTo>
                    <a:cubicBezTo>
                      <a:pt x="32925" y="0"/>
                      <a:pt x="42348" y="8813"/>
                      <a:pt x="43107" y="20158"/>
                    </a:cubicBezTo>
                  </a:path>
                  <a:path w="43108" h="21600" stroke="0" extrusionOk="0">
                    <a:moveTo>
                      <a:pt x="0" y="20217"/>
                    </a:moveTo>
                    <a:cubicBezTo>
                      <a:pt x="729" y="8847"/>
                      <a:pt x="10163" y="-1"/>
                      <a:pt x="21556" y="0"/>
                    </a:cubicBezTo>
                    <a:cubicBezTo>
                      <a:pt x="32925" y="0"/>
                      <a:pt x="42348" y="8813"/>
                      <a:pt x="43107" y="20158"/>
                    </a:cubicBezTo>
                    <a:lnTo>
                      <a:pt x="21556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43" name="Arc 27"/>
              <p:cNvSpPr>
                <a:spLocks/>
              </p:cNvSpPr>
              <p:nvPr/>
            </p:nvSpPr>
            <p:spPr bwMode="auto">
              <a:xfrm rot="10790916" flipH="1">
                <a:off x="1290" y="2161"/>
                <a:ext cx="501" cy="771"/>
              </a:xfrm>
              <a:custGeom>
                <a:avLst/>
                <a:gdLst>
                  <a:gd name="G0" fmla="+- 21432 0 0"/>
                  <a:gd name="G1" fmla="+- 21600 0 0"/>
                  <a:gd name="G2" fmla="+- 21600 0 0"/>
                  <a:gd name="T0" fmla="*/ 0 w 42745"/>
                  <a:gd name="T1" fmla="*/ 18908 h 21600"/>
                  <a:gd name="T2" fmla="*/ 42745 w 42745"/>
                  <a:gd name="T3" fmla="*/ 18092 h 21600"/>
                  <a:gd name="T4" fmla="*/ 21432 w 42745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45" h="21600" fill="none" extrusionOk="0">
                    <a:moveTo>
                      <a:pt x="0" y="18908"/>
                    </a:moveTo>
                    <a:cubicBezTo>
                      <a:pt x="1357" y="8104"/>
                      <a:pt x="10543" y="-1"/>
                      <a:pt x="21432" y="0"/>
                    </a:cubicBezTo>
                    <a:cubicBezTo>
                      <a:pt x="32007" y="0"/>
                      <a:pt x="41027" y="7656"/>
                      <a:pt x="42745" y="18091"/>
                    </a:cubicBezTo>
                  </a:path>
                  <a:path w="42745" h="21600" stroke="0" extrusionOk="0">
                    <a:moveTo>
                      <a:pt x="0" y="18908"/>
                    </a:moveTo>
                    <a:cubicBezTo>
                      <a:pt x="1357" y="8104"/>
                      <a:pt x="10543" y="-1"/>
                      <a:pt x="21432" y="0"/>
                    </a:cubicBezTo>
                    <a:cubicBezTo>
                      <a:pt x="32007" y="0"/>
                      <a:pt x="41027" y="7656"/>
                      <a:pt x="42745" y="18091"/>
                    </a:cubicBezTo>
                    <a:lnTo>
                      <a:pt x="21432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44" name="Arc 28"/>
              <p:cNvSpPr>
                <a:spLocks/>
              </p:cNvSpPr>
              <p:nvPr/>
            </p:nvSpPr>
            <p:spPr bwMode="auto">
              <a:xfrm rot="7612" flipH="1">
                <a:off x="1791" y="1524"/>
                <a:ext cx="545" cy="766"/>
              </a:xfrm>
              <a:custGeom>
                <a:avLst/>
                <a:gdLst>
                  <a:gd name="G0" fmla="+- 21579 0 0"/>
                  <a:gd name="G1" fmla="+- 21600 0 0"/>
                  <a:gd name="G2" fmla="+- 21600 0 0"/>
                  <a:gd name="T0" fmla="*/ 0 w 43179"/>
                  <a:gd name="T1" fmla="*/ 20651 h 22685"/>
                  <a:gd name="T2" fmla="*/ 43152 w 43179"/>
                  <a:gd name="T3" fmla="*/ 22685 h 22685"/>
                  <a:gd name="T4" fmla="*/ 21579 w 43179"/>
                  <a:gd name="T5" fmla="*/ 21600 h 22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79" h="22685" fill="none" extrusionOk="0">
                    <a:moveTo>
                      <a:pt x="-1" y="20650"/>
                    </a:moveTo>
                    <a:cubicBezTo>
                      <a:pt x="507" y="9101"/>
                      <a:pt x="10018" y="-1"/>
                      <a:pt x="21579" y="0"/>
                    </a:cubicBezTo>
                    <a:cubicBezTo>
                      <a:pt x="33508" y="0"/>
                      <a:pt x="43179" y="9670"/>
                      <a:pt x="43179" y="21600"/>
                    </a:cubicBezTo>
                    <a:cubicBezTo>
                      <a:pt x="43179" y="21961"/>
                      <a:pt x="43169" y="22323"/>
                      <a:pt x="43151" y="22684"/>
                    </a:cubicBezTo>
                  </a:path>
                  <a:path w="43179" h="22685" stroke="0" extrusionOk="0">
                    <a:moveTo>
                      <a:pt x="-1" y="20650"/>
                    </a:moveTo>
                    <a:cubicBezTo>
                      <a:pt x="507" y="9101"/>
                      <a:pt x="10018" y="-1"/>
                      <a:pt x="21579" y="0"/>
                    </a:cubicBezTo>
                    <a:cubicBezTo>
                      <a:pt x="33508" y="0"/>
                      <a:pt x="43179" y="9670"/>
                      <a:pt x="43179" y="21600"/>
                    </a:cubicBezTo>
                    <a:cubicBezTo>
                      <a:pt x="43179" y="21961"/>
                      <a:pt x="43169" y="22323"/>
                      <a:pt x="43151" y="22684"/>
                    </a:cubicBezTo>
                    <a:lnTo>
                      <a:pt x="21579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45" name="Arc 29"/>
              <p:cNvSpPr>
                <a:spLocks/>
              </p:cNvSpPr>
              <p:nvPr/>
            </p:nvSpPr>
            <p:spPr bwMode="auto">
              <a:xfrm rot="10790916" flipH="1">
                <a:off x="2336" y="2114"/>
                <a:ext cx="544" cy="822"/>
              </a:xfrm>
              <a:custGeom>
                <a:avLst/>
                <a:gdLst>
                  <a:gd name="G0" fmla="+- 21366 0 0"/>
                  <a:gd name="G1" fmla="+- 21600 0 0"/>
                  <a:gd name="G2" fmla="+- 21600 0 0"/>
                  <a:gd name="T0" fmla="*/ 0 w 42679"/>
                  <a:gd name="T1" fmla="*/ 18430 h 21600"/>
                  <a:gd name="T2" fmla="*/ 42679 w 42679"/>
                  <a:gd name="T3" fmla="*/ 18092 h 21600"/>
                  <a:gd name="T4" fmla="*/ 21366 w 4267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79" h="21600" fill="none" extrusionOk="0">
                    <a:moveTo>
                      <a:pt x="-1" y="18429"/>
                    </a:moveTo>
                    <a:cubicBezTo>
                      <a:pt x="1570" y="7840"/>
                      <a:pt x="10660" y="-1"/>
                      <a:pt x="21366" y="0"/>
                    </a:cubicBezTo>
                    <a:cubicBezTo>
                      <a:pt x="31941" y="0"/>
                      <a:pt x="40961" y="7656"/>
                      <a:pt x="42679" y="18091"/>
                    </a:cubicBezTo>
                  </a:path>
                  <a:path w="42679" h="21600" stroke="0" extrusionOk="0">
                    <a:moveTo>
                      <a:pt x="-1" y="18429"/>
                    </a:moveTo>
                    <a:cubicBezTo>
                      <a:pt x="1570" y="7840"/>
                      <a:pt x="10660" y="-1"/>
                      <a:pt x="21366" y="0"/>
                    </a:cubicBezTo>
                    <a:cubicBezTo>
                      <a:pt x="31941" y="0"/>
                      <a:pt x="40961" y="7656"/>
                      <a:pt x="42679" y="18091"/>
                    </a:cubicBezTo>
                    <a:lnTo>
                      <a:pt x="21366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46" name="Arc 30"/>
              <p:cNvSpPr>
                <a:spLocks/>
              </p:cNvSpPr>
              <p:nvPr/>
            </p:nvSpPr>
            <p:spPr bwMode="auto">
              <a:xfrm rot="7612" flipH="1">
                <a:off x="2880" y="1524"/>
                <a:ext cx="544" cy="822"/>
              </a:xfrm>
              <a:custGeom>
                <a:avLst/>
                <a:gdLst>
                  <a:gd name="G0" fmla="+- 21408 0 0"/>
                  <a:gd name="G1" fmla="+- 21600 0 0"/>
                  <a:gd name="G2" fmla="+- 21600 0 0"/>
                  <a:gd name="T0" fmla="*/ 0 w 42874"/>
                  <a:gd name="T1" fmla="*/ 18726 h 21600"/>
                  <a:gd name="T2" fmla="*/ 42874 w 42874"/>
                  <a:gd name="T3" fmla="*/ 19199 h 21600"/>
                  <a:gd name="T4" fmla="*/ 21408 w 42874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874" h="21600" fill="none" extrusionOk="0">
                    <a:moveTo>
                      <a:pt x="0" y="18726"/>
                    </a:moveTo>
                    <a:cubicBezTo>
                      <a:pt x="1439" y="8003"/>
                      <a:pt x="10589" y="-1"/>
                      <a:pt x="21408" y="0"/>
                    </a:cubicBezTo>
                    <a:cubicBezTo>
                      <a:pt x="32408" y="0"/>
                      <a:pt x="41651" y="8266"/>
                      <a:pt x="42874" y="19198"/>
                    </a:cubicBezTo>
                  </a:path>
                  <a:path w="42874" h="21600" stroke="0" extrusionOk="0">
                    <a:moveTo>
                      <a:pt x="0" y="18726"/>
                    </a:moveTo>
                    <a:cubicBezTo>
                      <a:pt x="1439" y="8003"/>
                      <a:pt x="10589" y="-1"/>
                      <a:pt x="21408" y="0"/>
                    </a:cubicBezTo>
                    <a:cubicBezTo>
                      <a:pt x="32408" y="0"/>
                      <a:pt x="41651" y="8266"/>
                      <a:pt x="42874" y="19198"/>
                    </a:cubicBezTo>
                    <a:lnTo>
                      <a:pt x="21408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4847" name="Arc 31"/>
              <p:cNvSpPr>
                <a:spLocks/>
              </p:cNvSpPr>
              <p:nvPr/>
            </p:nvSpPr>
            <p:spPr bwMode="auto">
              <a:xfrm rot="10790916" flipH="1">
                <a:off x="3424" y="2115"/>
                <a:ext cx="544" cy="822"/>
              </a:xfrm>
              <a:custGeom>
                <a:avLst/>
                <a:gdLst>
                  <a:gd name="G0" fmla="+- 21366 0 0"/>
                  <a:gd name="G1" fmla="+- 21600 0 0"/>
                  <a:gd name="G2" fmla="+- 21600 0 0"/>
                  <a:gd name="T0" fmla="*/ 0 w 42679"/>
                  <a:gd name="T1" fmla="*/ 18430 h 21600"/>
                  <a:gd name="T2" fmla="*/ 42679 w 42679"/>
                  <a:gd name="T3" fmla="*/ 18092 h 21600"/>
                  <a:gd name="T4" fmla="*/ 21366 w 4267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79" h="21600" fill="none" extrusionOk="0">
                    <a:moveTo>
                      <a:pt x="-1" y="18429"/>
                    </a:moveTo>
                    <a:cubicBezTo>
                      <a:pt x="1570" y="7840"/>
                      <a:pt x="10660" y="-1"/>
                      <a:pt x="21366" y="0"/>
                    </a:cubicBezTo>
                    <a:cubicBezTo>
                      <a:pt x="31941" y="0"/>
                      <a:pt x="40961" y="7656"/>
                      <a:pt x="42679" y="18091"/>
                    </a:cubicBezTo>
                  </a:path>
                  <a:path w="42679" h="21600" stroke="0" extrusionOk="0">
                    <a:moveTo>
                      <a:pt x="-1" y="18429"/>
                    </a:moveTo>
                    <a:cubicBezTo>
                      <a:pt x="1570" y="7840"/>
                      <a:pt x="10660" y="-1"/>
                      <a:pt x="21366" y="0"/>
                    </a:cubicBezTo>
                    <a:cubicBezTo>
                      <a:pt x="31941" y="0"/>
                      <a:pt x="40961" y="7656"/>
                      <a:pt x="42679" y="18091"/>
                    </a:cubicBezTo>
                    <a:lnTo>
                      <a:pt x="21366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</p:grpSp>
        <p:sp>
          <p:nvSpPr>
            <p:cNvPr id="34848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2517" y="2568"/>
              <a:ext cx="273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 Black"/>
                </a:rPr>
                <a:t>Vbb'</a:t>
              </a:r>
            </a:p>
          </p:txBody>
        </p:sp>
      </p:grpSp>
      <p:grpSp>
        <p:nvGrpSpPr>
          <p:cNvPr id="34878" name="Group 62"/>
          <p:cNvGrpSpPr>
            <a:grpSpLocks/>
          </p:cNvGrpSpPr>
          <p:nvPr/>
        </p:nvGrpSpPr>
        <p:grpSpPr bwMode="auto">
          <a:xfrm>
            <a:off x="1190625" y="652463"/>
            <a:ext cx="7269163" cy="3384550"/>
            <a:chOff x="113" y="119"/>
            <a:chExt cx="4579" cy="2132"/>
          </a:xfrm>
        </p:grpSpPr>
        <p:sp>
          <p:nvSpPr>
            <p:cNvPr id="34879" name="Line 63"/>
            <p:cNvSpPr>
              <a:spLocks noChangeShapeType="1"/>
            </p:cNvSpPr>
            <p:nvPr/>
          </p:nvSpPr>
          <p:spPr bwMode="auto">
            <a:xfrm>
              <a:off x="475" y="1571"/>
              <a:ext cx="41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4880" name="Line 64"/>
            <p:cNvSpPr>
              <a:spLocks noChangeShapeType="1"/>
            </p:cNvSpPr>
            <p:nvPr/>
          </p:nvSpPr>
          <p:spPr bwMode="auto">
            <a:xfrm>
              <a:off x="475" y="2251"/>
              <a:ext cx="41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4881" name="Line 65"/>
            <p:cNvSpPr>
              <a:spLocks noChangeShapeType="1"/>
            </p:cNvSpPr>
            <p:nvPr/>
          </p:nvSpPr>
          <p:spPr bwMode="auto">
            <a:xfrm flipH="1">
              <a:off x="384" y="845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4882" name="WordArt 66"/>
            <p:cNvSpPr>
              <a:spLocks noChangeArrowheads="1" noChangeShapeType="1" noTextEdit="1"/>
            </p:cNvSpPr>
            <p:nvPr/>
          </p:nvSpPr>
          <p:spPr bwMode="auto">
            <a:xfrm>
              <a:off x="113" y="754"/>
              <a:ext cx="270" cy="11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4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Vmax</a:t>
              </a:r>
            </a:p>
          </p:txBody>
        </p:sp>
        <p:sp>
          <p:nvSpPr>
            <p:cNvPr id="34883" name="Line 67"/>
            <p:cNvSpPr>
              <a:spLocks noChangeShapeType="1"/>
            </p:cNvSpPr>
            <p:nvPr/>
          </p:nvSpPr>
          <p:spPr bwMode="auto">
            <a:xfrm flipV="1">
              <a:off x="474" y="255"/>
              <a:ext cx="0" cy="19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4884" name="WordArt 68"/>
            <p:cNvSpPr>
              <a:spLocks noChangeArrowheads="1" noChangeShapeType="1" noTextEdit="1"/>
            </p:cNvSpPr>
            <p:nvPr/>
          </p:nvSpPr>
          <p:spPr bwMode="auto">
            <a:xfrm>
              <a:off x="429" y="119"/>
              <a:ext cx="91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V</a:t>
              </a:r>
            </a:p>
          </p:txBody>
        </p:sp>
        <p:sp>
          <p:nvSpPr>
            <p:cNvPr id="34885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4647" y="1480"/>
              <a:ext cx="45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t</a:t>
              </a:r>
            </a:p>
          </p:txBody>
        </p:sp>
      </p:grpSp>
      <p:grpSp>
        <p:nvGrpSpPr>
          <p:cNvPr id="34892" name="Group 76"/>
          <p:cNvGrpSpPr>
            <a:grpSpLocks/>
          </p:cNvGrpSpPr>
          <p:nvPr/>
        </p:nvGrpSpPr>
        <p:grpSpPr bwMode="auto">
          <a:xfrm>
            <a:off x="2268538" y="981075"/>
            <a:ext cx="574675" cy="576263"/>
            <a:chOff x="1383" y="618"/>
            <a:chExt cx="454" cy="340"/>
          </a:xfrm>
        </p:grpSpPr>
        <p:sp>
          <p:nvSpPr>
            <p:cNvPr id="34888" name="WordArt 72"/>
            <p:cNvSpPr>
              <a:spLocks noChangeArrowheads="1" noChangeShapeType="1" noTextEdit="1"/>
            </p:cNvSpPr>
            <p:nvPr/>
          </p:nvSpPr>
          <p:spPr bwMode="auto">
            <a:xfrm>
              <a:off x="1519" y="618"/>
              <a:ext cx="227" cy="11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4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Black"/>
                </a:rPr>
                <a:t>120º</a:t>
              </a:r>
            </a:p>
          </p:txBody>
        </p:sp>
        <p:sp>
          <p:nvSpPr>
            <p:cNvPr id="34890" name="AutoShape 74"/>
            <p:cNvSpPr>
              <a:spLocks/>
            </p:cNvSpPr>
            <p:nvPr/>
          </p:nvSpPr>
          <p:spPr bwMode="auto">
            <a:xfrm rot="5400000">
              <a:off x="1530" y="652"/>
              <a:ext cx="159" cy="454"/>
            </a:xfrm>
            <a:prstGeom prst="leftBrace">
              <a:avLst>
                <a:gd name="adj1" fmla="val 65726"/>
                <a:gd name="adj2" fmla="val 4603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34893" name="Group 77"/>
          <p:cNvGrpSpPr>
            <a:grpSpLocks/>
          </p:cNvGrpSpPr>
          <p:nvPr/>
        </p:nvGrpSpPr>
        <p:grpSpPr bwMode="auto">
          <a:xfrm>
            <a:off x="1763713" y="981075"/>
            <a:ext cx="504825" cy="576263"/>
            <a:chOff x="2245" y="618"/>
            <a:chExt cx="454" cy="340"/>
          </a:xfrm>
        </p:grpSpPr>
        <p:sp>
          <p:nvSpPr>
            <p:cNvPr id="34889" name="WordArt 73"/>
            <p:cNvSpPr>
              <a:spLocks noChangeArrowheads="1" noChangeShapeType="1" noTextEdit="1"/>
            </p:cNvSpPr>
            <p:nvPr/>
          </p:nvSpPr>
          <p:spPr bwMode="auto">
            <a:xfrm>
              <a:off x="2381" y="618"/>
              <a:ext cx="227" cy="11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4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Black"/>
                </a:rPr>
                <a:t>120º</a:t>
              </a:r>
            </a:p>
          </p:txBody>
        </p:sp>
        <p:sp>
          <p:nvSpPr>
            <p:cNvPr id="34891" name="AutoShape 75"/>
            <p:cNvSpPr>
              <a:spLocks/>
            </p:cNvSpPr>
            <p:nvPr/>
          </p:nvSpPr>
          <p:spPr bwMode="auto">
            <a:xfrm rot="5400000">
              <a:off x="2392" y="652"/>
              <a:ext cx="159" cy="454"/>
            </a:xfrm>
            <a:prstGeom prst="leftBrace">
              <a:avLst>
                <a:gd name="adj1" fmla="val 65726"/>
                <a:gd name="adj2" fmla="val 4603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4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9.82659E-7 L 0.05121 -0.00231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4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16 0.00787 L 0.11875 0.00532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4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Line 4"/>
          <p:cNvSpPr>
            <a:spLocks noChangeShapeType="1"/>
          </p:cNvSpPr>
          <p:nvPr/>
        </p:nvSpPr>
        <p:spPr bwMode="auto">
          <a:xfrm flipV="1">
            <a:off x="4703763" y="1412875"/>
            <a:ext cx="1587" cy="3816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95237" name="Line 5"/>
          <p:cNvSpPr>
            <a:spLocks noChangeShapeType="1"/>
          </p:cNvSpPr>
          <p:nvPr/>
        </p:nvSpPr>
        <p:spPr bwMode="auto">
          <a:xfrm>
            <a:off x="2700338" y="3363913"/>
            <a:ext cx="4176712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pSp>
        <p:nvGrpSpPr>
          <p:cNvPr id="95288" name="Group 56"/>
          <p:cNvGrpSpPr>
            <a:grpSpLocks/>
          </p:cNvGrpSpPr>
          <p:nvPr/>
        </p:nvGrpSpPr>
        <p:grpSpPr bwMode="auto">
          <a:xfrm>
            <a:off x="1949450" y="1773238"/>
            <a:ext cx="2933700" cy="917575"/>
            <a:chOff x="1228" y="1117"/>
            <a:chExt cx="1848" cy="578"/>
          </a:xfrm>
        </p:grpSpPr>
        <p:sp>
          <p:nvSpPr>
            <p:cNvPr id="95253" name="Line 21"/>
            <p:cNvSpPr>
              <a:spLocks noChangeShapeType="1"/>
            </p:cNvSpPr>
            <p:nvPr/>
          </p:nvSpPr>
          <p:spPr bwMode="auto">
            <a:xfrm rot="12600000">
              <a:off x="1398" y="1695"/>
              <a:ext cx="1678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95254" name="Object 22"/>
            <p:cNvGraphicFramePr>
              <a:graphicFrameLocks noChangeAspect="1"/>
            </p:cNvGraphicFramePr>
            <p:nvPr/>
          </p:nvGraphicFramePr>
          <p:xfrm>
            <a:off x="1228" y="1117"/>
            <a:ext cx="246" cy="318"/>
          </p:xfrm>
          <a:graphic>
            <a:graphicData uri="http://schemas.openxmlformats.org/presentationml/2006/ole">
              <p:oleObj spid="_x0000_s95254" name="Ecuación" r:id="rId4" imgW="177480" imgH="228600" progId="Equation.3">
                <p:embed/>
              </p:oleObj>
            </a:graphicData>
          </a:graphic>
        </p:graphicFrame>
      </p:grpSp>
      <p:sp>
        <p:nvSpPr>
          <p:cNvPr id="95257" name="Rectangle 25"/>
          <p:cNvSpPr>
            <a:spLocks noChangeArrowheads="1"/>
          </p:cNvSpPr>
          <p:nvPr/>
        </p:nvSpPr>
        <p:spPr bwMode="auto">
          <a:xfrm>
            <a:off x="3544888" y="523875"/>
            <a:ext cx="28273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400" b="1"/>
              <a:t>Diagrama Fasorial</a:t>
            </a:r>
          </a:p>
        </p:txBody>
      </p:sp>
      <p:grpSp>
        <p:nvGrpSpPr>
          <p:cNvPr id="95264" name="Group 32"/>
          <p:cNvGrpSpPr>
            <a:grpSpLocks/>
          </p:cNvGrpSpPr>
          <p:nvPr/>
        </p:nvGrpSpPr>
        <p:grpSpPr bwMode="auto">
          <a:xfrm>
            <a:off x="4643438" y="3362325"/>
            <a:ext cx="1671637" cy="1031875"/>
            <a:chOff x="2925" y="2118"/>
            <a:chExt cx="1053" cy="650"/>
          </a:xfrm>
        </p:grpSpPr>
        <p:grpSp>
          <p:nvGrpSpPr>
            <p:cNvPr id="95263" name="Group 31"/>
            <p:cNvGrpSpPr>
              <a:grpSpLocks/>
            </p:cNvGrpSpPr>
            <p:nvPr/>
          </p:nvGrpSpPr>
          <p:grpSpPr bwMode="auto">
            <a:xfrm>
              <a:off x="2925" y="2118"/>
              <a:ext cx="1053" cy="650"/>
              <a:chOff x="2925" y="2118"/>
              <a:chExt cx="1053" cy="650"/>
            </a:xfrm>
          </p:grpSpPr>
          <p:grpSp>
            <p:nvGrpSpPr>
              <p:cNvPr id="95259" name="Group 27"/>
              <p:cNvGrpSpPr>
                <a:grpSpLocks/>
              </p:cNvGrpSpPr>
              <p:nvPr/>
            </p:nvGrpSpPr>
            <p:grpSpPr bwMode="auto">
              <a:xfrm>
                <a:off x="2925" y="2341"/>
                <a:ext cx="1053" cy="427"/>
                <a:chOff x="2925" y="2341"/>
                <a:chExt cx="1053" cy="427"/>
              </a:xfrm>
            </p:grpSpPr>
            <p:graphicFrame>
              <p:nvGraphicFramePr>
                <p:cNvPr id="95240" name="Object 8"/>
                <p:cNvGraphicFramePr>
                  <a:graphicFrameLocks noChangeAspect="1"/>
                </p:cNvGraphicFramePr>
                <p:nvPr/>
              </p:nvGraphicFramePr>
              <p:xfrm>
                <a:off x="3696" y="2432"/>
                <a:ext cx="282" cy="336"/>
              </p:xfrm>
              <a:graphic>
                <a:graphicData uri="http://schemas.openxmlformats.org/presentationml/2006/ole">
                  <p:oleObj spid="_x0000_s95240" name="Ecuación" r:id="rId5" imgW="203040" imgH="241200" progId="Equation.3">
                    <p:embed/>
                  </p:oleObj>
                </a:graphicData>
              </a:graphic>
            </p:graphicFrame>
            <p:sp>
              <p:nvSpPr>
                <p:cNvPr id="95247" name="Line 15"/>
                <p:cNvSpPr>
                  <a:spLocks noChangeShapeType="1"/>
                </p:cNvSpPr>
                <p:nvPr/>
              </p:nvSpPr>
              <p:spPr bwMode="auto">
                <a:xfrm rot="1800000">
                  <a:off x="2925" y="2341"/>
                  <a:ext cx="86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  <p:sp>
            <p:nvSpPr>
              <p:cNvPr id="95261" name="Arc 29"/>
              <p:cNvSpPr>
                <a:spLocks/>
              </p:cNvSpPr>
              <p:nvPr/>
            </p:nvSpPr>
            <p:spPr bwMode="auto">
              <a:xfrm rot="10800000" flipH="1">
                <a:off x="3243" y="2118"/>
                <a:ext cx="92" cy="178"/>
              </a:xfrm>
              <a:custGeom>
                <a:avLst/>
                <a:gdLst>
                  <a:gd name="G0" fmla="+- 0 0 0"/>
                  <a:gd name="G1" fmla="+- 21103 0 0"/>
                  <a:gd name="G2" fmla="+- 21600 0 0"/>
                  <a:gd name="T0" fmla="*/ 4608 w 21600"/>
                  <a:gd name="T1" fmla="*/ 0 h 21103"/>
                  <a:gd name="T2" fmla="*/ 21600 w 21600"/>
                  <a:gd name="T3" fmla="*/ 21103 h 21103"/>
                  <a:gd name="T4" fmla="*/ 0 w 21600"/>
                  <a:gd name="T5" fmla="*/ 21103 h 21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103" fill="none" extrusionOk="0">
                    <a:moveTo>
                      <a:pt x="4607" y="0"/>
                    </a:moveTo>
                    <a:cubicBezTo>
                      <a:pt x="14527" y="2166"/>
                      <a:pt x="21600" y="10949"/>
                      <a:pt x="21600" y="21103"/>
                    </a:cubicBezTo>
                  </a:path>
                  <a:path w="21600" h="21103" stroke="0" extrusionOk="0">
                    <a:moveTo>
                      <a:pt x="4607" y="0"/>
                    </a:moveTo>
                    <a:cubicBezTo>
                      <a:pt x="14527" y="2166"/>
                      <a:pt x="21600" y="10949"/>
                      <a:pt x="21600" y="21103"/>
                    </a:cubicBezTo>
                    <a:lnTo>
                      <a:pt x="0" y="21103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</p:grpSp>
        <p:graphicFrame>
          <p:nvGraphicFramePr>
            <p:cNvPr id="95262" name="Object 30"/>
            <p:cNvGraphicFramePr>
              <a:graphicFrameLocks noChangeAspect="1"/>
            </p:cNvGraphicFramePr>
            <p:nvPr/>
          </p:nvGraphicFramePr>
          <p:xfrm>
            <a:off x="3107" y="2139"/>
            <a:ext cx="192" cy="112"/>
          </p:xfrm>
          <a:graphic>
            <a:graphicData uri="http://schemas.openxmlformats.org/presentationml/2006/ole">
              <p:oleObj spid="_x0000_s95262" name="Ecuación" r:id="rId6" imgW="304560" imgH="177480" progId="Equation.3">
                <p:embed/>
              </p:oleObj>
            </a:graphicData>
          </a:graphic>
        </p:graphicFrame>
      </p:grpSp>
      <p:grpSp>
        <p:nvGrpSpPr>
          <p:cNvPr id="95275" name="Group 43"/>
          <p:cNvGrpSpPr>
            <a:grpSpLocks/>
          </p:cNvGrpSpPr>
          <p:nvPr/>
        </p:nvGrpSpPr>
        <p:grpSpPr bwMode="auto">
          <a:xfrm>
            <a:off x="2987675" y="2636838"/>
            <a:ext cx="2306638" cy="720725"/>
            <a:chOff x="1882" y="1661"/>
            <a:chExt cx="1453" cy="454"/>
          </a:xfrm>
        </p:grpSpPr>
        <p:grpSp>
          <p:nvGrpSpPr>
            <p:cNvPr id="95258" name="Group 26"/>
            <p:cNvGrpSpPr>
              <a:grpSpLocks/>
            </p:cNvGrpSpPr>
            <p:nvPr/>
          </p:nvGrpSpPr>
          <p:grpSpPr bwMode="auto">
            <a:xfrm>
              <a:off x="1882" y="1661"/>
              <a:ext cx="1134" cy="336"/>
              <a:chOff x="1882" y="1661"/>
              <a:chExt cx="1134" cy="336"/>
            </a:xfrm>
          </p:grpSpPr>
          <p:sp>
            <p:nvSpPr>
              <p:cNvPr id="95248" name="Line 16"/>
              <p:cNvSpPr>
                <a:spLocks noChangeShapeType="1"/>
              </p:cNvSpPr>
              <p:nvPr/>
            </p:nvSpPr>
            <p:spPr bwMode="auto">
              <a:xfrm rot="12600000">
                <a:off x="2154" y="1888"/>
                <a:ext cx="8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graphicFrame>
            <p:nvGraphicFramePr>
              <p:cNvPr id="95249" name="Object 17"/>
              <p:cNvGraphicFramePr>
                <a:graphicFrameLocks noChangeAspect="1"/>
              </p:cNvGraphicFramePr>
              <p:nvPr/>
            </p:nvGraphicFramePr>
            <p:xfrm>
              <a:off x="1882" y="1661"/>
              <a:ext cx="282" cy="336"/>
            </p:xfrm>
            <a:graphic>
              <a:graphicData uri="http://schemas.openxmlformats.org/presentationml/2006/ole">
                <p:oleObj spid="_x0000_s95249" name="Ecuación" r:id="rId7" imgW="203040" imgH="241200" progId="Equation.3">
                  <p:embed/>
                </p:oleObj>
              </a:graphicData>
            </a:graphic>
          </p:graphicFrame>
        </p:grpSp>
        <p:sp>
          <p:nvSpPr>
            <p:cNvPr id="95271" name="Arc 39"/>
            <p:cNvSpPr>
              <a:spLocks/>
            </p:cNvSpPr>
            <p:nvPr/>
          </p:nvSpPr>
          <p:spPr bwMode="auto">
            <a:xfrm rot="10800000" flipH="1" flipV="1">
              <a:off x="2590" y="1887"/>
              <a:ext cx="745" cy="228"/>
            </a:xfrm>
            <a:custGeom>
              <a:avLst/>
              <a:gdLst>
                <a:gd name="G0" fmla="+- 564 0 0"/>
                <a:gd name="G1" fmla="+- 21600 0 0"/>
                <a:gd name="G2" fmla="+- 21600 0 0"/>
                <a:gd name="T0" fmla="*/ 0 w 22164"/>
                <a:gd name="T1" fmla="*/ 7 h 21600"/>
                <a:gd name="T2" fmla="*/ 22164 w 22164"/>
                <a:gd name="T3" fmla="*/ 21600 h 21600"/>
                <a:gd name="T4" fmla="*/ 564 w 2216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164" h="21600" fill="none" extrusionOk="0">
                  <a:moveTo>
                    <a:pt x="0" y="7"/>
                  </a:moveTo>
                  <a:cubicBezTo>
                    <a:pt x="187" y="2"/>
                    <a:pt x="375" y="-1"/>
                    <a:pt x="564" y="0"/>
                  </a:cubicBezTo>
                  <a:cubicBezTo>
                    <a:pt x="12493" y="0"/>
                    <a:pt x="22164" y="9670"/>
                    <a:pt x="22164" y="21600"/>
                  </a:cubicBezTo>
                </a:path>
                <a:path w="22164" h="21600" stroke="0" extrusionOk="0">
                  <a:moveTo>
                    <a:pt x="0" y="7"/>
                  </a:moveTo>
                  <a:cubicBezTo>
                    <a:pt x="187" y="2"/>
                    <a:pt x="375" y="-1"/>
                    <a:pt x="564" y="0"/>
                  </a:cubicBezTo>
                  <a:cubicBezTo>
                    <a:pt x="12493" y="0"/>
                    <a:pt x="22164" y="9670"/>
                    <a:pt x="22164" y="21600"/>
                  </a:cubicBezTo>
                  <a:lnTo>
                    <a:pt x="564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95272" name="Object 40"/>
            <p:cNvGraphicFramePr>
              <a:graphicFrameLocks noChangeAspect="1"/>
            </p:cNvGraphicFramePr>
            <p:nvPr/>
          </p:nvGraphicFramePr>
          <p:xfrm>
            <a:off x="3083" y="2003"/>
            <a:ext cx="160" cy="112"/>
          </p:xfrm>
          <a:graphic>
            <a:graphicData uri="http://schemas.openxmlformats.org/presentationml/2006/ole">
              <p:oleObj spid="_x0000_s95272" name="Ecuación" r:id="rId8" imgW="253800" imgH="177480" progId="Equation.3">
                <p:embed/>
              </p:oleObj>
            </a:graphicData>
          </a:graphic>
        </p:graphicFrame>
      </p:grpSp>
      <p:grpSp>
        <p:nvGrpSpPr>
          <p:cNvPr id="95276" name="Group 44"/>
          <p:cNvGrpSpPr>
            <a:grpSpLocks/>
          </p:cNvGrpSpPr>
          <p:nvPr/>
        </p:nvGrpSpPr>
        <p:grpSpPr bwMode="auto">
          <a:xfrm>
            <a:off x="3924300" y="1557338"/>
            <a:ext cx="1511300" cy="1871662"/>
            <a:chOff x="2472" y="981"/>
            <a:chExt cx="952" cy="1179"/>
          </a:xfrm>
        </p:grpSpPr>
        <p:grpSp>
          <p:nvGrpSpPr>
            <p:cNvPr id="95260" name="Group 28"/>
            <p:cNvGrpSpPr>
              <a:grpSpLocks/>
            </p:cNvGrpSpPr>
            <p:nvPr/>
          </p:nvGrpSpPr>
          <p:grpSpPr bwMode="auto">
            <a:xfrm>
              <a:off x="2472" y="981"/>
              <a:ext cx="282" cy="1179"/>
              <a:chOff x="2472" y="981"/>
              <a:chExt cx="282" cy="1179"/>
            </a:xfrm>
          </p:grpSpPr>
          <p:sp>
            <p:nvSpPr>
              <p:cNvPr id="95246" name="Line 14"/>
              <p:cNvSpPr>
                <a:spLocks noChangeShapeType="1"/>
              </p:cNvSpPr>
              <p:nvPr/>
            </p:nvSpPr>
            <p:spPr bwMode="auto">
              <a:xfrm rot="14400000">
                <a:off x="2313" y="1729"/>
                <a:ext cx="8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graphicFrame>
            <p:nvGraphicFramePr>
              <p:cNvPr id="95250" name="Object 18"/>
              <p:cNvGraphicFramePr>
                <a:graphicFrameLocks noChangeAspect="1"/>
              </p:cNvGraphicFramePr>
              <p:nvPr/>
            </p:nvGraphicFramePr>
            <p:xfrm>
              <a:off x="2472" y="981"/>
              <a:ext cx="282" cy="336"/>
            </p:xfrm>
            <a:graphic>
              <a:graphicData uri="http://schemas.openxmlformats.org/presentationml/2006/ole">
                <p:oleObj spid="_x0000_s95250" name="Ecuación" r:id="rId9" imgW="203040" imgH="241200" progId="Equation.3">
                  <p:embed/>
                </p:oleObj>
              </a:graphicData>
            </a:graphic>
          </p:graphicFrame>
        </p:grpSp>
        <p:sp>
          <p:nvSpPr>
            <p:cNvPr id="95273" name="Arc 41"/>
            <p:cNvSpPr>
              <a:spLocks/>
            </p:cNvSpPr>
            <p:nvPr/>
          </p:nvSpPr>
          <p:spPr bwMode="auto">
            <a:xfrm rot="10800000" flipH="1" flipV="1">
              <a:off x="2789" y="1797"/>
              <a:ext cx="635" cy="31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95274" name="Object 42"/>
            <p:cNvGraphicFramePr>
              <a:graphicFrameLocks noChangeAspect="1"/>
            </p:cNvGraphicFramePr>
            <p:nvPr/>
          </p:nvGraphicFramePr>
          <p:xfrm>
            <a:off x="2971" y="1821"/>
            <a:ext cx="160" cy="112"/>
          </p:xfrm>
          <a:graphic>
            <a:graphicData uri="http://schemas.openxmlformats.org/presentationml/2006/ole">
              <p:oleObj spid="_x0000_s95274" name="Ecuación" r:id="rId10" imgW="253800" imgH="177480" progId="Equation.3">
                <p:embed/>
              </p:oleObj>
            </a:graphicData>
          </a:graphic>
        </p:graphicFrame>
      </p:grpSp>
      <p:grpSp>
        <p:nvGrpSpPr>
          <p:cNvPr id="95287" name="Group 55"/>
          <p:cNvGrpSpPr>
            <a:grpSpLocks/>
          </p:cNvGrpSpPr>
          <p:nvPr/>
        </p:nvGrpSpPr>
        <p:grpSpPr bwMode="auto">
          <a:xfrm>
            <a:off x="5203825" y="2965450"/>
            <a:ext cx="1455738" cy="2481263"/>
            <a:chOff x="3278" y="1868"/>
            <a:chExt cx="917" cy="1563"/>
          </a:xfrm>
        </p:grpSpPr>
        <p:sp>
          <p:nvSpPr>
            <p:cNvPr id="95251" name="Line 19"/>
            <p:cNvSpPr>
              <a:spLocks noChangeShapeType="1"/>
            </p:cNvSpPr>
            <p:nvPr/>
          </p:nvSpPr>
          <p:spPr bwMode="auto">
            <a:xfrm rot="2700000">
              <a:off x="2723" y="2617"/>
              <a:ext cx="149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95252" name="Object 20"/>
            <p:cNvGraphicFramePr>
              <a:graphicFrameLocks noChangeAspect="1"/>
            </p:cNvGraphicFramePr>
            <p:nvPr/>
          </p:nvGraphicFramePr>
          <p:xfrm>
            <a:off x="3949" y="3113"/>
            <a:ext cx="246" cy="318"/>
          </p:xfrm>
          <a:graphic>
            <a:graphicData uri="http://schemas.openxmlformats.org/presentationml/2006/ole">
              <p:oleObj spid="_x0000_s95252" name="Ecuación" r:id="rId11" imgW="177480" imgH="228600" progId="Equation.3">
                <p:embed/>
              </p:oleObj>
            </a:graphicData>
          </a:graphic>
        </p:graphicFrame>
        <p:sp>
          <p:nvSpPr>
            <p:cNvPr id="95280" name="Arc 48"/>
            <p:cNvSpPr>
              <a:spLocks/>
            </p:cNvSpPr>
            <p:nvPr/>
          </p:nvSpPr>
          <p:spPr bwMode="auto">
            <a:xfrm rot="10800000" flipH="1">
              <a:off x="3288" y="2115"/>
              <a:ext cx="182" cy="31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95281" name="Object 49"/>
            <p:cNvGraphicFramePr>
              <a:graphicFrameLocks noChangeAspect="1"/>
            </p:cNvGraphicFramePr>
            <p:nvPr/>
          </p:nvGraphicFramePr>
          <p:xfrm>
            <a:off x="3278" y="2205"/>
            <a:ext cx="192" cy="112"/>
          </p:xfrm>
          <a:graphic>
            <a:graphicData uri="http://schemas.openxmlformats.org/presentationml/2006/ole">
              <p:oleObj spid="_x0000_s95281" name="Ecuación" r:id="rId12" imgW="304560" imgH="177480" progId="Equation.3">
                <p:embed/>
              </p:oleObj>
            </a:graphicData>
          </a:graphic>
        </p:graphicFrame>
      </p:grpSp>
      <p:grpSp>
        <p:nvGrpSpPr>
          <p:cNvPr id="95290" name="Group 58"/>
          <p:cNvGrpSpPr>
            <a:grpSpLocks/>
          </p:cNvGrpSpPr>
          <p:nvPr/>
        </p:nvGrpSpPr>
        <p:grpSpPr bwMode="auto">
          <a:xfrm>
            <a:off x="4532313" y="2176463"/>
            <a:ext cx="1047750" cy="1181100"/>
            <a:chOff x="2855" y="1371"/>
            <a:chExt cx="660" cy="744"/>
          </a:xfrm>
        </p:grpSpPr>
        <p:graphicFrame>
          <p:nvGraphicFramePr>
            <p:cNvPr id="95256" name="Object 24"/>
            <p:cNvGraphicFramePr>
              <a:graphicFrameLocks noChangeAspect="1"/>
            </p:cNvGraphicFramePr>
            <p:nvPr/>
          </p:nvGraphicFramePr>
          <p:xfrm>
            <a:off x="3198" y="1371"/>
            <a:ext cx="246" cy="335"/>
          </p:xfrm>
          <a:graphic>
            <a:graphicData uri="http://schemas.openxmlformats.org/presentationml/2006/ole">
              <p:oleObj spid="_x0000_s95256" name="Ecuación" r:id="rId13" imgW="177480" imgH="241200" progId="Equation.3">
                <p:embed/>
              </p:oleObj>
            </a:graphicData>
          </a:graphic>
        </p:graphicFrame>
        <p:grpSp>
          <p:nvGrpSpPr>
            <p:cNvPr id="95289" name="Group 57"/>
            <p:cNvGrpSpPr>
              <a:grpSpLocks/>
            </p:cNvGrpSpPr>
            <p:nvPr/>
          </p:nvGrpSpPr>
          <p:grpSpPr bwMode="auto">
            <a:xfrm>
              <a:off x="2855" y="1842"/>
              <a:ext cx="660" cy="273"/>
              <a:chOff x="2855" y="1842"/>
              <a:chExt cx="660" cy="273"/>
            </a:xfrm>
          </p:grpSpPr>
          <p:sp>
            <p:nvSpPr>
              <p:cNvPr id="95255" name="Line 23"/>
              <p:cNvSpPr>
                <a:spLocks noChangeShapeType="1"/>
              </p:cNvSpPr>
              <p:nvPr/>
            </p:nvSpPr>
            <p:spPr bwMode="auto">
              <a:xfrm rot="18900000">
                <a:off x="2855" y="1936"/>
                <a:ext cx="544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95284" name="Arc 52"/>
              <p:cNvSpPr>
                <a:spLocks/>
              </p:cNvSpPr>
              <p:nvPr/>
            </p:nvSpPr>
            <p:spPr bwMode="auto">
              <a:xfrm rot="10800000" flipH="1" flipV="1">
                <a:off x="3152" y="1842"/>
                <a:ext cx="363" cy="273"/>
              </a:xfrm>
              <a:custGeom>
                <a:avLst/>
                <a:gdLst>
                  <a:gd name="G0" fmla="+- 0 0 0"/>
                  <a:gd name="G1" fmla="+- 21029 0 0"/>
                  <a:gd name="G2" fmla="+- 21600 0 0"/>
                  <a:gd name="T0" fmla="*/ 4934 w 21600"/>
                  <a:gd name="T1" fmla="*/ 0 h 21029"/>
                  <a:gd name="T2" fmla="*/ 21600 w 21600"/>
                  <a:gd name="T3" fmla="*/ 21029 h 21029"/>
                  <a:gd name="T4" fmla="*/ 0 w 21600"/>
                  <a:gd name="T5" fmla="*/ 21029 h 21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029" fill="none" extrusionOk="0">
                    <a:moveTo>
                      <a:pt x="4933" y="0"/>
                    </a:moveTo>
                    <a:cubicBezTo>
                      <a:pt x="14697" y="2290"/>
                      <a:pt x="21600" y="11000"/>
                      <a:pt x="21600" y="21029"/>
                    </a:cubicBezTo>
                  </a:path>
                  <a:path w="21600" h="21029" stroke="0" extrusionOk="0">
                    <a:moveTo>
                      <a:pt x="4933" y="0"/>
                    </a:moveTo>
                    <a:cubicBezTo>
                      <a:pt x="14697" y="2290"/>
                      <a:pt x="21600" y="11000"/>
                      <a:pt x="21600" y="21029"/>
                    </a:cubicBezTo>
                    <a:lnTo>
                      <a:pt x="0" y="21029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graphicFrame>
            <p:nvGraphicFramePr>
              <p:cNvPr id="95285" name="Object 53"/>
              <p:cNvGraphicFramePr>
                <a:graphicFrameLocks noChangeAspect="1"/>
              </p:cNvGraphicFramePr>
              <p:nvPr/>
            </p:nvGraphicFramePr>
            <p:xfrm>
              <a:off x="3342" y="1912"/>
              <a:ext cx="128" cy="112"/>
            </p:xfrm>
            <a:graphic>
              <a:graphicData uri="http://schemas.openxmlformats.org/presentationml/2006/ole">
                <p:oleObj spid="_x0000_s95285" name="Ecuación" r:id="rId14" imgW="203040" imgH="177480" progId="Equation.3">
                  <p:embed/>
                </p:oleObj>
              </a:graphicData>
            </a:graphic>
          </p:graphicFrame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5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5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5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5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5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5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5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5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95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95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 animBg="1"/>
      <p:bldP spid="95237" grpId="0" animBg="1"/>
      <p:bldP spid="952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1665288" y="620713"/>
            <a:ext cx="57388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400" b="1"/>
              <a:t>CARGA 3</a:t>
            </a:r>
            <a:r>
              <a:rPr lang="el-GR" sz="2400" b="1">
                <a:cs typeface="Arial" charset="0"/>
              </a:rPr>
              <a:t>Φ</a:t>
            </a:r>
            <a:r>
              <a:rPr lang="es-ES" sz="2400" b="1">
                <a:cs typeface="Arial" charset="0"/>
              </a:rPr>
              <a:t> ESTRELLA BALANCEADA</a:t>
            </a:r>
            <a:endParaRPr lang="el-GR" sz="2400" b="1">
              <a:cs typeface="Arial" charset="0"/>
            </a:endParaRPr>
          </a:p>
        </p:txBody>
      </p:sp>
      <p:grpSp>
        <p:nvGrpSpPr>
          <p:cNvPr id="63554" name="Group 66"/>
          <p:cNvGrpSpPr>
            <a:grpSpLocks/>
          </p:cNvGrpSpPr>
          <p:nvPr/>
        </p:nvGrpSpPr>
        <p:grpSpPr bwMode="auto">
          <a:xfrm>
            <a:off x="2555875" y="1341438"/>
            <a:ext cx="4206875" cy="935037"/>
            <a:chOff x="1610" y="845"/>
            <a:chExt cx="2650" cy="589"/>
          </a:xfrm>
        </p:grpSpPr>
        <p:sp>
          <p:nvSpPr>
            <p:cNvPr id="63493" name="Rectangle 5"/>
            <p:cNvSpPr>
              <a:spLocks noChangeArrowheads="1"/>
            </p:cNvSpPr>
            <p:nvPr/>
          </p:nvSpPr>
          <p:spPr bwMode="auto">
            <a:xfrm>
              <a:off x="1701" y="845"/>
              <a:ext cx="1916" cy="5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/>
                <a:t>4 Hilos (3 fases más neutro)</a:t>
              </a:r>
            </a:p>
            <a:p>
              <a:pPr algn="ctr"/>
              <a:endParaRPr lang="es-ES"/>
            </a:p>
            <a:p>
              <a:pPr algn="ctr"/>
              <a:r>
                <a:rPr lang="es-ES"/>
                <a:t>3 Hilos (3 fases sin neutro)</a:t>
              </a:r>
            </a:p>
          </p:txBody>
        </p:sp>
        <p:sp>
          <p:nvSpPr>
            <p:cNvPr id="63494" name="AutoShape 6"/>
            <p:cNvSpPr>
              <a:spLocks/>
            </p:cNvSpPr>
            <p:nvPr/>
          </p:nvSpPr>
          <p:spPr bwMode="auto">
            <a:xfrm>
              <a:off x="1610" y="890"/>
              <a:ext cx="45" cy="544"/>
            </a:xfrm>
            <a:prstGeom prst="leftBrace">
              <a:avLst>
                <a:gd name="adj1" fmla="val 100741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3495" name="Object 7"/>
            <p:cNvGraphicFramePr>
              <a:graphicFrameLocks noChangeAspect="1"/>
            </p:cNvGraphicFramePr>
            <p:nvPr/>
          </p:nvGraphicFramePr>
          <p:xfrm>
            <a:off x="4132" y="995"/>
            <a:ext cx="128" cy="240"/>
          </p:xfrm>
          <a:graphic>
            <a:graphicData uri="http://schemas.openxmlformats.org/presentationml/2006/ole">
              <p:oleObj spid="_x0000_s63495" name="Ecuación" r:id="rId4" imgW="114120" imgH="215640" progId="Equation.3">
                <p:embed/>
              </p:oleObj>
            </a:graphicData>
          </a:graphic>
        </p:graphicFrame>
      </p:grpSp>
      <p:grpSp>
        <p:nvGrpSpPr>
          <p:cNvPr id="63555" name="Group 67"/>
          <p:cNvGrpSpPr>
            <a:grpSpLocks/>
          </p:cNvGrpSpPr>
          <p:nvPr/>
        </p:nvGrpSpPr>
        <p:grpSpPr bwMode="auto">
          <a:xfrm>
            <a:off x="1187450" y="2852738"/>
            <a:ext cx="1966913" cy="3313112"/>
            <a:chOff x="748" y="1797"/>
            <a:chExt cx="1239" cy="2087"/>
          </a:xfrm>
        </p:grpSpPr>
        <p:sp>
          <p:nvSpPr>
            <p:cNvPr id="63496" name="Line 8"/>
            <p:cNvSpPr>
              <a:spLocks noChangeShapeType="1"/>
            </p:cNvSpPr>
            <p:nvPr/>
          </p:nvSpPr>
          <p:spPr bwMode="auto">
            <a:xfrm flipH="1">
              <a:off x="748" y="1797"/>
              <a:ext cx="14" cy="2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3497" name="Line 9"/>
            <p:cNvSpPr>
              <a:spLocks noChangeShapeType="1"/>
            </p:cNvSpPr>
            <p:nvPr/>
          </p:nvSpPr>
          <p:spPr bwMode="auto">
            <a:xfrm flipH="1">
              <a:off x="1156" y="1797"/>
              <a:ext cx="14" cy="2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3498" name="Line 10"/>
            <p:cNvSpPr>
              <a:spLocks noChangeShapeType="1"/>
            </p:cNvSpPr>
            <p:nvPr/>
          </p:nvSpPr>
          <p:spPr bwMode="auto">
            <a:xfrm flipH="1">
              <a:off x="1565" y="1797"/>
              <a:ext cx="13" cy="2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3499" name="Line 11"/>
            <p:cNvSpPr>
              <a:spLocks noChangeShapeType="1"/>
            </p:cNvSpPr>
            <p:nvPr/>
          </p:nvSpPr>
          <p:spPr bwMode="auto">
            <a:xfrm>
              <a:off x="1986" y="1797"/>
              <a:ext cx="1" cy="2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sp>
        <p:nvSpPr>
          <p:cNvPr id="63528" name="Rectangle 40"/>
          <p:cNvSpPr>
            <a:spLocks noChangeArrowheads="1"/>
          </p:cNvSpPr>
          <p:nvPr/>
        </p:nvSpPr>
        <p:spPr bwMode="auto">
          <a:xfrm>
            <a:off x="1042988" y="2492375"/>
            <a:ext cx="311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b="1"/>
              <a:t>a</a:t>
            </a:r>
          </a:p>
        </p:txBody>
      </p:sp>
      <p:sp>
        <p:nvSpPr>
          <p:cNvPr id="63529" name="Line 41"/>
          <p:cNvSpPr>
            <a:spLocks noChangeShapeType="1"/>
          </p:cNvSpPr>
          <p:nvPr/>
        </p:nvSpPr>
        <p:spPr bwMode="auto">
          <a:xfrm flipV="1">
            <a:off x="6538913" y="4940300"/>
            <a:ext cx="0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63530" name="Rectangle 42"/>
          <p:cNvSpPr>
            <a:spLocks noChangeArrowheads="1"/>
          </p:cNvSpPr>
          <p:nvPr/>
        </p:nvSpPr>
        <p:spPr bwMode="auto">
          <a:xfrm>
            <a:off x="1635125" y="2492375"/>
            <a:ext cx="323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b="1"/>
              <a:t>b</a:t>
            </a:r>
          </a:p>
        </p:txBody>
      </p:sp>
      <p:sp>
        <p:nvSpPr>
          <p:cNvPr id="63531" name="Rectangle 43"/>
          <p:cNvSpPr>
            <a:spLocks noChangeArrowheads="1"/>
          </p:cNvSpPr>
          <p:nvPr/>
        </p:nvSpPr>
        <p:spPr bwMode="auto">
          <a:xfrm>
            <a:off x="2295525" y="2492375"/>
            <a:ext cx="311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b="1"/>
              <a:t>c</a:t>
            </a:r>
          </a:p>
        </p:txBody>
      </p:sp>
      <p:sp>
        <p:nvSpPr>
          <p:cNvPr id="63532" name="Rectangle 44"/>
          <p:cNvSpPr>
            <a:spLocks noChangeArrowheads="1"/>
          </p:cNvSpPr>
          <p:nvPr/>
        </p:nvSpPr>
        <p:spPr bwMode="auto">
          <a:xfrm>
            <a:off x="3003550" y="2492375"/>
            <a:ext cx="323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b="1"/>
              <a:t>n</a:t>
            </a:r>
          </a:p>
        </p:txBody>
      </p:sp>
      <p:grpSp>
        <p:nvGrpSpPr>
          <p:cNvPr id="63558" name="Group 70"/>
          <p:cNvGrpSpPr>
            <a:grpSpLocks/>
          </p:cNvGrpSpPr>
          <p:nvPr/>
        </p:nvGrpSpPr>
        <p:grpSpPr bwMode="auto">
          <a:xfrm>
            <a:off x="3441700" y="2565400"/>
            <a:ext cx="863600" cy="2792413"/>
            <a:chOff x="2168" y="1616"/>
            <a:chExt cx="544" cy="1759"/>
          </a:xfrm>
        </p:grpSpPr>
        <p:sp>
          <p:nvSpPr>
            <p:cNvPr id="63533" name="Line 45"/>
            <p:cNvSpPr>
              <a:spLocks noChangeShapeType="1"/>
            </p:cNvSpPr>
            <p:nvPr/>
          </p:nvSpPr>
          <p:spPr bwMode="auto">
            <a:xfrm>
              <a:off x="2168" y="1979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3534" name="Object 46"/>
            <p:cNvGraphicFramePr>
              <a:graphicFrameLocks noChangeAspect="1"/>
            </p:cNvGraphicFramePr>
            <p:nvPr/>
          </p:nvGraphicFramePr>
          <p:xfrm>
            <a:off x="2168" y="1616"/>
            <a:ext cx="233" cy="299"/>
          </p:xfrm>
          <a:graphic>
            <a:graphicData uri="http://schemas.openxmlformats.org/presentationml/2006/ole">
              <p:oleObj spid="_x0000_s63534" name="Ecuación" r:id="rId5" imgW="177480" imgH="228600" progId="Equation.3">
                <p:embed/>
              </p:oleObj>
            </a:graphicData>
          </a:graphic>
        </p:graphicFrame>
        <p:graphicFrame>
          <p:nvGraphicFramePr>
            <p:cNvPr id="63535" name="Object 47"/>
            <p:cNvGraphicFramePr>
              <a:graphicFrameLocks noChangeAspect="1"/>
            </p:cNvGraphicFramePr>
            <p:nvPr/>
          </p:nvGraphicFramePr>
          <p:xfrm>
            <a:off x="2213" y="2568"/>
            <a:ext cx="233" cy="299"/>
          </p:xfrm>
          <a:graphic>
            <a:graphicData uri="http://schemas.openxmlformats.org/presentationml/2006/ole">
              <p:oleObj spid="_x0000_s63535" name="Ecuación" r:id="rId6" imgW="177480" imgH="228600" progId="Equation.3">
                <p:embed/>
              </p:oleObj>
            </a:graphicData>
          </a:graphic>
        </p:graphicFrame>
        <p:graphicFrame>
          <p:nvGraphicFramePr>
            <p:cNvPr id="63536" name="Object 48"/>
            <p:cNvGraphicFramePr>
              <a:graphicFrameLocks noChangeAspect="1"/>
            </p:cNvGraphicFramePr>
            <p:nvPr/>
          </p:nvGraphicFramePr>
          <p:xfrm>
            <a:off x="2213" y="3059"/>
            <a:ext cx="233" cy="316"/>
          </p:xfrm>
          <a:graphic>
            <a:graphicData uri="http://schemas.openxmlformats.org/presentationml/2006/ole">
              <p:oleObj spid="_x0000_s63536" name="Ecuación" r:id="rId7" imgW="177480" imgH="241200" progId="Equation.3">
                <p:embed/>
              </p:oleObj>
            </a:graphicData>
          </a:graphic>
        </p:graphicFrame>
        <p:sp>
          <p:nvSpPr>
            <p:cNvPr id="63537" name="Line 49"/>
            <p:cNvSpPr>
              <a:spLocks noChangeShapeType="1"/>
            </p:cNvSpPr>
            <p:nvPr/>
          </p:nvSpPr>
          <p:spPr bwMode="auto">
            <a:xfrm>
              <a:off x="2168" y="2886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63559" name="Group 71"/>
          <p:cNvGrpSpPr>
            <a:grpSpLocks/>
          </p:cNvGrpSpPr>
          <p:nvPr/>
        </p:nvGrpSpPr>
        <p:grpSpPr bwMode="auto">
          <a:xfrm>
            <a:off x="1209675" y="3141663"/>
            <a:ext cx="5327650" cy="2663825"/>
            <a:chOff x="762" y="1979"/>
            <a:chExt cx="3356" cy="1678"/>
          </a:xfrm>
        </p:grpSpPr>
        <p:sp>
          <p:nvSpPr>
            <p:cNvPr id="63525" name="Line 37"/>
            <p:cNvSpPr>
              <a:spLocks noChangeShapeType="1"/>
            </p:cNvSpPr>
            <p:nvPr/>
          </p:nvSpPr>
          <p:spPr bwMode="auto">
            <a:xfrm>
              <a:off x="2077" y="3385"/>
              <a:ext cx="20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pSp>
          <p:nvGrpSpPr>
            <p:cNvPr id="63556" name="Group 68"/>
            <p:cNvGrpSpPr>
              <a:grpSpLocks/>
            </p:cNvGrpSpPr>
            <p:nvPr/>
          </p:nvGrpSpPr>
          <p:grpSpPr bwMode="auto">
            <a:xfrm>
              <a:off x="762" y="1979"/>
              <a:ext cx="2585" cy="1678"/>
              <a:chOff x="762" y="1979"/>
              <a:chExt cx="2585" cy="1678"/>
            </a:xfrm>
          </p:grpSpPr>
          <p:sp>
            <p:nvSpPr>
              <p:cNvPr id="63501" name="AutoShape 13"/>
              <p:cNvSpPr>
                <a:spLocks/>
              </p:cNvSpPr>
              <p:nvPr/>
            </p:nvSpPr>
            <p:spPr bwMode="auto">
              <a:xfrm rot="16200000">
                <a:off x="1125" y="1933"/>
                <a:ext cx="46" cy="137"/>
              </a:xfrm>
              <a:prstGeom prst="rightBracket">
                <a:avLst>
                  <a:gd name="adj" fmla="val 24819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02" name="AutoShape 14"/>
              <p:cNvSpPr>
                <a:spLocks/>
              </p:cNvSpPr>
              <p:nvPr/>
            </p:nvSpPr>
            <p:spPr bwMode="auto">
              <a:xfrm rot="16200000">
                <a:off x="1579" y="1933"/>
                <a:ext cx="46" cy="137"/>
              </a:xfrm>
              <a:prstGeom prst="rightBracket">
                <a:avLst>
                  <a:gd name="adj" fmla="val 24819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03" name="AutoShape 15"/>
              <p:cNvSpPr>
                <a:spLocks/>
              </p:cNvSpPr>
              <p:nvPr/>
            </p:nvSpPr>
            <p:spPr bwMode="auto">
              <a:xfrm rot="16200000">
                <a:off x="1987" y="1933"/>
                <a:ext cx="46" cy="137"/>
              </a:xfrm>
              <a:prstGeom prst="rightBracket">
                <a:avLst>
                  <a:gd name="adj" fmla="val 24819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04" name="AutoShape 16"/>
              <p:cNvSpPr>
                <a:spLocks/>
              </p:cNvSpPr>
              <p:nvPr/>
            </p:nvSpPr>
            <p:spPr bwMode="auto">
              <a:xfrm rot="16200000">
                <a:off x="1579" y="2838"/>
                <a:ext cx="46" cy="137"/>
              </a:xfrm>
              <a:prstGeom prst="rightBracket">
                <a:avLst>
                  <a:gd name="adj" fmla="val 24819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05" name="AutoShape 17"/>
              <p:cNvSpPr>
                <a:spLocks/>
              </p:cNvSpPr>
              <p:nvPr/>
            </p:nvSpPr>
            <p:spPr bwMode="auto">
              <a:xfrm rot="16200000">
                <a:off x="1987" y="2838"/>
                <a:ext cx="46" cy="137"/>
              </a:xfrm>
              <a:prstGeom prst="rightBracket">
                <a:avLst>
                  <a:gd name="adj" fmla="val 24819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06" name="AutoShape 18"/>
              <p:cNvSpPr>
                <a:spLocks/>
              </p:cNvSpPr>
              <p:nvPr/>
            </p:nvSpPr>
            <p:spPr bwMode="auto">
              <a:xfrm rot="16200000">
                <a:off x="1987" y="3293"/>
                <a:ext cx="46" cy="137"/>
              </a:xfrm>
              <a:prstGeom prst="rightBracket">
                <a:avLst>
                  <a:gd name="adj" fmla="val 24819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07" name="Line 19"/>
              <p:cNvSpPr>
                <a:spLocks noChangeShapeType="1"/>
              </p:cNvSpPr>
              <p:nvPr/>
            </p:nvSpPr>
            <p:spPr bwMode="auto">
              <a:xfrm flipH="1">
                <a:off x="762" y="2024"/>
                <a:ext cx="31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08" name="Line 20"/>
              <p:cNvSpPr>
                <a:spLocks noChangeShapeType="1"/>
              </p:cNvSpPr>
              <p:nvPr/>
            </p:nvSpPr>
            <p:spPr bwMode="auto">
              <a:xfrm>
                <a:off x="1215" y="2024"/>
                <a:ext cx="3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09" name="Line 21"/>
              <p:cNvSpPr>
                <a:spLocks noChangeShapeType="1"/>
              </p:cNvSpPr>
              <p:nvPr/>
            </p:nvSpPr>
            <p:spPr bwMode="auto">
              <a:xfrm>
                <a:off x="1669" y="2024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10" name="Line 22"/>
              <p:cNvSpPr>
                <a:spLocks noChangeShapeType="1"/>
              </p:cNvSpPr>
              <p:nvPr/>
            </p:nvSpPr>
            <p:spPr bwMode="auto">
              <a:xfrm flipH="1">
                <a:off x="1170" y="2930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11" name="Line 23"/>
              <p:cNvSpPr>
                <a:spLocks noChangeShapeType="1"/>
              </p:cNvSpPr>
              <p:nvPr/>
            </p:nvSpPr>
            <p:spPr bwMode="auto">
              <a:xfrm flipH="1">
                <a:off x="1669" y="2930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12" name="Line 24"/>
              <p:cNvSpPr>
                <a:spLocks noChangeShapeType="1"/>
              </p:cNvSpPr>
              <p:nvPr/>
            </p:nvSpPr>
            <p:spPr bwMode="auto">
              <a:xfrm>
                <a:off x="2077" y="2024"/>
                <a:ext cx="127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16" name="Line 28"/>
              <p:cNvSpPr>
                <a:spLocks noChangeShapeType="1"/>
              </p:cNvSpPr>
              <p:nvPr/>
            </p:nvSpPr>
            <p:spPr bwMode="auto">
              <a:xfrm>
                <a:off x="2077" y="2930"/>
                <a:ext cx="77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24" name="Line 36"/>
              <p:cNvSpPr>
                <a:spLocks noChangeShapeType="1"/>
              </p:cNvSpPr>
              <p:nvPr/>
            </p:nvSpPr>
            <p:spPr bwMode="auto">
              <a:xfrm flipH="1">
                <a:off x="1578" y="3385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27" name="Line 39"/>
              <p:cNvSpPr>
                <a:spLocks noChangeShapeType="1"/>
              </p:cNvSpPr>
              <p:nvPr/>
            </p:nvSpPr>
            <p:spPr bwMode="auto">
              <a:xfrm flipH="1">
                <a:off x="1986" y="3657"/>
                <a:ext cx="13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63538" name="Line 50"/>
              <p:cNvSpPr>
                <a:spLocks noChangeShapeType="1"/>
              </p:cNvSpPr>
              <p:nvPr/>
            </p:nvSpPr>
            <p:spPr bwMode="auto">
              <a:xfrm>
                <a:off x="2168" y="3339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</p:grpSp>
      </p:grpSp>
      <p:sp>
        <p:nvSpPr>
          <p:cNvPr id="63539" name="Line 51"/>
          <p:cNvSpPr>
            <a:spLocks noChangeShapeType="1"/>
          </p:cNvSpPr>
          <p:nvPr/>
        </p:nvSpPr>
        <p:spPr bwMode="auto">
          <a:xfrm>
            <a:off x="5435600" y="306863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63540" name="Object 52"/>
          <p:cNvGraphicFramePr>
            <a:graphicFrameLocks noChangeAspect="1"/>
          </p:cNvGraphicFramePr>
          <p:nvPr/>
        </p:nvGraphicFramePr>
        <p:xfrm>
          <a:off x="5435600" y="2738438"/>
          <a:ext cx="369888" cy="474662"/>
        </p:xfrm>
        <a:graphic>
          <a:graphicData uri="http://schemas.openxmlformats.org/presentationml/2006/ole">
            <p:oleObj spid="_x0000_s63540" name="Ecuación" r:id="rId8" imgW="177480" imgH="228600" progId="Equation.3">
              <p:embed/>
            </p:oleObj>
          </a:graphicData>
        </a:graphic>
      </p:graphicFrame>
      <p:graphicFrame>
        <p:nvGraphicFramePr>
          <p:cNvPr id="63541" name="Object 53"/>
          <p:cNvGraphicFramePr>
            <a:graphicFrameLocks noChangeAspect="1"/>
          </p:cNvGraphicFramePr>
          <p:nvPr/>
        </p:nvGraphicFramePr>
        <p:xfrm>
          <a:off x="4699000" y="3344863"/>
          <a:ext cx="449263" cy="500062"/>
        </p:xfrm>
        <a:graphic>
          <a:graphicData uri="http://schemas.openxmlformats.org/presentationml/2006/ole">
            <p:oleObj spid="_x0000_s63541" name="Ecuación" r:id="rId9" imgW="215640" imgH="241200" progId="Equation.3">
              <p:embed/>
            </p:oleObj>
          </a:graphicData>
        </a:graphic>
      </p:graphicFrame>
      <p:graphicFrame>
        <p:nvGraphicFramePr>
          <p:cNvPr id="63542" name="Object 54"/>
          <p:cNvGraphicFramePr>
            <a:graphicFrameLocks noChangeAspect="1"/>
          </p:cNvGraphicFramePr>
          <p:nvPr/>
        </p:nvGraphicFramePr>
        <p:xfrm>
          <a:off x="4843463" y="4437063"/>
          <a:ext cx="449262" cy="500062"/>
        </p:xfrm>
        <a:graphic>
          <a:graphicData uri="http://schemas.openxmlformats.org/presentationml/2006/ole">
            <p:oleObj spid="_x0000_s63542" name="Ecuación" r:id="rId10" imgW="215640" imgH="241200" progId="Equation.3">
              <p:embed/>
            </p:oleObj>
          </a:graphicData>
        </a:graphic>
      </p:graphicFrame>
      <p:graphicFrame>
        <p:nvGraphicFramePr>
          <p:cNvPr id="63543" name="Object 55"/>
          <p:cNvGraphicFramePr>
            <a:graphicFrameLocks noChangeAspect="1"/>
          </p:cNvGraphicFramePr>
          <p:nvPr/>
        </p:nvGraphicFramePr>
        <p:xfrm>
          <a:off x="6084888" y="3933825"/>
          <a:ext cx="449262" cy="500063"/>
        </p:xfrm>
        <a:graphic>
          <a:graphicData uri="http://schemas.openxmlformats.org/presentationml/2006/ole">
            <p:oleObj spid="_x0000_s63543" name="Ecuación" r:id="rId11" imgW="215640" imgH="241200" progId="Equation.3">
              <p:embed/>
            </p:oleObj>
          </a:graphicData>
        </a:graphic>
      </p:graphicFrame>
      <p:sp>
        <p:nvSpPr>
          <p:cNvPr id="63545" name="Line 57"/>
          <p:cNvSpPr>
            <a:spLocks noChangeShapeType="1"/>
          </p:cNvSpPr>
          <p:nvPr/>
        </p:nvSpPr>
        <p:spPr bwMode="auto">
          <a:xfrm flipV="1">
            <a:off x="4572000" y="40767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63546" name="Line 58"/>
          <p:cNvSpPr>
            <a:spLocks noChangeShapeType="1"/>
          </p:cNvSpPr>
          <p:nvPr/>
        </p:nvSpPr>
        <p:spPr bwMode="auto">
          <a:xfrm rot="480000" flipH="1" flipV="1">
            <a:off x="5537200" y="4364038"/>
            <a:ext cx="288925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63548" name="Object 60"/>
          <p:cNvGraphicFramePr>
            <a:graphicFrameLocks noChangeAspect="1"/>
          </p:cNvGraphicFramePr>
          <p:nvPr/>
        </p:nvGraphicFramePr>
        <p:xfrm>
          <a:off x="5148263" y="3429000"/>
          <a:ext cx="374650" cy="419100"/>
        </p:xfrm>
        <a:graphic>
          <a:graphicData uri="http://schemas.openxmlformats.org/presentationml/2006/ole">
            <p:oleObj spid="_x0000_s63548" name="Ecuación" r:id="rId12" imgW="203040" imgH="228600" progId="Equation.3">
              <p:embed/>
            </p:oleObj>
          </a:graphicData>
        </a:graphic>
      </p:graphicFrame>
      <p:graphicFrame>
        <p:nvGraphicFramePr>
          <p:cNvPr id="63549" name="Object 61"/>
          <p:cNvGraphicFramePr>
            <a:graphicFrameLocks noChangeAspect="1"/>
          </p:cNvGraphicFramePr>
          <p:nvPr/>
        </p:nvGraphicFramePr>
        <p:xfrm>
          <a:off x="5710238" y="4149725"/>
          <a:ext cx="374650" cy="419100"/>
        </p:xfrm>
        <a:graphic>
          <a:graphicData uri="http://schemas.openxmlformats.org/presentationml/2006/ole">
            <p:oleObj spid="_x0000_s63549" name="Ecuación" r:id="rId13" imgW="203040" imgH="228600" progId="Equation.3">
              <p:embed/>
            </p:oleObj>
          </a:graphicData>
        </a:graphic>
      </p:graphicFrame>
      <p:graphicFrame>
        <p:nvGraphicFramePr>
          <p:cNvPr id="63550" name="Object 62"/>
          <p:cNvGraphicFramePr>
            <a:graphicFrameLocks noChangeAspect="1"/>
          </p:cNvGraphicFramePr>
          <p:nvPr/>
        </p:nvGraphicFramePr>
        <p:xfrm>
          <a:off x="4629150" y="4162425"/>
          <a:ext cx="374650" cy="419100"/>
        </p:xfrm>
        <a:graphic>
          <a:graphicData uri="http://schemas.openxmlformats.org/presentationml/2006/ole">
            <p:oleObj spid="_x0000_s63550" name="Ecuación" r:id="rId14" imgW="203040" imgH="228600" progId="Equation.3">
              <p:embed/>
            </p:oleObj>
          </a:graphicData>
        </a:graphic>
      </p:graphicFrame>
      <p:grpSp>
        <p:nvGrpSpPr>
          <p:cNvPr id="63557" name="Group 69"/>
          <p:cNvGrpSpPr>
            <a:grpSpLocks/>
          </p:cNvGrpSpPr>
          <p:nvPr/>
        </p:nvGrpSpPr>
        <p:grpSpPr bwMode="auto">
          <a:xfrm>
            <a:off x="4521200" y="3213100"/>
            <a:ext cx="2016125" cy="2592388"/>
            <a:chOff x="2848" y="2024"/>
            <a:chExt cx="1270" cy="1633"/>
          </a:xfrm>
        </p:grpSpPr>
        <p:sp>
          <p:nvSpPr>
            <p:cNvPr id="63500" name="AutoShape 12"/>
            <p:cNvSpPr>
              <a:spLocks/>
            </p:cNvSpPr>
            <p:nvPr/>
          </p:nvSpPr>
          <p:spPr bwMode="auto">
            <a:xfrm>
              <a:off x="3347" y="3339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3513" name="Rectangle 25"/>
            <p:cNvSpPr>
              <a:spLocks noChangeArrowheads="1"/>
            </p:cNvSpPr>
            <p:nvPr/>
          </p:nvSpPr>
          <p:spPr bwMode="auto">
            <a:xfrm>
              <a:off x="3256" y="2160"/>
              <a:ext cx="181" cy="27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3515" name="Line 27"/>
            <p:cNvSpPr>
              <a:spLocks noChangeShapeType="1"/>
            </p:cNvSpPr>
            <p:nvPr/>
          </p:nvSpPr>
          <p:spPr bwMode="auto">
            <a:xfrm>
              <a:off x="3347" y="2024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3517" name="Rectangle 29"/>
            <p:cNvSpPr>
              <a:spLocks noChangeArrowheads="1"/>
            </p:cNvSpPr>
            <p:nvPr/>
          </p:nvSpPr>
          <p:spPr bwMode="auto">
            <a:xfrm rot="2700000">
              <a:off x="2938" y="2614"/>
              <a:ext cx="181" cy="27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3518" name="Line 30"/>
            <p:cNvSpPr>
              <a:spLocks noChangeShapeType="1"/>
            </p:cNvSpPr>
            <p:nvPr/>
          </p:nvSpPr>
          <p:spPr bwMode="auto">
            <a:xfrm>
              <a:off x="3347" y="2432"/>
              <a:ext cx="0" cy="9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3519" name="Line 31"/>
            <p:cNvSpPr>
              <a:spLocks noChangeShapeType="1"/>
            </p:cNvSpPr>
            <p:nvPr/>
          </p:nvSpPr>
          <p:spPr bwMode="auto">
            <a:xfrm flipV="1">
              <a:off x="2848" y="2840"/>
              <a:ext cx="91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3520" name="Line 32"/>
            <p:cNvSpPr>
              <a:spLocks noChangeShapeType="1"/>
            </p:cNvSpPr>
            <p:nvPr/>
          </p:nvSpPr>
          <p:spPr bwMode="auto">
            <a:xfrm flipV="1">
              <a:off x="3120" y="2478"/>
              <a:ext cx="227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3521" name="Rectangle 33"/>
            <p:cNvSpPr>
              <a:spLocks noChangeArrowheads="1"/>
            </p:cNvSpPr>
            <p:nvPr/>
          </p:nvSpPr>
          <p:spPr bwMode="auto">
            <a:xfrm rot="18900000">
              <a:off x="3619" y="2614"/>
              <a:ext cx="181" cy="27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3522" name="Line 34"/>
            <p:cNvSpPr>
              <a:spLocks noChangeShapeType="1"/>
            </p:cNvSpPr>
            <p:nvPr/>
          </p:nvSpPr>
          <p:spPr bwMode="auto">
            <a:xfrm>
              <a:off x="3347" y="2478"/>
              <a:ext cx="272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3523" name="Line 35"/>
            <p:cNvSpPr>
              <a:spLocks noChangeShapeType="1"/>
            </p:cNvSpPr>
            <p:nvPr/>
          </p:nvSpPr>
          <p:spPr bwMode="auto">
            <a:xfrm>
              <a:off x="3801" y="2841"/>
              <a:ext cx="317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3547" name="Object 59"/>
            <p:cNvGraphicFramePr>
              <a:graphicFrameLocks noChangeAspect="1"/>
            </p:cNvGraphicFramePr>
            <p:nvPr/>
          </p:nvGraphicFramePr>
          <p:xfrm>
            <a:off x="3393" y="2385"/>
            <a:ext cx="167" cy="183"/>
          </p:xfrm>
          <a:graphic>
            <a:graphicData uri="http://schemas.openxmlformats.org/presentationml/2006/ole">
              <p:oleObj spid="_x0000_s63547" name="Ecuación" r:id="rId15" imgW="126720" imgH="139680" progId="Equation.3">
                <p:embed/>
              </p:oleObj>
            </a:graphicData>
          </a:graphic>
        </p:graphicFrame>
        <p:sp>
          <p:nvSpPr>
            <p:cNvPr id="63551" name="Line 63"/>
            <p:cNvSpPr>
              <a:spLocks noChangeShapeType="1"/>
            </p:cNvSpPr>
            <p:nvPr/>
          </p:nvSpPr>
          <p:spPr bwMode="auto">
            <a:xfrm>
              <a:off x="3334" y="3475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aphicFrame>
        <p:nvGraphicFramePr>
          <p:cNvPr id="63552" name="Object 64"/>
          <p:cNvGraphicFramePr>
            <a:graphicFrameLocks noChangeAspect="1"/>
          </p:cNvGraphicFramePr>
          <p:nvPr/>
        </p:nvGraphicFramePr>
        <p:xfrm>
          <a:off x="3348038" y="5805488"/>
          <a:ext cx="1222375" cy="841375"/>
        </p:xfrm>
        <a:graphic>
          <a:graphicData uri="http://schemas.openxmlformats.org/presentationml/2006/ole">
            <p:oleObj spid="_x0000_s63552" name="Ecuación" r:id="rId16" imgW="698400" imgH="482400" progId="Equation.3">
              <p:embed/>
            </p:oleObj>
          </a:graphicData>
        </a:graphic>
      </p:graphicFrame>
      <p:graphicFrame>
        <p:nvGraphicFramePr>
          <p:cNvPr id="63553" name="Object 65"/>
          <p:cNvGraphicFramePr>
            <a:graphicFrameLocks noChangeAspect="1"/>
          </p:cNvGraphicFramePr>
          <p:nvPr/>
        </p:nvGraphicFramePr>
        <p:xfrm>
          <a:off x="5867400" y="5516563"/>
          <a:ext cx="576263" cy="225425"/>
        </p:xfrm>
        <a:graphic>
          <a:graphicData uri="http://schemas.openxmlformats.org/presentationml/2006/ole">
            <p:oleObj spid="_x0000_s63553" name="Ecuación" r:id="rId17" imgW="355320" imgH="139680" progId="Equation.3">
              <p:embed/>
            </p:oleObj>
          </a:graphicData>
        </a:graphic>
      </p:graphicFrame>
      <p:graphicFrame>
        <p:nvGraphicFramePr>
          <p:cNvPr id="63560" name="Object 72"/>
          <p:cNvGraphicFramePr>
            <a:graphicFrameLocks noChangeAspect="1"/>
          </p:cNvGraphicFramePr>
          <p:nvPr/>
        </p:nvGraphicFramePr>
        <p:xfrm>
          <a:off x="7092950" y="1700213"/>
          <a:ext cx="1136650" cy="922337"/>
        </p:xfrm>
        <a:graphic>
          <a:graphicData uri="http://schemas.openxmlformats.org/presentationml/2006/ole">
            <p:oleObj spid="_x0000_s63560" name="Ecuación" r:id="rId18" imgW="545760" imgH="444240" progId="Equation.3">
              <p:embed/>
            </p:oleObj>
          </a:graphicData>
        </a:graphic>
      </p:graphicFrame>
      <p:graphicFrame>
        <p:nvGraphicFramePr>
          <p:cNvPr id="63561" name="Object 73"/>
          <p:cNvGraphicFramePr>
            <a:graphicFrameLocks noChangeAspect="1"/>
          </p:cNvGraphicFramePr>
          <p:nvPr/>
        </p:nvGraphicFramePr>
        <p:xfrm>
          <a:off x="7164388" y="2997200"/>
          <a:ext cx="1136650" cy="922338"/>
        </p:xfrm>
        <a:graphic>
          <a:graphicData uri="http://schemas.openxmlformats.org/presentationml/2006/ole">
            <p:oleObj spid="_x0000_s63561" name="Ecuación" r:id="rId19" imgW="545760" imgH="444240" progId="Equation.3">
              <p:embed/>
            </p:oleObj>
          </a:graphicData>
        </a:graphic>
      </p:graphicFrame>
      <p:graphicFrame>
        <p:nvGraphicFramePr>
          <p:cNvPr id="63562" name="Object 74"/>
          <p:cNvGraphicFramePr>
            <a:graphicFrameLocks noChangeAspect="1"/>
          </p:cNvGraphicFramePr>
          <p:nvPr/>
        </p:nvGraphicFramePr>
        <p:xfrm>
          <a:off x="7164388" y="4365625"/>
          <a:ext cx="1136650" cy="922338"/>
        </p:xfrm>
        <a:graphic>
          <a:graphicData uri="http://schemas.openxmlformats.org/presentationml/2006/ole">
            <p:oleObj spid="_x0000_s63562" name="Ecuación" r:id="rId20" imgW="545760" imgH="444240" progId="Equation.3">
              <p:embed/>
            </p:oleObj>
          </a:graphicData>
        </a:graphic>
      </p:graphicFrame>
      <p:graphicFrame>
        <p:nvGraphicFramePr>
          <p:cNvPr id="63563" name="Object 75"/>
          <p:cNvGraphicFramePr>
            <a:graphicFrameLocks noChangeAspect="1"/>
          </p:cNvGraphicFramePr>
          <p:nvPr/>
        </p:nvGraphicFramePr>
        <p:xfrm>
          <a:off x="4576763" y="4652963"/>
          <a:ext cx="139700" cy="139700"/>
        </p:xfrm>
        <a:graphic>
          <a:graphicData uri="http://schemas.openxmlformats.org/presentationml/2006/ole">
            <p:oleObj spid="_x0000_s63563" name="Ecuación" r:id="rId21" imgW="139680" imgH="139680" progId="Equation.3">
              <p:embed/>
            </p:oleObj>
          </a:graphicData>
        </a:graphic>
      </p:graphicFrame>
      <p:graphicFrame>
        <p:nvGraphicFramePr>
          <p:cNvPr id="63564" name="Object 76"/>
          <p:cNvGraphicFramePr>
            <a:graphicFrameLocks noChangeAspect="1"/>
          </p:cNvGraphicFramePr>
          <p:nvPr/>
        </p:nvGraphicFramePr>
        <p:xfrm>
          <a:off x="5076825" y="3289300"/>
          <a:ext cx="139700" cy="139700"/>
        </p:xfrm>
        <a:graphic>
          <a:graphicData uri="http://schemas.openxmlformats.org/presentationml/2006/ole">
            <p:oleObj spid="_x0000_s63564" name="Ecuación" r:id="rId22" imgW="139680" imgH="139680" progId="Equation.3">
              <p:embed/>
            </p:oleObj>
          </a:graphicData>
        </a:graphic>
      </p:graphicFrame>
      <p:graphicFrame>
        <p:nvGraphicFramePr>
          <p:cNvPr id="63565" name="Object 77"/>
          <p:cNvGraphicFramePr>
            <a:graphicFrameLocks noChangeAspect="1"/>
          </p:cNvGraphicFramePr>
          <p:nvPr/>
        </p:nvGraphicFramePr>
        <p:xfrm>
          <a:off x="6156325" y="4513263"/>
          <a:ext cx="139700" cy="139700"/>
        </p:xfrm>
        <a:graphic>
          <a:graphicData uri="http://schemas.openxmlformats.org/presentationml/2006/ole">
            <p:oleObj spid="_x0000_s63565" name="Ecuación" r:id="rId23" imgW="139680" imgH="139680" progId="Equation.3">
              <p:embed/>
            </p:oleObj>
          </a:graphicData>
        </a:graphic>
      </p:graphicFrame>
      <p:graphicFrame>
        <p:nvGraphicFramePr>
          <p:cNvPr id="63566" name="Object 78"/>
          <p:cNvGraphicFramePr>
            <a:graphicFrameLocks noChangeAspect="1"/>
          </p:cNvGraphicFramePr>
          <p:nvPr/>
        </p:nvGraphicFramePr>
        <p:xfrm>
          <a:off x="5148263" y="3892550"/>
          <a:ext cx="127000" cy="76200"/>
        </p:xfrm>
        <a:graphic>
          <a:graphicData uri="http://schemas.openxmlformats.org/presentationml/2006/ole">
            <p:oleObj spid="_x0000_s63566" name="Ecuación" r:id="rId24" imgW="126720" imgH="75960" progId="Equation.3">
              <p:embed/>
            </p:oleObj>
          </a:graphicData>
        </a:graphic>
      </p:graphicFrame>
      <p:graphicFrame>
        <p:nvGraphicFramePr>
          <p:cNvPr id="63567" name="Object 79"/>
          <p:cNvGraphicFramePr>
            <a:graphicFrameLocks noChangeAspect="1"/>
          </p:cNvGraphicFramePr>
          <p:nvPr/>
        </p:nvGraphicFramePr>
        <p:xfrm>
          <a:off x="5021263" y="4192588"/>
          <a:ext cx="127000" cy="76200"/>
        </p:xfrm>
        <a:graphic>
          <a:graphicData uri="http://schemas.openxmlformats.org/presentationml/2006/ole">
            <p:oleObj spid="_x0000_s63567" name="Ecuación" r:id="rId25" imgW="126720" imgH="75960" progId="Equation.3">
              <p:embed/>
            </p:oleObj>
          </a:graphicData>
        </a:graphic>
      </p:graphicFrame>
      <p:graphicFrame>
        <p:nvGraphicFramePr>
          <p:cNvPr id="63568" name="Object 80"/>
          <p:cNvGraphicFramePr>
            <a:graphicFrameLocks noChangeAspect="1"/>
          </p:cNvGraphicFramePr>
          <p:nvPr/>
        </p:nvGraphicFramePr>
        <p:xfrm>
          <a:off x="5651500" y="4073525"/>
          <a:ext cx="127000" cy="76200"/>
        </p:xfrm>
        <a:graphic>
          <a:graphicData uri="http://schemas.openxmlformats.org/presentationml/2006/ole">
            <p:oleObj spid="_x0000_s63568" name="Ecuación" r:id="rId26" imgW="126720" imgH="75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63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3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63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63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63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63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63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63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63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63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63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63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63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63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63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6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63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6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6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/>
      <p:bldP spid="63528" grpId="0"/>
      <p:bldP spid="63529" grpId="0" animBg="1"/>
      <p:bldP spid="63530" grpId="0"/>
      <p:bldP spid="63531" grpId="0"/>
      <p:bldP spid="63532" grpId="0"/>
      <p:bldP spid="63539" grpId="0" animBg="1"/>
      <p:bldP spid="63545" grpId="0" animBg="1"/>
      <p:bldP spid="635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1438275" y="620713"/>
            <a:ext cx="61706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400"/>
              <a:t>CARGA 3</a:t>
            </a:r>
            <a:r>
              <a:rPr lang="el-GR" sz="2400">
                <a:cs typeface="Arial" charset="0"/>
              </a:rPr>
              <a:t>Φ</a:t>
            </a:r>
            <a:r>
              <a:rPr lang="es-ES" sz="2400">
                <a:cs typeface="Arial" charset="0"/>
              </a:rPr>
              <a:t> ESTRELLA DESBALANCEADA</a:t>
            </a:r>
            <a:endParaRPr lang="el-GR" sz="2400">
              <a:cs typeface="Arial" charset="0"/>
            </a:endParaRP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2800350" y="1243013"/>
            <a:ext cx="3355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000"/>
              <a:t>4 Hilos (3 fases más neutro)</a:t>
            </a:r>
          </a:p>
        </p:txBody>
      </p:sp>
      <p:graphicFrame>
        <p:nvGraphicFramePr>
          <p:cNvPr id="65543" name="Object 7"/>
          <p:cNvGraphicFramePr>
            <a:graphicFrameLocks noChangeAspect="1"/>
          </p:cNvGraphicFramePr>
          <p:nvPr/>
        </p:nvGraphicFramePr>
        <p:xfrm>
          <a:off x="3894138" y="1916113"/>
          <a:ext cx="1343025" cy="419100"/>
        </p:xfrm>
        <a:graphic>
          <a:graphicData uri="http://schemas.openxmlformats.org/presentationml/2006/ole">
            <p:oleObj spid="_x0000_s65543" name="Ecuación" r:id="rId4" imgW="812520" imgH="253800" progId="Equation.3">
              <p:embed/>
            </p:oleObj>
          </a:graphicData>
        </a:graphic>
      </p:graphicFrame>
      <p:graphicFrame>
        <p:nvGraphicFramePr>
          <p:cNvPr id="65544" name="Object 8"/>
          <p:cNvGraphicFramePr>
            <a:graphicFrameLocks noChangeAspect="1"/>
          </p:cNvGraphicFramePr>
          <p:nvPr/>
        </p:nvGraphicFramePr>
        <p:xfrm>
          <a:off x="3894138" y="3127375"/>
          <a:ext cx="1871662" cy="920750"/>
        </p:xfrm>
        <a:graphic>
          <a:graphicData uri="http://schemas.openxmlformats.org/presentationml/2006/ole">
            <p:oleObj spid="_x0000_s65544" name="Ecuación" r:id="rId5" imgW="977760" imgH="482400" progId="Equation.3">
              <p:embed/>
            </p:oleObj>
          </a:graphicData>
        </a:graphic>
      </p:graphicFrame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2881313" y="2682875"/>
            <a:ext cx="32019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000"/>
              <a:t>3 Hilos (3 fases sin neutro)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  <p:bldP spid="65541" grpId="0"/>
      <p:bldP spid="655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1449388" y="620713"/>
            <a:ext cx="61706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400"/>
              <a:t>CARGA 3</a:t>
            </a:r>
            <a:r>
              <a:rPr lang="el-GR" sz="2400">
                <a:cs typeface="Arial" charset="0"/>
              </a:rPr>
              <a:t>Φ</a:t>
            </a:r>
            <a:r>
              <a:rPr lang="es-ES" sz="2400">
                <a:cs typeface="Arial" charset="0"/>
              </a:rPr>
              <a:t> ESTRELLA DESBALANCEADA</a:t>
            </a:r>
            <a:endParaRPr lang="el-GR" sz="2400">
              <a:cs typeface="Arial" charset="0"/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3925888" y="1196975"/>
            <a:ext cx="13525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400"/>
              <a:t>4 HILOS</a:t>
            </a:r>
            <a:endParaRPr lang="el-GR" sz="2400">
              <a:cs typeface="Arial" charset="0"/>
            </a:endParaRPr>
          </a:p>
        </p:txBody>
      </p:sp>
      <p:graphicFrame>
        <p:nvGraphicFramePr>
          <p:cNvPr id="66621" name="Object 61"/>
          <p:cNvGraphicFramePr>
            <a:graphicFrameLocks noChangeAspect="1"/>
          </p:cNvGraphicFramePr>
          <p:nvPr/>
        </p:nvGraphicFramePr>
        <p:xfrm>
          <a:off x="7092950" y="1700213"/>
          <a:ext cx="1136650" cy="922337"/>
        </p:xfrm>
        <a:graphic>
          <a:graphicData uri="http://schemas.openxmlformats.org/presentationml/2006/ole">
            <p:oleObj spid="_x0000_s66621" name="Ecuación" r:id="rId4" imgW="545760" imgH="444240" progId="Equation.3">
              <p:embed/>
            </p:oleObj>
          </a:graphicData>
        </a:graphic>
      </p:graphicFrame>
      <p:graphicFrame>
        <p:nvGraphicFramePr>
          <p:cNvPr id="66622" name="Object 62"/>
          <p:cNvGraphicFramePr>
            <a:graphicFrameLocks noChangeAspect="1"/>
          </p:cNvGraphicFramePr>
          <p:nvPr/>
        </p:nvGraphicFramePr>
        <p:xfrm>
          <a:off x="7164388" y="2997200"/>
          <a:ext cx="1136650" cy="922338"/>
        </p:xfrm>
        <a:graphic>
          <a:graphicData uri="http://schemas.openxmlformats.org/presentationml/2006/ole">
            <p:oleObj spid="_x0000_s66622" name="Ecuación" r:id="rId5" imgW="545760" imgH="444240" progId="Equation.3">
              <p:embed/>
            </p:oleObj>
          </a:graphicData>
        </a:graphic>
      </p:graphicFrame>
      <p:graphicFrame>
        <p:nvGraphicFramePr>
          <p:cNvPr id="66623" name="Object 63"/>
          <p:cNvGraphicFramePr>
            <a:graphicFrameLocks noChangeAspect="1"/>
          </p:cNvGraphicFramePr>
          <p:nvPr/>
        </p:nvGraphicFramePr>
        <p:xfrm>
          <a:off x="7164388" y="4508500"/>
          <a:ext cx="1136650" cy="922338"/>
        </p:xfrm>
        <a:graphic>
          <a:graphicData uri="http://schemas.openxmlformats.org/presentationml/2006/ole">
            <p:oleObj spid="_x0000_s66623" name="Ecuación" r:id="rId6" imgW="545760" imgH="444240" progId="Equation.3">
              <p:embed/>
            </p:oleObj>
          </a:graphicData>
        </a:graphic>
      </p:graphicFrame>
      <p:grpSp>
        <p:nvGrpSpPr>
          <p:cNvPr id="66631" name="Group 71"/>
          <p:cNvGrpSpPr>
            <a:grpSpLocks/>
          </p:cNvGrpSpPr>
          <p:nvPr/>
        </p:nvGrpSpPr>
        <p:grpSpPr bwMode="auto">
          <a:xfrm>
            <a:off x="877888" y="1844675"/>
            <a:ext cx="5495925" cy="4154488"/>
            <a:chOff x="553" y="1162"/>
            <a:chExt cx="3462" cy="2617"/>
          </a:xfrm>
        </p:grpSpPr>
        <p:sp>
          <p:nvSpPr>
            <p:cNvPr id="66566" name="Line 6"/>
            <p:cNvSpPr>
              <a:spLocks noChangeShapeType="1"/>
            </p:cNvSpPr>
            <p:nvPr/>
          </p:nvSpPr>
          <p:spPr bwMode="auto">
            <a:xfrm flipH="1">
              <a:off x="644" y="1389"/>
              <a:ext cx="14" cy="2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67" name="Line 7"/>
            <p:cNvSpPr>
              <a:spLocks noChangeShapeType="1"/>
            </p:cNvSpPr>
            <p:nvPr/>
          </p:nvSpPr>
          <p:spPr bwMode="auto">
            <a:xfrm flipH="1">
              <a:off x="1052" y="1389"/>
              <a:ext cx="14" cy="2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68" name="Line 8"/>
            <p:cNvSpPr>
              <a:spLocks noChangeShapeType="1"/>
            </p:cNvSpPr>
            <p:nvPr/>
          </p:nvSpPr>
          <p:spPr bwMode="auto">
            <a:xfrm flipH="1">
              <a:off x="1461" y="1389"/>
              <a:ext cx="13" cy="2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69" name="Line 9"/>
            <p:cNvSpPr>
              <a:spLocks noChangeShapeType="1"/>
            </p:cNvSpPr>
            <p:nvPr/>
          </p:nvSpPr>
          <p:spPr bwMode="auto">
            <a:xfrm>
              <a:off x="1882" y="1389"/>
              <a:ext cx="1" cy="2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70" name="AutoShape 10"/>
            <p:cNvSpPr>
              <a:spLocks/>
            </p:cNvSpPr>
            <p:nvPr/>
          </p:nvSpPr>
          <p:spPr bwMode="auto">
            <a:xfrm>
              <a:off x="3243" y="2931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71" name="AutoShape 11"/>
            <p:cNvSpPr>
              <a:spLocks/>
            </p:cNvSpPr>
            <p:nvPr/>
          </p:nvSpPr>
          <p:spPr bwMode="auto">
            <a:xfrm rot="16200000">
              <a:off x="1021" y="1525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72" name="AutoShape 12"/>
            <p:cNvSpPr>
              <a:spLocks/>
            </p:cNvSpPr>
            <p:nvPr/>
          </p:nvSpPr>
          <p:spPr bwMode="auto">
            <a:xfrm rot="16200000">
              <a:off x="1475" y="1525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73" name="AutoShape 13"/>
            <p:cNvSpPr>
              <a:spLocks/>
            </p:cNvSpPr>
            <p:nvPr/>
          </p:nvSpPr>
          <p:spPr bwMode="auto">
            <a:xfrm rot="16200000">
              <a:off x="1883" y="1525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74" name="AutoShape 14"/>
            <p:cNvSpPr>
              <a:spLocks/>
            </p:cNvSpPr>
            <p:nvPr/>
          </p:nvSpPr>
          <p:spPr bwMode="auto">
            <a:xfrm rot="16200000">
              <a:off x="1475" y="2430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75" name="AutoShape 15"/>
            <p:cNvSpPr>
              <a:spLocks/>
            </p:cNvSpPr>
            <p:nvPr/>
          </p:nvSpPr>
          <p:spPr bwMode="auto">
            <a:xfrm rot="16200000">
              <a:off x="1883" y="2430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76" name="AutoShape 16"/>
            <p:cNvSpPr>
              <a:spLocks/>
            </p:cNvSpPr>
            <p:nvPr/>
          </p:nvSpPr>
          <p:spPr bwMode="auto">
            <a:xfrm rot="16200000">
              <a:off x="1883" y="2885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77" name="Line 17"/>
            <p:cNvSpPr>
              <a:spLocks noChangeShapeType="1"/>
            </p:cNvSpPr>
            <p:nvPr/>
          </p:nvSpPr>
          <p:spPr bwMode="auto">
            <a:xfrm flipH="1">
              <a:off x="658" y="1616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78" name="Line 18"/>
            <p:cNvSpPr>
              <a:spLocks noChangeShapeType="1"/>
            </p:cNvSpPr>
            <p:nvPr/>
          </p:nvSpPr>
          <p:spPr bwMode="auto">
            <a:xfrm>
              <a:off x="1111" y="1616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79" name="Line 19"/>
            <p:cNvSpPr>
              <a:spLocks noChangeShapeType="1"/>
            </p:cNvSpPr>
            <p:nvPr/>
          </p:nvSpPr>
          <p:spPr bwMode="auto">
            <a:xfrm>
              <a:off x="1565" y="1616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80" name="Line 20"/>
            <p:cNvSpPr>
              <a:spLocks noChangeShapeType="1"/>
            </p:cNvSpPr>
            <p:nvPr/>
          </p:nvSpPr>
          <p:spPr bwMode="auto">
            <a:xfrm flipH="1">
              <a:off x="1066" y="2522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81" name="Line 21"/>
            <p:cNvSpPr>
              <a:spLocks noChangeShapeType="1"/>
            </p:cNvSpPr>
            <p:nvPr/>
          </p:nvSpPr>
          <p:spPr bwMode="auto">
            <a:xfrm flipH="1">
              <a:off x="1565" y="2522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82" name="Line 22"/>
            <p:cNvSpPr>
              <a:spLocks noChangeShapeType="1"/>
            </p:cNvSpPr>
            <p:nvPr/>
          </p:nvSpPr>
          <p:spPr bwMode="auto">
            <a:xfrm>
              <a:off x="1973" y="1616"/>
              <a:ext cx="12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83" name="Rectangle 23"/>
            <p:cNvSpPr>
              <a:spLocks noChangeArrowheads="1"/>
            </p:cNvSpPr>
            <p:nvPr/>
          </p:nvSpPr>
          <p:spPr bwMode="auto">
            <a:xfrm>
              <a:off x="3152" y="1752"/>
              <a:ext cx="181" cy="27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84" name="Line 24"/>
            <p:cNvSpPr>
              <a:spLocks noChangeShapeType="1"/>
            </p:cNvSpPr>
            <p:nvPr/>
          </p:nvSpPr>
          <p:spPr bwMode="auto">
            <a:xfrm>
              <a:off x="3243" y="1616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85" name="Line 25"/>
            <p:cNvSpPr>
              <a:spLocks noChangeShapeType="1"/>
            </p:cNvSpPr>
            <p:nvPr/>
          </p:nvSpPr>
          <p:spPr bwMode="auto">
            <a:xfrm>
              <a:off x="1973" y="2522"/>
              <a:ext cx="7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86" name="Rectangle 26"/>
            <p:cNvSpPr>
              <a:spLocks noChangeArrowheads="1"/>
            </p:cNvSpPr>
            <p:nvPr/>
          </p:nvSpPr>
          <p:spPr bwMode="auto">
            <a:xfrm rot="2700000">
              <a:off x="2834" y="2206"/>
              <a:ext cx="181" cy="27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87" name="Line 27"/>
            <p:cNvSpPr>
              <a:spLocks noChangeShapeType="1"/>
            </p:cNvSpPr>
            <p:nvPr/>
          </p:nvSpPr>
          <p:spPr bwMode="auto">
            <a:xfrm>
              <a:off x="3243" y="2024"/>
              <a:ext cx="0" cy="9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88" name="Line 28"/>
            <p:cNvSpPr>
              <a:spLocks noChangeShapeType="1"/>
            </p:cNvSpPr>
            <p:nvPr/>
          </p:nvSpPr>
          <p:spPr bwMode="auto">
            <a:xfrm flipV="1">
              <a:off x="2744" y="2432"/>
              <a:ext cx="91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89" name="Line 29"/>
            <p:cNvSpPr>
              <a:spLocks noChangeShapeType="1"/>
            </p:cNvSpPr>
            <p:nvPr/>
          </p:nvSpPr>
          <p:spPr bwMode="auto">
            <a:xfrm flipV="1">
              <a:off x="3016" y="2070"/>
              <a:ext cx="227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90" name="Rectangle 30"/>
            <p:cNvSpPr>
              <a:spLocks noChangeArrowheads="1"/>
            </p:cNvSpPr>
            <p:nvPr/>
          </p:nvSpPr>
          <p:spPr bwMode="auto">
            <a:xfrm rot="18900000">
              <a:off x="3515" y="2206"/>
              <a:ext cx="181" cy="27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91" name="Line 31"/>
            <p:cNvSpPr>
              <a:spLocks noChangeShapeType="1"/>
            </p:cNvSpPr>
            <p:nvPr/>
          </p:nvSpPr>
          <p:spPr bwMode="auto">
            <a:xfrm>
              <a:off x="3243" y="2070"/>
              <a:ext cx="272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92" name="Line 32"/>
            <p:cNvSpPr>
              <a:spLocks noChangeShapeType="1"/>
            </p:cNvSpPr>
            <p:nvPr/>
          </p:nvSpPr>
          <p:spPr bwMode="auto">
            <a:xfrm>
              <a:off x="3697" y="2433"/>
              <a:ext cx="317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93" name="Line 33"/>
            <p:cNvSpPr>
              <a:spLocks noChangeShapeType="1"/>
            </p:cNvSpPr>
            <p:nvPr/>
          </p:nvSpPr>
          <p:spPr bwMode="auto">
            <a:xfrm flipH="1">
              <a:off x="1474" y="2977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94" name="Line 34"/>
            <p:cNvSpPr>
              <a:spLocks noChangeShapeType="1"/>
            </p:cNvSpPr>
            <p:nvPr/>
          </p:nvSpPr>
          <p:spPr bwMode="auto">
            <a:xfrm>
              <a:off x="1973" y="2977"/>
              <a:ext cx="20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95" name="Line 35"/>
            <p:cNvSpPr>
              <a:spLocks noChangeShapeType="1"/>
            </p:cNvSpPr>
            <p:nvPr/>
          </p:nvSpPr>
          <p:spPr bwMode="auto">
            <a:xfrm flipH="1">
              <a:off x="1882" y="3249"/>
              <a:ext cx="13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96" name="Rectangle 36"/>
            <p:cNvSpPr>
              <a:spLocks noChangeArrowheads="1"/>
            </p:cNvSpPr>
            <p:nvPr/>
          </p:nvSpPr>
          <p:spPr bwMode="auto">
            <a:xfrm>
              <a:off x="553" y="1162"/>
              <a:ext cx="19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b="1"/>
                <a:t>a</a:t>
              </a:r>
            </a:p>
          </p:txBody>
        </p:sp>
        <p:sp>
          <p:nvSpPr>
            <p:cNvPr id="66597" name="Line 37"/>
            <p:cNvSpPr>
              <a:spLocks noChangeShapeType="1"/>
            </p:cNvSpPr>
            <p:nvPr/>
          </p:nvSpPr>
          <p:spPr bwMode="auto">
            <a:xfrm flipV="1">
              <a:off x="4015" y="2704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598" name="Rectangle 38"/>
            <p:cNvSpPr>
              <a:spLocks noChangeArrowheads="1"/>
            </p:cNvSpPr>
            <p:nvPr/>
          </p:nvSpPr>
          <p:spPr bwMode="auto">
            <a:xfrm>
              <a:off x="926" y="1162"/>
              <a:ext cx="20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b="1"/>
                <a:t>b</a:t>
              </a:r>
            </a:p>
          </p:txBody>
        </p:sp>
        <p:sp>
          <p:nvSpPr>
            <p:cNvPr id="66599" name="Rectangle 39"/>
            <p:cNvSpPr>
              <a:spLocks noChangeArrowheads="1"/>
            </p:cNvSpPr>
            <p:nvPr/>
          </p:nvSpPr>
          <p:spPr bwMode="auto">
            <a:xfrm>
              <a:off x="1342" y="1162"/>
              <a:ext cx="19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b="1"/>
                <a:t>c</a:t>
              </a:r>
            </a:p>
          </p:txBody>
        </p:sp>
        <p:sp>
          <p:nvSpPr>
            <p:cNvPr id="66600" name="Rectangle 40"/>
            <p:cNvSpPr>
              <a:spLocks noChangeArrowheads="1"/>
            </p:cNvSpPr>
            <p:nvPr/>
          </p:nvSpPr>
          <p:spPr bwMode="auto">
            <a:xfrm>
              <a:off x="1788" y="1162"/>
              <a:ext cx="20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b="1"/>
                <a:t>n</a:t>
              </a:r>
            </a:p>
          </p:txBody>
        </p:sp>
        <p:sp>
          <p:nvSpPr>
            <p:cNvPr id="66601" name="Line 41"/>
            <p:cNvSpPr>
              <a:spLocks noChangeShapeType="1"/>
            </p:cNvSpPr>
            <p:nvPr/>
          </p:nvSpPr>
          <p:spPr bwMode="auto">
            <a:xfrm>
              <a:off x="2064" y="1571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6602" name="Object 42"/>
            <p:cNvGraphicFramePr>
              <a:graphicFrameLocks noChangeAspect="1"/>
            </p:cNvGraphicFramePr>
            <p:nvPr/>
          </p:nvGraphicFramePr>
          <p:xfrm>
            <a:off x="2064" y="1208"/>
            <a:ext cx="233" cy="299"/>
          </p:xfrm>
          <a:graphic>
            <a:graphicData uri="http://schemas.openxmlformats.org/presentationml/2006/ole">
              <p:oleObj spid="_x0000_s66602" name="Ecuación" r:id="rId7" imgW="177480" imgH="228600" progId="Equation.3">
                <p:embed/>
              </p:oleObj>
            </a:graphicData>
          </a:graphic>
        </p:graphicFrame>
        <p:graphicFrame>
          <p:nvGraphicFramePr>
            <p:cNvPr id="66603" name="Object 43"/>
            <p:cNvGraphicFramePr>
              <a:graphicFrameLocks noChangeAspect="1"/>
            </p:cNvGraphicFramePr>
            <p:nvPr/>
          </p:nvGraphicFramePr>
          <p:xfrm>
            <a:off x="2109" y="2160"/>
            <a:ext cx="233" cy="299"/>
          </p:xfrm>
          <a:graphic>
            <a:graphicData uri="http://schemas.openxmlformats.org/presentationml/2006/ole">
              <p:oleObj spid="_x0000_s66603" name="Ecuación" r:id="rId8" imgW="177480" imgH="228600" progId="Equation.3">
                <p:embed/>
              </p:oleObj>
            </a:graphicData>
          </a:graphic>
        </p:graphicFrame>
        <p:graphicFrame>
          <p:nvGraphicFramePr>
            <p:cNvPr id="66604" name="Object 44"/>
            <p:cNvGraphicFramePr>
              <a:graphicFrameLocks noChangeAspect="1"/>
            </p:cNvGraphicFramePr>
            <p:nvPr/>
          </p:nvGraphicFramePr>
          <p:xfrm>
            <a:off x="2109" y="2651"/>
            <a:ext cx="233" cy="316"/>
          </p:xfrm>
          <a:graphic>
            <a:graphicData uri="http://schemas.openxmlformats.org/presentationml/2006/ole">
              <p:oleObj spid="_x0000_s66604" name="Ecuación" r:id="rId9" imgW="177480" imgH="241200" progId="Equation.3">
                <p:embed/>
              </p:oleObj>
            </a:graphicData>
          </a:graphic>
        </p:graphicFrame>
        <p:sp>
          <p:nvSpPr>
            <p:cNvPr id="66605" name="Line 45"/>
            <p:cNvSpPr>
              <a:spLocks noChangeShapeType="1"/>
            </p:cNvSpPr>
            <p:nvPr/>
          </p:nvSpPr>
          <p:spPr bwMode="auto">
            <a:xfrm>
              <a:off x="2064" y="2478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606" name="Line 46"/>
            <p:cNvSpPr>
              <a:spLocks noChangeShapeType="1"/>
            </p:cNvSpPr>
            <p:nvPr/>
          </p:nvSpPr>
          <p:spPr bwMode="auto">
            <a:xfrm>
              <a:off x="2064" y="2931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607" name="Line 47"/>
            <p:cNvSpPr>
              <a:spLocks noChangeShapeType="1"/>
            </p:cNvSpPr>
            <p:nvPr/>
          </p:nvSpPr>
          <p:spPr bwMode="auto">
            <a:xfrm>
              <a:off x="3379" y="1525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6608" name="Object 48"/>
            <p:cNvGraphicFramePr>
              <a:graphicFrameLocks noChangeAspect="1"/>
            </p:cNvGraphicFramePr>
            <p:nvPr/>
          </p:nvGraphicFramePr>
          <p:xfrm>
            <a:off x="3425" y="1298"/>
            <a:ext cx="233" cy="299"/>
          </p:xfrm>
          <a:graphic>
            <a:graphicData uri="http://schemas.openxmlformats.org/presentationml/2006/ole">
              <p:oleObj spid="_x0000_s66608" name="Ecuación" r:id="rId10" imgW="177480" imgH="228600" progId="Equation.3">
                <p:embed/>
              </p:oleObj>
            </a:graphicData>
          </a:graphic>
        </p:graphicFrame>
        <p:graphicFrame>
          <p:nvGraphicFramePr>
            <p:cNvPr id="66609" name="Object 49"/>
            <p:cNvGraphicFramePr>
              <a:graphicFrameLocks noChangeAspect="1"/>
            </p:cNvGraphicFramePr>
            <p:nvPr/>
          </p:nvGraphicFramePr>
          <p:xfrm>
            <a:off x="2869" y="1699"/>
            <a:ext cx="283" cy="315"/>
          </p:xfrm>
          <a:graphic>
            <a:graphicData uri="http://schemas.openxmlformats.org/presentationml/2006/ole">
              <p:oleObj spid="_x0000_s66609" name="Ecuación" r:id="rId11" imgW="215640" imgH="241200" progId="Equation.3">
                <p:embed/>
              </p:oleObj>
            </a:graphicData>
          </a:graphic>
        </p:graphicFrame>
        <p:graphicFrame>
          <p:nvGraphicFramePr>
            <p:cNvPr id="66610" name="Object 50"/>
            <p:cNvGraphicFramePr>
              <a:graphicFrameLocks noChangeAspect="1"/>
            </p:cNvGraphicFramePr>
            <p:nvPr/>
          </p:nvGraphicFramePr>
          <p:xfrm>
            <a:off x="2880" y="2478"/>
            <a:ext cx="283" cy="315"/>
          </p:xfrm>
          <a:graphic>
            <a:graphicData uri="http://schemas.openxmlformats.org/presentationml/2006/ole">
              <p:oleObj spid="_x0000_s66610" name="Ecuación" r:id="rId12" imgW="215640" imgH="241200" progId="Equation.3">
                <p:embed/>
              </p:oleObj>
            </a:graphicData>
          </a:graphic>
        </p:graphicFrame>
        <p:graphicFrame>
          <p:nvGraphicFramePr>
            <p:cNvPr id="66611" name="Object 51"/>
            <p:cNvGraphicFramePr>
              <a:graphicFrameLocks noChangeAspect="1"/>
            </p:cNvGraphicFramePr>
            <p:nvPr/>
          </p:nvGraphicFramePr>
          <p:xfrm>
            <a:off x="3696" y="2070"/>
            <a:ext cx="283" cy="315"/>
          </p:xfrm>
          <a:graphic>
            <a:graphicData uri="http://schemas.openxmlformats.org/presentationml/2006/ole">
              <p:oleObj spid="_x0000_s66611" name="Ecuación" r:id="rId13" imgW="215640" imgH="241200" progId="Equation.3">
                <p:embed/>
              </p:oleObj>
            </a:graphicData>
          </a:graphic>
        </p:graphicFrame>
        <p:sp>
          <p:nvSpPr>
            <p:cNvPr id="66612" name="Line 52"/>
            <p:cNvSpPr>
              <a:spLocks noChangeShapeType="1"/>
            </p:cNvSpPr>
            <p:nvPr/>
          </p:nvSpPr>
          <p:spPr bwMode="auto">
            <a:xfrm flipV="1">
              <a:off x="2698" y="2160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6613" name="Line 53"/>
            <p:cNvSpPr>
              <a:spLocks noChangeShapeType="1"/>
            </p:cNvSpPr>
            <p:nvPr/>
          </p:nvSpPr>
          <p:spPr bwMode="auto">
            <a:xfrm rot="360000" flipH="1" flipV="1">
              <a:off x="3379" y="2341"/>
              <a:ext cx="227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6614" name="Object 54"/>
            <p:cNvGraphicFramePr>
              <a:graphicFrameLocks noChangeAspect="1"/>
            </p:cNvGraphicFramePr>
            <p:nvPr/>
          </p:nvGraphicFramePr>
          <p:xfrm>
            <a:off x="3289" y="1977"/>
            <a:ext cx="167" cy="183"/>
          </p:xfrm>
          <a:graphic>
            <a:graphicData uri="http://schemas.openxmlformats.org/presentationml/2006/ole">
              <p:oleObj spid="_x0000_s66614" name="Ecuación" r:id="rId14" imgW="126720" imgH="139680" progId="Equation.3">
                <p:embed/>
              </p:oleObj>
            </a:graphicData>
          </a:graphic>
        </p:graphicFrame>
        <p:graphicFrame>
          <p:nvGraphicFramePr>
            <p:cNvPr id="66615" name="Object 55"/>
            <p:cNvGraphicFramePr>
              <a:graphicFrameLocks noChangeAspect="1"/>
            </p:cNvGraphicFramePr>
            <p:nvPr/>
          </p:nvGraphicFramePr>
          <p:xfrm>
            <a:off x="3131" y="1752"/>
            <a:ext cx="203" cy="227"/>
          </p:xfrm>
          <a:graphic>
            <a:graphicData uri="http://schemas.openxmlformats.org/presentationml/2006/ole">
              <p:oleObj spid="_x0000_s66615" name="Ecuación" r:id="rId15" imgW="203040" imgH="228600" progId="Equation.3">
                <p:embed/>
              </p:oleObj>
            </a:graphicData>
          </a:graphic>
        </p:graphicFrame>
        <p:graphicFrame>
          <p:nvGraphicFramePr>
            <p:cNvPr id="66616" name="Object 56"/>
            <p:cNvGraphicFramePr>
              <a:graphicFrameLocks noChangeAspect="1"/>
            </p:cNvGraphicFramePr>
            <p:nvPr/>
          </p:nvGraphicFramePr>
          <p:xfrm>
            <a:off x="3491" y="2205"/>
            <a:ext cx="251" cy="278"/>
          </p:xfrm>
          <a:graphic>
            <a:graphicData uri="http://schemas.openxmlformats.org/presentationml/2006/ole">
              <p:oleObj spid="_x0000_s66616" name="Ecuación" r:id="rId16" imgW="215640" imgH="241200" progId="Equation.3">
                <p:embed/>
              </p:oleObj>
            </a:graphicData>
          </a:graphic>
        </p:graphicFrame>
        <p:graphicFrame>
          <p:nvGraphicFramePr>
            <p:cNvPr id="66617" name="Object 57"/>
            <p:cNvGraphicFramePr>
              <a:graphicFrameLocks noChangeAspect="1"/>
            </p:cNvGraphicFramePr>
            <p:nvPr/>
          </p:nvGraphicFramePr>
          <p:xfrm>
            <a:off x="2813" y="2205"/>
            <a:ext cx="203" cy="227"/>
          </p:xfrm>
          <a:graphic>
            <a:graphicData uri="http://schemas.openxmlformats.org/presentationml/2006/ole">
              <p:oleObj spid="_x0000_s66617" name="Ecuación" r:id="rId17" imgW="203040" imgH="228600" progId="Equation.3">
                <p:embed/>
              </p:oleObj>
            </a:graphicData>
          </a:graphic>
        </p:graphicFrame>
        <p:sp>
          <p:nvSpPr>
            <p:cNvPr id="66618" name="Line 58"/>
            <p:cNvSpPr>
              <a:spLocks noChangeShapeType="1"/>
            </p:cNvSpPr>
            <p:nvPr/>
          </p:nvSpPr>
          <p:spPr bwMode="auto">
            <a:xfrm>
              <a:off x="3230" y="3067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6619" name="Object 59"/>
            <p:cNvGraphicFramePr>
              <a:graphicFrameLocks noChangeAspect="1"/>
            </p:cNvGraphicFramePr>
            <p:nvPr/>
          </p:nvGraphicFramePr>
          <p:xfrm>
            <a:off x="2005" y="3249"/>
            <a:ext cx="770" cy="530"/>
          </p:xfrm>
          <a:graphic>
            <a:graphicData uri="http://schemas.openxmlformats.org/presentationml/2006/ole">
              <p:oleObj spid="_x0000_s66619" name="Ecuación" r:id="rId18" imgW="698400" imgH="482400" progId="Equation.3">
                <p:embed/>
              </p:oleObj>
            </a:graphicData>
          </a:graphic>
        </p:graphicFrame>
        <p:graphicFrame>
          <p:nvGraphicFramePr>
            <p:cNvPr id="66620" name="Object 60"/>
            <p:cNvGraphicFramePr>
              <a:graphicFrameLocks noChangeAspect="1"/>
            </p:cNvGraphicFramePr>
            <p:nvPr/>
          </p:nvGraphicFramePr>
          <p:xfrm>
            <a:off x="3592" y="3067"/>
            <a:ext cx="363" cy="142"/>
          </p:xfrm>
          <a:graphic>
            <a:graphicData uri="http://schemas.openxmlformats.org/presentationml/2006/ole">
              <p:oleObj spid="_x0000_s66620" name="Ecuación" r:id="rId19" imgW="355320" imgH="139680" progId="Equation.3">
                <p:embed/>
              </p:oleObj>
            </a:graphicData>
          </a:graphic>
        </p:graphicFrame>
        <p:graphicFrame>
          <p:nvGraphicFramePr>
            <p:cNvPr id="66625" name="Object 65"/>
            <p:cNvGraphicFramePr>
              <a:graphicFrameLocks noChangeAspect="1"/>
            </p:cNvGraphicFramePr>
            <p:nvPr/>
          </p:nvGraphicFramePr>
          <p:xfrm>
            <a:off x="2789" y="2526"/>
            <a:ext cx="88" cy="88"/>
          </p:xfrm>
          <a:graphic>
            <a:graphicData uri="http://schemas.openxmlformats.org/presentationml/2006/ole">
              <p:oleObj spid="_x0000_s66625" name="Ecuación" r:id="rId20" imgW="139680" imgH="139680" progId="Equation.3">
                <p:embed/>
              </p:oleObj>
            </a:graphicData>
          </a:graphic>
        </p:graphicFrame>
        <p:graphicFrame>
          <p:nvGraphicFramePr>
            <p:cNvPr id="66626" name="Object 66"/>
            <p:cNvGraphicFramePr>
              <a:graphicFrameLocks noChangeAspect="1"/>
            </p:cNvGraphicFramePr>
            <p:nvPr/>
          </p:nvGraphicFramePr>
          <p:xfrm>
            <a:off x="3787" y="2387"/>
            <a:ext cx="88" cy="88"/>
          </p:xfrm>
          <a:graphic>
            <a:graphicData uri="http://schemas.openxmlformats.org/presentationml/2006/ole">
              <p:oleObj spid="_x0000_s66626" name="Ecuación" r:id="rId21" imgW="139680" imgH="139680" progId="Equation.3">
                <p:embed/>
              </p:oleObj>
            </a:graphicData>
          </a:graphic>
        </p:graphicFrame>
        <p:graphicFrame>
          <p:nvGraphicFramePr>
            <p:cNvPr id="66627" name="Object 67"/>
            <p:cNvGraphicFramePr>
              <a:graphicFrameLocks noChangeAspect="1"/>
            </p:cNvGraphicFramePr>
            <p:nvPr/>
          </p:nvGraphicFramePr>
          <p:xfrm>
            <a:off x="3152" y="1661"/>
            <a:ext cx="88" cy="88"/>
          </p:xfrm>
          <a:graphic>
            <a:graphicData uri="http://schemas.openxmlformats.org/presentationml/2006/ole">
              <p:oleObj spid="_x0000_s66627" name="Ecuación" r:id="rId22" imgW="139680" imgH="139680" progId="Equation.3">
                <p:embed/>
              </p:oleObj>
            </a:graphicData>
          </a:graphic>
        </p:graphicFrame>
        <p:graphicFrame>
          <p:nvGraphicFramePr>
            <p:cNvPr id="66628" name="Object 68"/>
            <p:cNvGraphicFramePr>
              <a:graphicFrameLocks noChangeAspect="1"/>
            </p:cNvGraphicFramePr>
            <p:nvPr/>
          </p:nvGraphicFramePr>
          <p:xfrm>
            <a:off x="3061" y="2251"/>
            <a:ext cx="80" cy="48"/>
          </p:xfrm>
          <a:graphic>
            <a:graphicData uri="http://schemas.openxmlformats.org/presentationml/2006/ole">
              <p:oleObj spid="_x0000_s66628" name="Ecuación" r:id="rId23" imgW="126720" imgH="75960" progId="Equation.3">
                <p:embed/>
              </p:oleObj>
            </a:graphicData>
          </a:graphic>
        </p:graphicFrame>
        <p:graphicFrame>
          <p:nvGraphicFramePr>
            <p:cNvPr id="66629" name="Object 69"/>
            <p:cNvGraphicFramePr>
              <a:graphicFrameLocks noChangeAspect="1"/>
            </p:cNvGraphicFramePr>
            <p:nvPr/>
          </p:nvGraphicFramePr>
          <p:xfrm>
            <a:off x="3163" y="2040"/>
            <a:ext cx="80" cy="48"/>
          </p:xfrm>
          <a:graphic>
            <a:graphicData uri="http://schemas.openxmlformats.org/presentationml/2006/ole">
              <p:oleObj spid="_x0000_s66629" name="Ecuación" r:id="rId24" imgW="126720" imgH="75960" progId="Equation.3">
                <p:embed/>
              </p:oleObj>
            </a:graphicData>
          </a:graphic>
        </p:graphicFrame>
        <p:graphicFrame>
          <p:nvGraphicFramePr>
            <p:cNvPr id="66630" name="Object 70"/>
            <p:cNvGraphicFramePr>
              <a:graphicFrameLocks noChangeAspect="1"/>
            </p:cNvGraphicFramePr>
            <p:nvPr/>
          </p:nvGraphicFramePr>
          <p:xfrm>
            <a:off x="3470" y="2157"/>
            <a:ext cx="80" cy="48"/>
          </p:xfrm>
          <a:graphic>
            <a:graphicData uri="http://schemas.openxmlformats.org/presentationml/2006/ole">
              <p:oleObj spid="_x0000_s66630" name="Ecuación" r:id="rId25" imgW="126720" imgH="7596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6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6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6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6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  <p:bldP spid="6656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7" name="Rectangle 9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l"/>
            <a:r>
              <a:rPr lang="es-ES"/>
              <a:t>Supongamos:</a:t>
            </a:r>
          </a:p>
        </p:txBody>
      </p:sp>
      <p:graphicFrame>
        <p:nvGraphicFramePr>
          <p:cNvPr id="104459" name="Object 11"/>
          <p:cNvGraphicFramePr>
            <a:graphicFrameLocks noChangeAspect="1"/>
          </p:cNvGraphicFramePr>
          <p:nvPr>
            <p:ph sz="quarter" idx="1"/>
          </p:nvPr>
        </p:nvGraphicFramePr>
        <p:xfrm>
          <a:off x="2420938" y="2586038"/>
          <a:ext cx="111125" cy="209550"/>
        </p:xfrm>
        <a:graphic>
          <a:graphicData uri="http://schemas.openxmlformats.org/presentationml/2006/ole">
            <p:oleObj spid="_x0000_s104459" name="Ecuación" r:id="rId3" imgW="114120" imgH="215640" progId="Equation.3">
              <p:embed/>
            </p:oleObj>
          </a:graphicData>
        </a:graphic>
      </p:graphicFrame>
      <p:graphicFrame>
        <p:nvGraphicFramePr>
          <p:cNvPr id="104523" name="Object 75"/>
          <p:cNvGraphicFramePr>
            <a:graphicFrameLocks noChangeAspect="1"/>
          </p:cNvGraphicFramePr>
          <p:nvPr>
            <p:ph sz="quarter" idx="2"/>
          </p:nvPr>
        </p:nvGraphicFramePr>
        <p:xfrm>
          <a:off x="4284663" y="404813"/>
          <a:ext cx="1728787" cy="1522412"/>
        </p:xfrm>
        <a:graphic>
          <a:graphicData uri="http://schemas.openxmlformats.org/presentationml/2006/ole">
            <p:oleObj spid="_x0000_s104523" name="Ecuación" r:id="rId4" imgW="850680" imgH="749160" progId="Equation.3">
              <p:embed/>
            </p:oleObj>
          </a:graphicData>
        </a:graphic>
      </p:graphicFrame>
      <p:graphicFrame>
        <p:nvGraphicFramePr>
          <p:cNvPr id="104530" name="Object 82"/>
          <p:cNvGraphicFramePr>
            <a:graphicFrameLocks noChangeAspect="1"/>
          </p:cNvGraphicFramePr>
          <p:nvPr>
            <p:ph sz="quarter" idx="3"/>
          </p:nvPr>
        </p:nvGraphicFramePr>
        <p:xfrm>
          <a:off x="400050" y="2060575"/>
          <a:ext cx="3660775" cy="719138"/>
        </p:xfrm>
        <a:graphic>
          <a:graphicData uri="http://schemas.openxmlformats.org/presentationml/2006/ole">
            <p:oleObj spid="_x0000_s104530" name="Ecuación" r:id="rId5" imgW="2133360" imgH="419040" progId="Equation.3">
              <p:embed/>
            </p:oleObj>
          </a:graphicData>
        </a:graphic>
      </p:graphicFrame>
      <p:graphicFrame>
        <p:nvGraphicFramePr>
          <p:cNvPr id="104527" name="Object 79"/>
          <p:cNvGraphicFramePr>
            <a:graphicFrameLocks noChangeAspect="1"/>
          </p:cNvGraphicFramePr>
          <p:nvPr>
            <p:ph sz="quarter" idx="4"/>
          </p:nvPr>
        </p:nvGraphicFramePr>
        <p:xfrm>
          <a:off x="5799138" y="404813"/>
          <a:ext cx="2227262" cy="522287"/>
        </p:xfrm>
        <a:graphic>
          <a:graphicData uri="http://schemas.openxmlformats.org/presentationml/2006/ole">
            <p:oleObj spid="_x0000_s104527" name="Ecuación" r:id="rId6" imgW="1028520" imgH="241200" progId="Equation.3">
              <p:embed/>
            </p:oleObj>
          </a:graphicData>
        </a:graphic>
      </p:graphicFrame>
      <p:graphicFrame>
        <p:nvGraphicFramePr>
          <p:cNvPr id="104533" name="Object 85"/>
          <p:cNvGraphicFramePr>
            <a:graphicFrameLocks noChangeAspect="1"/>
          </p:cNvGraphicFramePr>
          <p:nvPr/>
        </p:nvGraphicFramePr>
        <p:xfrm>
          <a:off x="179388" y="2708275"/>
          <a:ext cx="3455987" cy="493713"/>
        </p:xfrm>
        <a:graphic>
          <a:graphicData uri="http://schemas.openxmlformats.org/presentationml/2006/ole">
            <p:oleObj spid="_x0000_s104533" name="Ecuación" r:id="rId7" imgW="1333440" imgH="241200" progId="Equation.3">
              <p:embed/>
            </p:oleObj>
          </a:graphicData>
        </a:graphic>
      </p:graphicFrame>
      <p:graphicFrame>
        <p:nvGraphicFramePr>
          <p:cNvPr id="104534" name="Object 86"/>
          <p:cNvGraphicFramePr>
            <a:graphicFrameLocks noChangeAspect="1"/>
          </p:cNvGraphicFramePr>
          <p:nvPr/>
        </p:nvGraphicFramePr>
        <p:xfrm>
          <a:off x="179388" y="3284538"/>
          <a:ext cx="3168650" cy="496887"/>
        </p:xfrm>
        <a:graphic>
          <a:graphicData uri="http://schemas.openxmlformats.org/presentationml/2006/ole">
            <p:oleObj spid="_x0000_s104534" name="Ecuación" r:id="rId8" imgW="1130040" imgH="241200" progId="Equation.3">
              <p:embed/>
            </p:oleObj>
          </a:graphicData>
        </a:graphic>
      </p:graphicFrame>
      <p:graphicFrame>
        <p:nvGraphicFramePr>
          <p:cNvPr id="104536" name="Object 88"/>
          <p:cNvGraphicFramePr>
            <a:graphicFrameLocks noChangeAspect="1"/>
          </p:cNvGraphicFramePr>
          <p:nvPr/>
        </p:nvGraphicFramePr>
        <p:xfrm>
          <a:off x="755650" y="1239838"/>
          <a:ext cx="1368425" cy="663575"/>
        </p:xfrm>
        <a:graphic>
          <a:graphicData uri="http://schemas.openxmlformats.org/presentationml/2006/ole">
            <p:oleObj spid="_x0000_s104536" name="Ecuación" r:id="rId9" imgW="444240" imgH="215640" progId="Equation.3">
              <p:embed/>
            </p:oleObj>
          </a:graphicData>
        </a:graphic>
      </p:graphicFrame>
      <p:graphicFrame>
        <p:nvGraphicFramePr>
          <p:cNvPr id="104537" name="Object 89"/>
          <p:cNvGraphicFramePr>
            <a:graphicFrameLocks noChangeAspect="1"/>
          </p:cNvGraphicFramePr>
          <p:nvPr/>
        </p:nvGraphicFramePr>
        <p:xfrm>
          <a:off x="179388" y="4005263"/>
          <a:ext cx="4752975" cy="906462"/>
        </p:xfrm>
        <a:graphic>
          <a:graphicData uri="http://schemas.openxmlformats.org/presentationml/2006/ole">
            <p:oleObj spid="_x0000_s104537" name="Ecuación" r:id="rId10" imgW="2323800" imgH="444240" progId="Equation.3">
              <p:embed/>
            </p:oleObj>
          </a:graphicData>
        </a:graphic>
      </p:graphicFrame>
      <p:graphicFrame>
        <p:nvGraphicFramePr>
          <p:cNvPr id="104538" name="Object 90"/>
          <p:cNvGraphicFramePr>
            <a:graphicFrameLocks noChangeAspect="1"/>
          </p:cNvGraphicFramePr>
          <p:nvPr/>
        </p:nvGraphicFramePr>
        <p:xfrm>
          <a:off x="179388" y="5013325"/>
          <a:ext cx="4679950" cy="876300"/>
        </p:xfrm>
        <a:graphic>
          <a:graphicData uri="http://schemas.openxmlformats.org/presentationml/2006/ole">
            <p:oleObj spid="_x0000_s104538" name="Ecuación" r:id="rId11" imgW="2476440" imgH="444240" progId="Equation.3">
              <p:embed/>
            </p:oleObj>
          </a:graphicData>
        </a:graphic>
      </p:graphicFrame>
      <p:graphicFrame>
        <p:nvGraphicFramePr>
          <p:cNvPr id="104539" name="Object 91"/>
          <p:cNvGraphicFramePr>
            <a:graphicFrameLocks noChangeAspect="1"/>
          </p:cNvGraphicFramePr>
          <p:nvPr/>
        </p:nvGraphicFramePr>
        <p:xfrm>
          <a:off x="250825" y="5935663"/>
          <a:ext cx="4546600" cy="922337"/>
        </p:xfrm>
        <a:graphic>
          <a:graphicData uri="http://schemas.openxmlformats.org/presentationml/2006/ole">
            <p:oleObj spid="_x0000_s104539" name="Ecuación" r:id="rId12" imgW="218412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4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0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4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04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04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104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04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20" name="Object 4"/>
          <p:cNvGraphicFramePr>
            <a:graphicFrameLocks noChangeAspect="1"/>
          </p:cNvGraphicFramePr>
          <p:nvPr/>
        </p:nvGraphicFramePr>
        <p:xfrm>
          <a:off x="395288" y="549275"/>
          <a:ext cx="3384550" cy="612775"/>
        </p:xfrm>
        <a:graphic>
          <a:graphicData uri="http://schemas.openxmlformats.org/presentationml/2006/ole">
            <p:oleObj spid="_x0000_s111620" name="Ecuación" r:id="rId3" imgW="939600" imgH="215640" progId="Equation.3">
              <p:embed/>
            </p:oleObj>
          </a:graphicData>
        </a:graphic>
      </p:graphicFrame>
      <p:graphicFrame>
        <p:nvGraphicFramePr>
          <p:cNvPr id="111621" name="Object 5"/>
          <p:cNvGraphicFramePr>
            <a:graphicFrameLocks noChangeAspect="1"/>
          </p:cNvGraphicFramePr>
          <p:nvPr/>
        </p:nvGraphicFramePr>
        <p:xfrm>
          <a:off x="323850" y="1268413"/>
          <a:ext cx="5256213" cy="503237"/>
        </p:xfrm>
        <a:graphic>
          <a:graphicData uri="http://schemas.openxmlformats.org/presentationml/2006/ole">
            <p:oleObj spid="_x0000_s111621" name="Ecuación" r:id="rId4" imgW="1993680" imgH="177480" progId="Equation.3">
              <p:embed/>
            </p:oleObj>
          </a:graphicData>
        </a:graphic>
      </p:graphicFrame>
      <p:graphicFrame>
        <p:nvGraphicFramePr>
          <p:cNvPr id="111622" name="Object 6"/>
          <p:cNvGraphicFramePr>
            <a:graphicFrameLocks noChangeAspect="1"/>
          </p:cNvGraphicFramePr>
          <p:nvPr/>
        </p:nvGraphicFramePr>
        <p:xfrm>
          <a:off x="323850" y="1989138"/>
          <a:ext cx="7993063" cy="504825"/>
        </p:xfrm>
        <a:graphic>
          <a:graphicData uri="http://schemas.openxmlformats.org/presentationml/2006/ole">
            <p:oleObj spid="_x0000_s111622" name="Ecuación" r:id="rId5" imgW="3238200" imgH="203040" progId="Equation.3">
              <p:embed/>
            </p:oleObj>
          </a:graphicData>
        </a:graphic>
      </p:graphicFrame>
      <p:graphicFrame>
        <p:nvGraphicFramePr>
          <p:cNvPr id="111623" name="Object 7"/>
          <p:cNvGraphicFramePr>
            <a:graphicFrameLocks noChangeAspect="1"/>
          </p:cNvGraphicFramePr>
          <p:nvPr/>
        </p:nvGraphicFramePr>
        <p:xfrm>
          <a:off x="395288" y="2565400"/>
          <a:ext cx="6192837" cy="576263"/>
        </p:xfrm>
        <a:graphic>
          <a:graphicData uri="http://schemas.openxmlformats.org/presentationml/2006/ole">
            <p:oleObj spid="_x0000_s111623" name="Ecuación" r:id="rId6" imgW="2286000" imgH="215640" progId="Equation.3">
              <p:embed/>
            </p:oleObj>
          </a:graphicData>
        </a:graphic>
      </p:graphicFrame>
      <p:graphicFrame>
        <p:nvGraphicFramePr>
          <p:cNvPr id="111624" name="Object 8"/>
          <p:cNvGraphicFramePr>
            <a:graphicFrameLocks noChangeAspect="1"/>
          </p:cNvGraphicFramePr>
          <p:nvPr/>
        </p:nvGraphicFramePr>
        <p:xfrm>
          <a:off x="395288" y="3213100"/>
          <a:ext cx="1944687" cy="576263"/>
        </p:xfrm>
        <a:graphic>
          <a:graphicData uri="http://schemas.openxmlformats.org/presentationml/2006/ole">
            <p:oleObj spid="_x0000_s111624" name="Ecuación" r:id="rId7" imgW="749160" imgH="203040" progId="Equation.3">
              <p:embed/>
            </p:oleObj>
          </a:graphicData>
        </a:graphic>
      </p:graphicFrame>
      <p:graphicFrame>
        <p:nvGraphicFramePr>
          <p:cNvPr id="111625" name="Object 9"/>
          <p:cNvGraphicFramePr>
            <a:graphicFrameLocks noChangeAspect="1"/>
          </p:cNvGraphicFramePr>
          <p:nvPr/>
        </p:nvGraphicFramePr>
        <p:xfrm>
          <a:off x="395288" y="4005263"/>
          <a:ext cx="3311525" cy="654050"/>
        </p:xfrm>
        <a:graphic>
          <a:graphicData uri="http://schemas.openxmlformats.org/presentationml/2006/ole">
            <p:oleObj spid="_x0000_s111625" name="Ecuación" r:id="rId8" imgW="11430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11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1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1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Line 4"/>
          <p:cNvSpPr>
            <a:spLocks noChangeShapeType="1"/>
          </p:cNvSpPr>
          <p:nvPr/>
        </p:nvSpPr>
        <p:spPr bwMode="auto">
          <a:xfrm flipV="1">
            <a:off x="2255838" y="1196975"/>
            <a:ext cx="1587" cy="3816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0598" name="Line 6"/>
          <p:cNvSpPr>
            <a:spLocks noChangeShapeType="1"/>
          </p:cNvSpPr>
          <p:nvPr/>
        </p:nvSpPr>
        <p:spPr bwMode="auto">
          <a:xfrm>
            <a:off x="252413" y="3148013"/>
            <a:ext cx="4176712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0606" name="Line 14"/>
          <p:cNvSpPr>
            <a:spLocks noChangeShapeType="1"/>
          </p:cNvSpPr>
          <p:nvPr/>
        </p:nvSpPr>
        <p:spPr bwMode="auto">
          <a:xfrm>
            <a:off x="2268538" y="3141663"/>
            <a:ext cx="1655762" cy="7921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0608" name="Arc 16"/>
          <p:cNvSpPr>
            <a:spLocks/>
          </p:cNvSpPr>
          <p:nvPr/>
        </p:nvSpPr>
        <p:spPr bwMode="auto">
          <a:xfrm flipV="1">
            <a:off x="2987675" y="3141663"/>
            <a:ext cx="215900" cy="3587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0609" name="Object 17"/>
          <p:cNvGraphicFramePr>
            <a:graphicFrameLocks noChangeAspect="1"/>
          </p:cNvGraphicFramePr>
          <p:nvPr/>
        </p:nvGraphicFramePr>
        <p:xfrm>
          <a:off x="2627313" y="3141663"/>
          <a:ext cx="538162" cy="269875"/>
        </p:xfrm>
        <a:graphic>
          <a:graphicData uri="http://schemas.openxmlformats.org/presentationml/2006/ole">
            <p:oleObj spid="_x0000_s110609" name="Ecuación" r:id="rId3" imgW="355320" imgH="177480" progId="Equation.3">
              <p:embed/>
            </p:oleObj>
          </a:graphicData>
        </a:graphic>
      </p:graphicFrame>
      <p:graphicFrame>
        <p:nvGraphicFramePr>
          <p:cNvPr id="110610" name="Object 18"/>
          <p:cNvGraphicFramePr>
            <a:graphicFrameLocks noChangeAspect="1"/>
          </p:cNvGraphicFramePr>
          <p:nvPr/>
        </p:nvGraphicFramePr>
        <p:xfrm>
          <a:off x="3924300" y="3933825"/>
          <a:ext cx="314325" cy="358775"/>
        </p:xfrm>
        <a:graphic>
          <a:graphicData uri="http://schemas.openxmlformats.org/presentationml/2006/ole">
            <p:oleObj spid="_x0000_s110610" name="Ecuación" r:id="rId4" imgW="177480" imgH="203040" progId="Equation.3">
              <p:embed/>
            </p:oleObj>
          </a:graphicData>
        </a:graphic>
      </p:graphicFrame>
      <p:sp>
        <p:nvSpPr>
          <p:cNvPr id="110611" name="Line 19"/>
          <p:cNvSpPr>
            <a:spLocks noChangeShapeType="1"/>
          </p:cNvSpPr>
          <p:nvPr/>
        </p:nvSpPr>
        <p:spPr bwMode="auto">
          <a:xfrm flipH="1" flipV="1">
            <a:off x="1403350" y="1557338"/>
            <a:ext cx="865188" cy="15843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0613" name="Arc 21"/>
          <p:cNvSpPr>
            <a:spLocks/>
          </p:cNvSpPr>
          <p:nvPr/>
        </p:nvSpPr>
        <p:spPr bwMode="auto">
          <a:xfrm>
            <a:off x="1908175" y="2492375"/>
            <a:ext cx="1008063" cy="6492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0614" name="Object 22"/>
          <p:cNvGraphicFramePr>
            <a:graphicFrameLocks noChangeAspect="1"/>
          </p:cNvGraphicFramePr>
          <p:nvPr/>
        </p:nvGraphicFramePr>
        <p:xfrm>
          <a:off x="2411413" y="2349500"/>
          <a:ext cx="504825" cy="284163"/>
        </p:xfrm>
        <a:graphic>
          <a:graphicData uri="http://schemas.openxmlformats.org/presentationml/2006/ole">
            <p:oleObj spid="_x0000_s110614" name="Ecuación" r:id="rId5" imgW="317160" imgH="177480" progId="Equation.3">
              <p:embed/>
            </p:oleObj>
          </a:graphicData>
        </a:graphic>
      </p:graphicFrame>
      <p:graphicFrame>
        <p:nvGraphicFramePr>
          <p:cNvPr id="110615" name="Object 23"/>
          <p:cNvGraphicFramePr>
            <a:graphicFrameLocks noChangeAspect="1"/>
          </p:cNvGraphicFramePr>
          <p:nvPr/>
        </p:nvGraphicFramePr>
        <p:xfrm>
          <a:off x="1044575" y="1125538"/>
          <a:ext cx="314325" cy="358775"/>
        </p:xfrm>
        <a:graphic>
          <a:graphicData uri="http://schemas.openxmlformats.org/presentationml/2006/ole">
            <p:oleObj spid="_x0000_s110615" name="Ecuación" r:id="rId6" imgW="177480" imgH="203040" progId="Equation.3">
              <p:embed/>
            </p:oleObj>
          </a:graphicData>
        </a:graphic>
      </p:graphicFrame>
      <p:sp>
        <p:nvSpPr>
          <p:cNvPr id="110618" name="Line 26"/>
          <p:cNvSpPr>
            <a:spLocks noChangeShapeType="1"/>
          </p:cNvSpPr>
          <p:nvPr/>
        </p:nvSpPr>
        <p:spPr bwMode="auto">
          <a:xfrm flipH="1">
            <a:off x="611188" y="3141663"/>
            <a:ext cx="16573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0625" name="Arc 33"/>
          <p:cNvSpPr>
            <a:spLocks/>
          </p:cNvSpPr>
          <p:nvPr/>
        </p:nvSpPr>
        <p:spPr bwMode="auto">
          <a:xfrm flipV="1">
            <a:off x="2268538" y="3141663"/>
            <a:ext cx="863600" cy="5762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0626" name="Arc 34"/>
          <p:cNvSpPr>
            <a:spLocks/>
          </p:cNvSpPr>
          <p:nvPr/>
        </p:nvSpPr>
        <p:spPr bwMode="auto">
          <a:xfrm flipH="1" flipV="1">
            <a:off x="1260475" y="3141663"/>
            <a:ext cx="1008063" cy="5762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0627" name="Object 35"/>
          <p:cNvGraphicFramePr>
            <a:graphicFrameLocks noChangeAspect="1"/>
          </p:cNvGraphicFramePr>
          <p:nvPr/>
        </p:nvGraphicFramePr>
        <p:xfrm>
          <a:off x="1979613" y="3789363"/>
          <a:ext cx="504825" cy="284162"/>
        </p:xfrm>
        <a:graphic>
          <a:graphicData uri="http://schemas.openxmlformats.org/presentationml/2006/ole">
            <p:oleObj spid="_x0000_s110627" name="Ecuación" r:id="rId7" imgW="317160" imgH="177480" progId="Equation.3">
              <p:embed/>
            </p:oleObj>
          </a:graphicData>
        </a:graphic>
      </p:graphicFrame>
      <p:graphicFrame>
        <p:nvGraphicFramePr>
          <p:cNvPr id="110628" name="Object 36"/>
          <p:cNvGraphicFramePr>
            <a:graphicFrameLocks noChangeAspect="1"/>
          </p:cNvGraphicFramePr>
          <p:nvPr/>
        </p:nvGraphicFramePr>
        <p:xfrm>
          <a:off x="179388" y="2636838"/>
          <a:ext cx="314325" cy="381000"/>
        </p:xfrm>
        <a:graphic>
          <a:graphicData uri="http://schemas.openxmlformats.org/presentationml/2006/ole">
            <p:oleObj spid="_x0000_s110628" name="Ecuación" r:id="rId8" imgW="177480" imgH="215640" progId="Equation.3">
              <p:embed/>
            </p:oleObj>
          </a:graphicData>
        </a:graphic>
      </p:graphicFrame>
      <p:sp>
        <p:nvSpPr>
          <p:cNvPr id="110629" name="Line 37"/>
          <p:cNvSpPr>
            <a:spLocks noChangeShapeType="1"/>
          </p:cNvSpPr>
          <p:nvPr/>
        </p:nvSpPr>
        <p:spPr bwMode="auto">
          <a:xfrm flipH="1" flipV="1">
            <a:off x="3060700" y="1989138"/>
            <a:ext cx="863600" cy="19446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0630" name="Line 38"/>
          <p:cNvSpPr>
            <a:spLocks noChangeShapeType="1"/>
          </p:cNvSpPr>
          <p:nvPr/>
        </p:nvSpPr>
        <p:spPr bwMode="auto">
          <a:xfrm>
            <a:off x="3060700" y="19891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0631" name="Line 39"/>
          <p:cNvSpPr>
            <a:spLocks noChangeShapeType="1"/>
          </p:cNvSpPr>
          <p:nvPr/>
        </p:nvSpPr>
        <p:spPr bwMode="auto">
          <a:xfrm flipH="1">
            <a:off x="1187450" y="1989138"/>
            <a:ext cx="18732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0632" name="Line 40"/>
          <p:cNvSpPr>
            <a:spLocks noChangeShapeType="1"/>
          </p:cNvSpPr>
          <p:nvPr/>
        </p:nvSpPr>
        <p:spPr bwMode="auto">
          <a:xfrm flipH="1" flipV="1">
            <a:off x="1260475" y="1989138"/>
            <a:ext cx="1008063" cy="1152525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0633" name="Object 41"/>
          <p:cNvGraphicFramePr>
            <a:graphicFrameLocks noChangeAspect="1"/>
          </p:cNvGraphicFramePr>
          <p:nvPr/>
        </p:nvGraphicFramePr>
        <p:xfrm>
          <a:off x="828675" y="1844675"/>
          <a:ext cx="336550" cy="381000"/>
        </p:xfrm>
        <a:graphic>
          <a:graphicData uri="http://schemas.openxmlformats.org/presentationml/2006/ole">
            <p:oleObj spid="_x0000_s110633" name="Ecuación" r:id="rId9" imgW="190440" imgH="215640" progId="Equation.3">
              <p:embed/>
            </p:oleObj>
          </a:graphicData>
        </a:graphic>
      </p:graphicFrame>
      <p:sp>
        <p:nvSpPr>
          <p:cNvPr id="110634" name="Arc 42"/>
          <p:cNvSpPr>
            <a:spLocks/>
          </p:cNvSpPr>
          <p:nvPr/>
        </p:nvSpPr>
        <p:spPr bwMode="auto">
          <a:xfrm>
            <a:off x="1836738" y="2636838"/>
            <a:ext cx="1079500" cy="5048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0635" name="Object 43"/>
          <p:cNvGraphicFramePr>
            <a:graphicFrameLocks noChangeAspect="1"/>
          </p:cNvGraphicFramePr>
          <p:nvPr/>
        </p:nvGraphicFramePr>
        <p:xfrm>
          <a:off x="2052638" y="2708275"/>
          <a:ext cx="576262" cy="323850"/>
        </p:xfrm>
        <a:graphic>
          <a:graphicData uri="http://schemas.openxmlformats.org/presentationml/2006/ole">
            <p:oleObj spid="_x0000_s110635" name="Ecuación" r:id="rId10" imgW="317160" imgH="177480" progId="Equation.3">
              <p:embed/>
            </p:oleObj>
          </a:graphicData>
        </a:graphic>
      </p:graphicFrame>
      <p:sp>
        <p:nvSpPr>
          <p:cNvPr id="110636" name="Text Box 44"/>
          <p:cNvSpPr txBox="1">
            <a:spLocks noChangeArrowheads="1"/>
          </p:cNvSpPr>
          <p:nvPr/>
        </p:nvSpPr>
        <p:spPr bwMode="auto">
          <a:xfrm>
            <a:off x="395288" y="476250"/>
            <a:ext cx="27717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Diagrama Fasorial:</a:t>
            </a:r>
          </a:p>
        </p:txBody>
      </p:sp>
      <p:sp>
        <p:nvSpPr>
          <p:cNvPr id="110642" name="Line 50"/>
          <p:cNvSpPr>
            <a:spLocks noChangeShapeType="1"/>
          </p:cNvSpPr>
          <p:nvPr/>
        </p:nvSpPr>
        <p:spPr bwMode="auto">
          <a:xfrm flipH="1" flipV="1">
            <a:off x="7308850" y="2997200"/>
            <a:ext cx="865188" cy="15843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0643" name="Line 51"/>
          <p:cNvSpPr>
            <a:spLocks noChangeShapeType="1"/>
          </p:cNvSpPr>
          <p:nvPr/>
        </p:nvSpPr>
        <p:spPr bwMode="auto">
          <a:xfrm>
            <a:off x="6588125" y="3716338"/>
            <a:ext cx="1584325" cy="8651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0644" name="Line 52"/>
          <p:cNvSpPr>
            <a:spLocks noChangeShapeType="1"/>
          </p:cNvSpPr>
          <p:nvPr/>
        </p:nvSpPr>
        <p:spPr bwMode="auto">
          <a:xfrm flipH="1" flipV="1">
            <a:off x="5724525" y="2133600"/>
            <a:ext cx="865188" cy="1584325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0645" name="Object 53"/>
          <p:cNvGraphicFramePr>
            <a:graphicFrameLocks noChangeAspect="1"/>
          </p:cNvGraphicFramePr>
          <p:nvPr/>
        </p:nvGraphicFramePr>
        <p:xfrm>
          <a:off x="7667625" y="3141663"/>
          <a:ext cx="314325" cy="358775"/>
        </p:xfrm>
        <a:graphic>
          <a:graphicData uri="http://schemas.openxmlformats.org/presentationml/2006/ole">
            <p:oleObj spid="_x0000_s110645" name="Ecuación" r:id="rId11" imgW="177480" imgH="203040" progId="Equation.3">
              <p:embed/>
            </p:oleObj>
          </a:graphicData>
        </a:graphic>
      </p:graphicFrame>
      <p:graphicFrame>
        <p:nvGraphicFramePr>
          <p:cNvPr id="110646" name="Object 54"/>
          <p:cNvGraphicFramePr>
            <a:graphicFrameLocks noChangeAspect="1"/>
          </p:cNvGraphicFramePr>
          <p:nvPr/>
        </p:nvGraphicFramePr>
        <p:xfrm>
          <a:off x="7667625" y="4508500"/>
          <a:ext cx="314325" cy="358775"/>
        </p:xfrm>
        <a:graphic>
          <a:graphicData uri="http://schemas.openxmlformats.org/presentationml/2006/ole">
            <p:oleObj spid="_x0000_s110646" name="Ecuación" r:id="rId12" imgW="177480" imgH="203040" progId="Equation.3">
              <p:embed/>
            </p:oleObj>
          </a:graphicData>
        </a:graphic>
      </p:graphicFrame>
      <p:sp>
        <p:nvSpPr>
          <p:cNvPr id="110647" name="Line 55"/>
          <p:cNvSpPr>
            <a:spLocks noChangeShapeType="1"/>
          </p:cNvSpPr>
          <p:nvPr/>
        </p:nvSpPr>
        <p:spPr bwMode="auto">
          <a:xfrm flipH="1">
            <a:off x="5651500" y="2997200"/>
            <a:ext cx="165735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0648" name="Object 56"/>
          <p:cNvGraphicFramePr>
            <a:graphicFrameLocks noChangeAspect="1"/>
          </p:cNvGraphicFramePr>
          <p:nvPr/>
        </p:nvGraphicFramePr>
        <p:xfrm>
          <a:off x="5292725" y="2565400"/>
          <a:ext cx="314325" cy="381000"/>
        </p:xfrm>
        <a:graphic>
          <a:graphicData uri="http://schemas.openxmlformats.org/presentationml/2006/ole">
            <p:oleObj spid="_x0000_s110648" name="Ecuación" r:id="rId13" imgW="177480" imgH="215640" progId="Equation.3">
              <p:embed/>
            </p:oleObj>
          </a:graphicData>
        </a:graphic>
      </p:graphicFrame>
      <p:sp>
        <p:nvSpPr>
          <p:cNvPr id="110649" name="Line 57"/>
          <p:cNvSpPr>
            <a:spLocks noChangeShapeType="1"/>
          </p:cNvSpPr>
          <p:nvPr/>
        </p:nvSpPr>
        <p:spPr bwMode="auto">
          <a:xfrm flipH="1" flipV="1">
            <a:off x="5724525" y="2997200"/>
            <a:ext cx="863600" cy="7191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0650" name="Object 58"/>
          <p:cNvGraphicFramePr>
            <a:graphicFrameLocks noChangeAspect="1"/>
          </p:cNvGraphicFramePr>
          <p:nvPr/>
        </p:nvGraphicFramePr>
        <p:xfrm>
          <a:off x="5651500" y="3284538"/>
          <a:ext cx="336550" cy="381000"/>
        </p:xfrm>
        <a:graphic>
          <a:graphicData uri="http://schemas.openxmlformats.org/presentationml/2006/ole">
            <p:oleObj spid="_x0000_s110650" name="Ecuación" r:id="rId14" imgW="190440" imgH="215640" progId="Equation.3">
              <p:embed/>
            </p:oleObj>
          </a:graphicData>
        </a:graphic>
      </p:graphicFrame>
      <p:sp>
        <p:nvSpPr>
          <p:cNvPr id="110654" name="Arc 62"/>
          <p:cNvSpPr>
            <a:spLocks/>
          </p:cNvSpPr>
          <p:nvPr/>
        </p:nvSpPr>
        <p:spPr bwMode="auto">
          <a:xfrm>
            <a:off x="6156325" y="3284538"/>
            <a:ext cx="1152525" cy="7921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0655" name="Object 63"/>
          <p:cNvGraphicFramePr>
            <a:graphicFrameLocks noChangeAspect="1"/>
          </p:cNvGraphicFramePr>
          <p:nvPr/>
        </p:nvGraphicFramePr>
        <p:xfrm>
          <a:off x="6588125" y="3500438"/>
          <a:ext cx="576263" cy="323850"/>
        </p:xfrm>
        <a:graphic>
          <a:graphicData uri="http://schemas.openxmlformats.org/presentationml/2006/ole">
            <p:oleObj spid="_x0000_s110655" name="Ecuación" r:id="rId15" imgW="317160" imgH="177480" progId="Equation.3">
              <p:embed/>
            </p:oleObj>
          </a:graphicData>
        </a:graphic>
      </p:graphicFrame>
      <p:graphicFrame>
        <p:nvGraphicFramePr>
          <p:cNvPr id="110657" name="Object 65"/>
          <p:cNvGraphicFramePr>
            <a:graphicFrameLocks noChangeAspect="1"/>
          </p:cNvGraphicFramePr>
          <p:nvPr/>
        </p:nvGraphicFramePr>
        <p:xfrm>
          <a:off x="4643438" y="981075"/>
          <a:ext cx="2808287" cy="647700"/>
        </p:xfrm>
        <a:graphic>
          <a:graphicData uri="http://schemas.openxmlformats.org/presentationml/2006/ole">
            <p:oleObj spid="_x0000_s110657" name="Ecuación" r:id="rId16" imgW="93960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0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0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10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10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0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10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110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10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0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110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110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10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110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10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10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110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4" dur="2000"/>
                                        <p:tgtEl>
                                          <p:spTgt spid="110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9" dur="2000"/>
                                        <p:tgtEl>
                                          <p:spTgt spid="110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3" dur="2000"/>
                                        <p:tgtEl>
                                          <p:spTgt spid="110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8" dur="2000"/>
                                        <p:tgtEl>
                                          <p:spTgt spid="110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10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7" dur="2000"/>
                                        <p:tgtEl>
                                          <p:spTgt spid="110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2" dur="2000"/>
                                        <p:tgtEl>
                                          <p:spTgt spid="110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110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1" dur="2000"/>
                                        <p:tgtEl>
                                          <p:spTgt spid="110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110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00"/>
                            </p:stCondLst>
                            <p:childTnLst>
                              <p:par>
                                <p:cTn id="12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9" dur="2000"/>
                                        <p:tgtEl>
                                          <p:spTgt spid="110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110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500"/>
                                        <p:tgtEl>
                                          <p:spTgt spid="110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3" dur="500"/>
                                        <p:tgtEl>
                                          <p:spTgt spid="110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110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1" dur="500"/>
                                        <p:tgtEl>
                                          <p:spTgt spid="110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"/>
                            </p:stCondLst>
                            <p:childTnLst>
                              <p:par>
                                <p:cTn id="15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5" dur="2000"/>
                                        <p:tgtEl>
                                          <p:spTgt spid="110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6" grpId="0" animBg="1"/>
      <p:bldP spid="110598" grpId="0" animBg="1"/>
      <p:bldP spid="110606" grpId="0" animBg="1"/>
      <p:bldP spid="110608" grpId="0" animBg="1"/>
      <p:bldP spid="110611" grpId="0" animBg="1"/>
      <p:bldP spid="110613" grpId="0" animBg="1"/>
      <p:bldP spid="110618" grpId="0" animBg="1"/>
      <p:bldP spid="110625" grpId="0" animBg="1"/>
      <p:bldP spid="110626" grpId="0" animBg="1"/>
      <p:bldP spid="110629" grpId="0" animBg="1"/>
      <p:bldP spid="110631" grpId="0" animBg="1"/>
      <p:bldP spid="110632" grpId="0" animBg="1"/>
      <p:bldP spid="110634" grpId="0" animBg="1"/>
      <p:bldP spid="110642" grpId="0" animBg="1"/>
      <p:bldP spid="110643" grpId="0" animBg="1"/>
      <p:bldP spid="110644" grpId="0" animBg="1"/>
      <p:bldP spid="110647" grpId="0" animBg="1"/>
      <p:bldP spid="110649" grpId="0" animBg="1"/>
      <p:bldP spid="11065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1438275" y="620713"/>
            <a:ext cx="61706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400"/>
              <a:t>CARGA 3</a:t>
            </a:r>
            <a:r>
              <a:rPr lang="el-GR" sz="2400">
                <a:cs typeface="Arial" charset="0"/>
              </a:rPr>
              <a:t>Φ</a:t>
            </a:r>
            <a:r>
              <a:rPr lang="es-ES" sz="2400">
                <a:cs typeface="Arial" charset="0"/>
              </a:rPr>
              <a:t> ESTRELLA DESBALANCEADA</a:t>
            </a:r>
            <a:endParaRPr lang="el-GR" sz="2400">
              <a:cs typeface="Arial" charset="0"/>
            </a:endParaRP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3925888" y="1196975"/>
            <a:ext cx="13525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400"/>
              <a:t>3 HILOS</a:t>
            </a:r>
            <a:endParaRPr lang="el-GR" sz="2400">
              <a:cs typeface="Arial" charset="0"/>
            </a:endParaRPr>
          </a:p>
        </p:txBody>
      </p:sp>
      <p:graphicFrame>
        <p:nvGraphicFramePr>
          <p:cNvPr id="67643" name="Object 59"/>
          <p:cNvGraphicFramePr>
            <a:graphicFrameLocks noChangeAspect="1"/>
          </p:cNvGraphicFramePr>
          <p:nvPr/>
        </p:nvGraphicFramePr>
        <p:xfrm>
          <a:off x="6937375" y="2276475"/>
          <a:ext cx="822325" cy="420688"/>
        </p:xfrm>
        <a:graphic>
          <a:graphicData uri="http://schemas.openxmlformats.org/presentationml/2006/ole">
            <p:oleObj spid="_x0000_s67643" name="Ecuación" r:id="rId4" imgW="469800" imgH="241200" progId="Equation.3">
              <p:embed/>
            </p:oleObj>
          </a:graphicData>
        </a:graphic>
      </p:graphicFrame>
      <p:graphicFrame>
        <p:nvGraphicFramePr>
          <p:cNvPr id="67645" name="Object 61"/>
          <p:cNvGraphicFramePr>
            <a:graphicFrameLocks noChangeAspect="1"/>
          </p:cNvGraphicFramePr>
          <p:nvPr/>
        </p:nvGraphicFramePr>
        <p:xfrm>
          <a:off x="6951663" y="2786063"/>
          <a:ext cx="800100" cy="420687"/>
        </p:xfrm>
        <a:graphic>
          <a:graphicData uri="http://schemas.openxmlformats.org/presentationml/2006/ole">
            <p:oleObj spid="_x0000_s67645" name="Ecuación" r:id="rId5" imgW="457200" imgH="241200" progId="Equation.3">
              <p:embed/>
            </p:oleObj>
          </a:graphicData>
        </a:graphic>
      </p:graphicFrame>
      <p:graphicFrame>
        <p:nvGraphicFramePr>
          <p:cNvPr id="67646" name="Object 62"/>
          <p:cNvGraphicFramePr>
            <a:graphicFrameLocks noChangeAspect="1"/>
          </p:cNvGraphicFramePr>
          <p:nvPr/>
        </p:nvGraphicFramePr>
        <p:xfrm>
          <a:off x="7019925" y="3284538"/>
          <a:ext cx="733425" cy="420687"/>
        </p:xfrm>
        <a:graphic>
          <a:graphicData uri="http://schemas.openxmlformats.org/presentationml/2006/ole">
            <p:oleObj spid="_x0000_s67646" name="Ecuación" r:id="rId6" imgW="419040" imgH="241200" progId="Equation.3">
              <p:embed/>
            </p:oleObj>
          </a:graphicData>
        </a:graphic>
      </p:graphicFrame>
      <p:graphicFrame>
        <p:nvGraphicFramePr>
          <p:cNvPr id="67647" name="Object 63"/>
          <p:cNvGraphicFramePr>
            <a:graphicFrameLocks noChangeAspect="1"/>
          </p:cNvGraphicFramePr>
          <p:nvPr/>
        </p:nvGraphicFramePr>
        <p:xfrm>
          <a:off x="6372225" y="1628775"/>
          <a:ext cx="2033588" cy="501650"/>
        </p:xfrm>
        <a:graphic>
          <a:graphicData uri="http://schemas.openxmlformats.org/presentationml/2006/ole">
            <p:oleObj spid="_x0000_s67647" name="Ecuación" r:id="rId7" imgW="977760" imgH="241200" progId="Equation.3">
              <p:embed/>
            </p:oleObj>
          </a:graphicData>
        </a:graphic>
      </p:graphicFrame>
      <p:grpSp>
        <p:nvGrpSpPr>
          <p:cNvPr id="67666" name="Group 82"/>
          <p:cNvGrpSpPr>
            <a:grpSpLocks/>
          </p:cNvGrpSpPr>
          <p:nvPr/>
        </p:nvGrpSpPr>
        <p:grpSpPr bwMode="auto">
          <a:xfrm>
            <a:off x="539750" y="1844675"/>
            <a:ext cx="5584825" cy="3949700"/>
            <a:chOff x="340" y="1162"/>
            <a:chExt cx="3518" cy="2488"/>
          </a:xfrm>
        </p:grpSpPr>
        <p:sp>
          <p:nvSpPr>
            <p:cNvPr id="67590" name="Line 6"/>
            <p:cNvSpPr>
              <a:spLocks noChangeShapeType="1"/>
            </p:cNvSpPr>
            <p:nvPr/>
          </p:nvSpPr>
          <p:spPr bwMode="auto">
            <a:xfrm flipH="1">
              <a:off x="431" y="1389"/>
              <a:ext cx="14" cy="2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591" name="Line 7"/>
            <p:cNvSpPr>
              <a:spLocks noChangeShapeType="1"/>
            </p:cNvSpPr>
            <p:nvPr/>
          </p:nvSpPr>
          <p:spPr bwMode="auto">
            <a:xfrm flipH="1">
              <a:off x="839" y="1389"/>
              <a:ext cx="14" cy="2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592" name="Line 8"/>
            <p:cNvSpPr>
              <a:spLocks noChangeShapeType="1"/>
            </p:cNvSpPr>
            <p:nvPr/>
          </p:nvSpPr>
          <p:spPr bwMode="auto">
            <a:xfrm flipH="1">
              <a:off x="1248" y="1389"/>
              <a:ext cx="13" cy="2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593" name="Line 9"/>
            <p:cNvSpPr>
              <a:spLocks noChangeShapeType="1"/>
            </p:cNvSpPr>
            <p:nvPr/>
          </p:nvSpPr>
          <p:spPr bwMode="auto">
            <a:xfrm>
              <a:off x="1669" y="1389"/>
              <a:ext cx="1" cy="2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594" name="AutoShape 10"/>
            <p:cNvSpPr>
              <a:spLocks/>
            </p:cNvSpPr>
            <p:nvPr/>
          </p:nvSpPr>
          <p:spPr bwMode="auto">
            <a:xfrm>
              <a:off x="3030" y="2931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595" name="AutoShape 11"/>
            <p:cNvSpPr>
              <a:spLocks/>
            </p:cNvSpPr>
            <p:nvPr/>
          </p:nvSpPr>
          <p:spPr bwMode="auto">
            <a:xfrm rot="16200000">
              <a:off x="808" y="1525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596" name="AutoShape 12"/>
            <p:cNvSpPr>
              <a:spLocks/>
            </p:cNvSpPr>
            <p:nvPr/>
          </p:nvSpPr>
          <p:spPr bwMode="auto">
            <a:xfrm rot="16200000">
              <a:off x="1262" y="1525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597" name="AutoShape 13"/>
            <p:cNvSpPr>
              <a:spLocks/>
            </p:cNvSpPr>
            <p:nvPr/>
          </p:nvSpPr>
          <p:spPr bwMode="auto">
            <a:xfrm rot="16200000">
              <a:off x="1670" y="1525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598" name="AutoShape 14"/>
            <p:cNvSpPr>
              <a:spLocks/>
            </p:cNvSpPr>
            <p:nvPr/>
          </p:nvSpPr>
          <p:spPr bwMode="auto">
            <a:xfrm rot="16200000">
              <a:off x="1262" y="2430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599" name="AutoShape 15"/>
            <p:cNvSpPr>
              <a:spLocks/>
            </p:cNvSpPr>
            <p:nvPr/>
          </p:nvSpPr>
          <p:spPr bwMode="auto">
            <a:xfrm rot="16200000">
              <a:off x="1670" y="2430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00" name="AutoShape 16"/>
            <p:cNvSpPr>
              <a:spLocks/>
            </p:cNvSpPr>
            <p:nvPr/>
          </p:nvSpPr>
          <p:spPr bwMode="auto">
            <a:xfrm rot="16200000">
              <a:off x="1670" y="2885"/>
              <a:ext cx="46" cy="137"/>
            </a:xfrm>
            <a:prstGeom prst="rightBracket">
              <a:avLst>
                <a:gd name="adj" fmla="val 2481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01" name="Line 17"/>
            <p:cNvSpPr>
              <a:spLocks noChangeShapeType="1"/>
            </p:cNvSpPr>
            <p:nvPr/>
          </p:nvSpPr>
          <p:spPr bwMode="auto">
            <a:xfrm flipH="1">
              <a:off x="445" y="1616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02" name="Line 18"/>
            <p:cNvSpPr>
              <a:spLocks noChangeShapeType="1"/>
            </p:cNvSpPr>
            <p:nvPr/>
          </p:nvSpPr>
          <p:spPr bwMode="auto">
            <a:xfrm>
              <a:off x="898" y="1616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03" name="Line 19"/>
            <p:cNvSpPr>
              <a:spLocks noChangeShapeType="1"/>
            </p:cNvSpPr>
            <p:nvPr/>
          </p:nvSpPr>
          <p:spPr bwMode="auto">
            <a:xfrm>
              <a:off x="1352" y="1616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04" name="Line 20"/>
            <p:cNvSpPr>
              <a:spLocks noChangeShapeType="1"/>
            </p:cNvSpPr>
            <p:nvPr/>
          </p:nvSpPr>
          <p:spPr bwMode="auto">
            <a:xfrm flipH="1">
              <a:off x="853" y="2522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05" name="Line 21"/>
            <p:cNvSpPr>
              <a:spLocks noChangeShapeType="1"/>
            </p:cNvSpPr>
            <p:nvPr/>
          </p:nvSpPr>
          <p:spPr bwMode="auto">
            <a:xfrm flipH="1">
              <a:off x="1352" y="2522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06" name="Line 22"/>
            <p:cNvSpPr>
              <a:spLocks noChangeShapeType="1"/>
            </p:cNvSpPr>
            <p:nvPr/>
          </p:nvSpPr>
          <p:spPr bwMode="auto">
            <a:xfrm>
              <a:off x="1760" y="1616"/>
              <a:ext cx="12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07" name="Rectangle 23"/>
            <p:cNvSpPr>
              <a:spLocks noChangeArrowheads="1"/>
            </p:cNvSpPr>
            <p:nvPr/>
          </p:nvSpPr>
          <p:spPr bwMode="auto">
            <a:xfrm>
              <a:off x="2939" y="1752"/>
              <a:ext cx="181" cy="27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08" name="Line 24"/>
            <p:cNvSpPr>
              <a:spLocks noChangeShapeType="1"/>
            </p:cNvSpPr>
            <p:nvPr/>
          </p:nvSpPr>
          <p:spPr bwMode="auto">
            <a:xfrm>
              <a:off x="3030" y="1616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09" name="Line 25"/>
            <p:cNvSpPr>
              <a:spLocks noChangeShapeType="1"/>
            </p:cNvSpPr>
            <p:nvPr/>
          </p:nvSpPr>
          <p:spPr bwMode="auto">
            <a:xfrm>
              <a:off x="1760" y="2522"/>
              <a:ext cx="7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10" name="Rectangle 26"/>
            <p:cNvSpPr>
              <a:spLocks noChangeArrowheads="1"/>
            </p:cNvSpPr>
            <p:nvPr/>
          </p:nvSpPr>
          <p:spPr bwMode="auto">
            <a:xfrm rot="2700000">
              <a:off x="2621" y="2206"/>
              <a:ext cx="181" cy="27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11" name="Line 27"/>
            <p:cNvSpPr>
              <a:spLocks noChangeShapeType="1"/>
            </p:cNvSpPr>
            <p:nvPr/>
          </p:nvSpPr>
          <p:spPr bwMode="auto">
            <a:xfrm>
              <a:off x="3030" y="2024"/>
              <a:ext cx="0" cy="9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12" name="Line 28"/>
            <p:cNvSpPr>
              <a:spLocks noChangeShapeType="1"/>
            </p:cNvSpPr>
            <p:nvPr/>
          </p:nvSpPr>
          <p:spPr bwMode="auto">
            <a:xfrm flipV="1">
              <a:off x="2531" y="2432"/>
              <a:ext cx="91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13" name="Line 29"/>
            <p:cNvSpPr>
              <a:spLocks noChangeShapeType="1"/>
            </p:cNvSpPr>
            <p:nvPr/>
          </p:nvSpPr>
          <p:spPr bwMode="auto">
            <a:xfrm flipV="1">
              <a:off x="2803" y="2070"/>
              <a:ext cx="227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14" name="Rectangle 30"/>
            <p:cNvSpPr>
              <a:spLocks noChangeArrowheads="1"/>
            </p:cNvSpPr>
            <p:nvPr/>
          </p:nvSpPr>
          <p:spPr bwMode="auto">
            <a:xfrm rot="18900000">
              <a:off x="3302" y="2206"/>
              <a:ext cx="181" cy="27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15" name="Line 31"/>
            <p:cNvSpPr>
              <a:spLocks noChangeShapeType="1"/>
            </p:cNvSpPr>
            <p:nvPr/>
          </p:nvSpPr>
          <p:spPr bwMode="auto">
            <a:xfrm>
              <a:off x="3030" y="2070"/>
              <a:ext cx="272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16" name="Line 32"/>
            <p:cNvSpPr>
              <a:spLocks noChangeShapeType="1"/>
            </p:cNvSpPr>
            <p:nvPr/>
          </p:nvSpPr>
          <p:spPr bwMode="auto">
            <a:xfrm>
              <a:off x="3484" y="2433"/>
              <a:ext cx="317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17" name="Line 33"/>
            <p:cNvSpPr>
              <a:spLocks noChangeShapeType="1"/>
            </p:cNvSpPr>
            <p:nvPr/>
          </p:nvSpPr>
          <p:spPr bwMode="auto">
            <a:xfrm flipH="1">
              <a:off x="1261" y="2977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18" name="Line 34"/>
            <p:cNvSpPr>
              <a:spLocks noChangeShapeType="1"/>
            </p:cNvSpPr>
            <p:nvPr/>
          </p:nvSpPr>
          <p:spPr bwMode="auto">
            <a:xfrm>
              <a:off x="1760" y="2977"/>
              <a:ext cx="20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19" name="Line 35"/>
            <p:cNvSpPr>
              <a:spLocks noChangeShapeType="1"/>
            </p:cNvSpPr>
            <p:nvPr/>
          </p:nvSpPr>
          <p:spPr bwMode="auto">
            <a:xfrm flipH="1">
              <a:off x="2562" y="3249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20" name="Rectangle 36"/>
            <p:cNvSpPr>
              <a:spLocks noChangeArrowheads="1"/>
            </p:cNvSpPr>
            <p:nvPr/>
          </p:nvSpPr>
          <p:spPr bwMode="auto">
            <a:xfrm>
              <a:off x="340" y="1162"/>
              <a:ext cx="19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b="1"/>
                <a:t>a</a:t>
              </a:r>
            </a:p>
          </p:txBody>
        </p:sp>
        <p:sp>
          <p:nvSpPr>
            <p:cNvPr id="67621" name="Line 37"/>
            <p:cNvSpPr>
              <a:spLocks noChangeShapeType="1"/>
            </p:cNvSpPr>
            <p:nvPr/>
          </p:nvSpPr>
          <p:spPr bwMode="auto">
            <a:xfrm flipV="1">
              <a:off x="3802" y="2704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22" name="Rectangle 38"/>
            <p:cNvSpPr>
              <a:spLocks noChangeArrowheads="1"/>
            </p:cNvSpPr>
            <p:nvPr/>
          </p:nvSpPr>
          <p:spPr bwMode="auto">
            <a:xfrm>
              <a:off x="713" y="1162"/>
              <a:ext cx="20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b="1"/>
                <a:t>b</a:t>
              </a:r>
            </a:p>
          </p:txBody>
        </p:sp>
        <p:sp>
          <p:nvSpPr>
            <p:cNvPr id="67623" name="Rectangle 39"/>
            <p:cNvSpPr>
              <a:spLocks noChangeArrowheads="1"/>
            </p:cNvSpPr>
            <p:nvPr/>
          </p:nvSpPr>
          <p:spPr bwMode="auto">
            <a:xfrm>
              <a:off x="1129" y="1162"/>
              <a:ext cx="19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b="1"/>
                <a:t>c</a:t>
              </a:r>
            </a:p>
          </p:txBody>
        </p:sp>
        <p:sp>
          <p:nvSpPr>
            <p:cNvPr id="67624" name="Rectangle 40"/>
            <p:cNvSpPr>
              <a:spLocks noChangeArrowheads="1"/>
            </p:cNvSpPr>
            <p:nvPr/>
          </p:nvSpPr>
          <p:spPr bwMode="auto">
            <a:xfrm>
              <a:off x="1575" y="1162"/>
              <a:ext cx="20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b="1"/>
                <a:t>n</a:t>
              </a:r>
            </a:p>
          </p:txBody>
        </p:sp>
        <p:sp>
          <p:nvSpPr>
            <p:cNvPr id="67625" name="Line 41"/>
            <p:cNvSpPr>
              <a:spLocks noChangeShapeType="1"/>
            </p:cNvSpPr>
            <p:nvPr/>
          </p:nvSpPr>
          <p:spPr bwMode="auto">
            <a:xfrm>
              <a:off x="1851" y="1571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7626" name="Object 42"/>
            <p:cNvGraphicFramePr>
              <a:graphicFrameLocks noChangeAspect="1"/>
            </p:cNvGraphicFramePr>
            <p:nvPr/>
          </p:nvGraphicFramePr>
          <p:xfrm>
            <a:off x="1967" y="1208"/>
            <a:ext cx="233" cy="299"/>
          </p:xfrm>
          <a:graphic>
            <a:graphicData uri="http://schemas.openxmlformats.org/presentationml/2006/ole">
              <p:oleObj spid="_x0000_s67626" name="Ecuación" r:id="rId8" imgW="177480" imgH="228600" progId="Equation.3">
                <p:embed/>
              </p:oleObj>
            </a:graphicData>
          </a:graphic>
        </p:graphicFrame>
        <p:graphicFrame>
          <p:nvGraphicFramePr>
            <p:cNvPr id="67627" name="Object 43"/>
            <p:cNvGraphicFramePr>
              <a:graphicFrameLocks noChangeAspect="1"/>
            </p:cNvGraphicFramePr>
            <p:nvPr/>
          </p:nvGraphicFramePr>
          <p:xfrm>
            <a:off x="2103" y="2160"/>
            <a:ext cx="233" cy="299"/>
          </p:xfrm>
          <a:graphic>
            <a:graphicData uri="http://schemas.openxmlformats.org/presentationml/2006/ole">
              <p:oleObj spid="_x0000_s67627" name="Ecuación" r:id="rId9" imgW="177480" imgH="228600" progId="Equation.3">
                <p:embed/>
              </p:oleObj>
            </a:graphicData>
          </a:graphic>
        </p:graphicFrame>
        <p:graphicFrame>
          <p:nvGraphicFramePr>
            <p:cNvPr id="67628" name="Object 44"/>
            <p:cNvGraphicFramePr>
              <a:graphicFrameLocks noChangeAspect="1"/>
            </p:cNvGraphicFramePr>
            <p:nvPr/>
          </p:nvGraphicFramePr>
          <p:xfrm>
            <a:off x="2057" y="2651"/>
            <a:ext cx="233" cy="316"/>
          </p:xfrm>
          <a:graphic>
            <a:graphicData uri="http://schemas.openxmlformats.org/presentationml/2006/ole">
              <p:oleObj spid="_x0000_s67628" name="Ecuación" r:id="rId10" imgW="177480" imgH="241200" progId="Equation.3">
                <p:embed/>
              </p:oleObj>
            </a:graphicData>
          </a:graphic>
        </p:graphicFrame>
        <p:sp>
          <p:nvSpPr>
            <p:cNvPr id="67629" name="Line 45"/>
            <p:cNvSpPr>
              <a:spLocks noChangeShapeType="1"/>
            </p:cNvSpPr>
            <p:nvPr/>
          </p:nvSpPr>
          <p:spPr bwMode="auto">
            <a:xfrm>
              <a:off x="1851" y="2478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30" name="Line 46"/>
            <p:cNvSpPr>
              <a:spLocks noChangeShapeType="1"/>
            </p:cNvSpPr>
            <p:nvPr/>
          </p:nvSpPr>
          <p:spPr bwMode="auto">
            <a:xfrm>
              <a:off x="1851" y="2931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31" name="Line 47"/>
            <p:cNvSpPr>
              <a:spLocks noChangeShapeType="1"/>
            </p:cNvSpPr>
            <p:nvPr/>
          </p:nvSpPr>
          <p:spPr bwMode="auto">
            <a:xfrm>
              <a:off x="3166" y="1525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7632" name="Object 48"/>
            <p:cNvGraphicFramePr>
              <a:graphicFrameLocks noChangeAspect="1"/>
            </p:cNvGraphicFramePr>
            <p:nvPr/>
          </p:nvGraphicFramePr>
          <p:xfrm>
            <a:off x="3212" y="1298"/>
            <a:ext cx="233" cy="299"/>
          </p:xfrm>
          <a:graphic>
            <a:graphicData uri="http://schemas.openxmlformats.org/presentationml/2006/ole">
              <p:oleObj spid="_x0000_s67632" name="Ecuación" r:id="rId11" imgW="177480" imgH="228600" progId="Equation.3">
                <p:embed/>
              </p:oleObj>
            </a:graphicData>
          </a:graphic>
        </p:graphicFrame>
        <p:graphicFrame>
          <p:nvGraphicFramePr>
            <p:cNvPr id="67633" name="Object 49"/>
            <p:cNvGraphicFramePr>
              <a:graphicFrameLocks noChangeAspect="1"/>
            </p:cNvGraphicFramePr>
            <p:nvPr/>
          </p:nvGraphicFramePr>
          <p:xfrm>
            <a:off x="2653" y="1699"/>
            <a:ext cx="283" cy="315"/>
          </p:xfrm>
          <a:graphic>
            <a:graphicData uri="http://schemas.openxmlformats.org/presentationml/2006/ole">
              <p:oleObj spid="_x0000_s67633" name="Ecuación" r:id="rId12" imgW="215640" imgH="241200" progId="Equation.3">
                <p:embed/>
              </p:oleObj>
            </a:graphicData>
          </a:graphic>
        </p:graphicFrame>
        <p:graphicFrame>
          <p:nvGraphicFramePr>
            <p:cNvPr id="67634" name="Object 50"/>
            <p:cNvGraphicFramePr>
              <a:graphicFrameLocks noChangeAspect="1"/>
            </p:cNvGraphicFramePr>
            <p:nvPr/>
          </p:nvGraphicFramePr>
          <p:xfrm>
            <a:off x="2667" y="2478"/>
            <a:ext cx="283" cy="315"/>
          </p:xfrm>
          <a:graphic>
            <a:graphicData uri="http://schemas.openxmlformats.org/presentationml/2006/ole">
              <p:oleObj spid="_x0000_s67634" name="Ecuación" r:id="rId13" imgW="215640" imgH="241200" progId="Equation.3">
                <p:embed/>
              </p:oleObj>
            </a:graphicData>
          </a:graphic>
        </p:graphicFrame>
        <p:graphicFrame>
          <p:nvGraphicFramePr>
            <p:cNvPr id="67635" name="Object 51"/>
            <p:cNvGraphicFramePr>
              <a:graphicFrameLocks noChangeAspect="1"/>
            </p:cNvGraphicFramePr>
            <p:nvPr/>
          </p:nvGraphicFramePr>
          <p:xfrm>
            <a:off x="3575" y="2070"/>
            <a:ext cx="283" cy="315"/>
          </p:xfrm>
          <a:graphic>
            <a:graphicData uri="http://schemas.openxmlformats.org/presentationml/2006/ole">
              <p:oleObj spid="_x0000_s67635" name="Ecuación" r:id="rId14" imgW="215640" imgH="241200" progId="Equation.3">
                <p:embed/>
              </p:oleObj>
            </a:graphicData>
          </a:graphic>
        </p:graphicFrame>
        <p:sp>
          <p:nvSpPr>
            <p:cNvPr id="67636" name="Line 52"/>
            <p:cNvSpPr>
              <a:spLocks noChangeShapeType="1"/>
            </p:cNvSpPr>
            <p:nvPr/>
          </p:nvSpPr>
          <p:spPr bwMode="auto">
            <a:xfrm flipV="1">
              <a:off x="2517" y="2115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37" name="Line 53"/>
            <p:cNvSpPr>
              <a:spLocks noChangeShapeType="1"/>
            </p:cNvSpPr>
            <p:nvPr/>
          </p:nvSpPr>
          <p:spPr bwMode="auto">
            <a:xfrm rot="420000" flipH="1" flipV="1">
              <a:off x="3169" y="2341"/>
              <a:ext cx="227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7638" name="Object 54"/>
            <p:cNvGraphicFramePr>
              <a:graphicFrameLocks noChangeAspect="1"/>
            </p:cNvGraphicFramePr>
            <p:nvPr/>
          </p:nvGraphicFramePr>
          <p:xfrm>
            <a:off x="3076" y="1977"/>
            <a:ext cx="167" cy="183"/>
          </p:xfrm>
          <a:graphic>
            <a:graphicData uri="http://schemas.openxmlformats.org/presentationml/2006/ole">
              <p:oleObj spid="_x0000_s67638" name="Ecuación" r:id="rId15" imgW="126720" imgH="139680" progId="Equation.3">
                <p:embed/>
              </p:oleObj>
            </a:graphicData>
          </a:graphic>
        </p:graphicFrame>
        <p:graphicFrame>
          <p:nvGraphicFramePr>
            <p:cNvPr id="67639" name="Object 55"/>
            <p:cNvGraphicFramePr>
              <a:graphicFrameLocks noChangeAspect="1"/>
            </p:cNvGraphicFramePr>
            <p:nvPr/>
          </p:nvGraphicFramePr>
          <p:xfrm>
            <a:off x="2925" y="1797"/>
            <a:ext cx="203" cy="227"/>
          </p:xfrm>
          <a:graphic>
            <a:graphicData uri="http://schemas.openxmlformats.org/presentationml/2006/ole">
              <p:oleObj spid="_x0000_s67639" name="Ecuación" r:id="rId16" imgW="203040" imgH="228600" progId="Equation.3">
                <p:embed/>
              </p:oleObj>
            </a:graphicData>
          </a:graphic>
        </p:graphicFrame>
        <p:graphicFrame>
          <p:nvGraphicFramePr>
            <p:cNvPr id="67640" name="Object 56"/>
            <p:cNvGraphicFramePr>
              <a:graphicFrameLocks noChangeAspect="1"/>
            </p:cNvGraphicFramePr>
            <p:nvPr/>
          </p:nvGraphicFramePr>
          <p:xfrm>
            <a:off x="3312" y="2244"/>
            <a:ext cx="211" cy="234"/>
          </p:xfrm>
          <a:graphic>
            <a:graphicData uri="http://schemas.openxmlformats.org/presentationml/2006/ole">
              <p:oleObj spid="_x0000_s67640" name="Ecuación" r:id="rId17" imgW="215640" imgH="241200" progId="Equation.3">
                <p:embed/>
              </p:oleObj>
            </a:graphicData>
          </a:graphic>
        </p:graphicFrame>
        <p:graphicFrame>
          <p:nvGraphicFramePr>
            <p:cNvPr id="67641" name="Object 57"/>
            <p:cNvGraphicFramePr>
              <a:graphicFrameLocks noChangeAspect="1"/>
            </p:cNvGraphicFramePr>
            <p:nvPr/>
          </p:nvGraphicFramePr>
          <p:xfrm>
            <a:off x="2608" y="2205"/>
            <a:ext cx="195" cy="218"/>
          </p:xfrm>
          <a:graphic>
            <a:graphicData uri="http://schemas.openxmlformats.org/presentationml/2006/ole">
              <p:oleObj spid="_x0000_s67641" name="Ecuación" r:id="rId18" imgW="203040" imgH="228600" progId="Equation.3">
                <p:embed/>
              </p:oleObj>
            </a:graphicData>
          </a:graphic>
        </p:graphicFrame>
        <p:sp>
          <p:nvSpPr>
            <p:cNvPr id="67642" name="Line 58"/>
            <p:cNvSpPr>
              <a:spLocks noChangeShapeType="1"/>
            </p:cNvSpPr>
            <p:nvPr/>
          </p:nvSpPr>
          <p:spPr bwMode="auto">
            <a:xfrm>
              <a:off x="3017" y="3067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7644" name="Object 60"/>
            <p:cNvGraphicFramePr>
              <a:graphicFrameLocks noChangeAspect="1"/>
            </p:cNvGraphicFramePr>
            <p:nvPr/>
          </p:nvGraphicFramePr>
          <p:xfrm>
            <a:off x="3379" y="3061"/>
            <a:ext cx="363" cy="155"/>
          </p:xfrm>
          <a:graphic>
            <a:graphicData uri="http://schemas.openxmlformats.org/presentationml/2006/ole">
              <p:oleObj spid="_x0000_s67644" name="Ecuación" r:id="rId19" imgW="355320" imgH="152280" progId="Equation.3">
                <p:embed/>
              </p:oleObj>
            </a:graphicData>
          </a:graphic>
        </p:graphicFrame>
        <p:sp>
          <p:nvSpPr>
            <p:cNvPr id="67648" name="Line 64"/>
            <p:cNvSpPr>
              <a:spLocks noChangeShapeType="1"/>
            </p:cNvSpPr>
            <p:nvPr/>
          </p:nvSpPr>
          <p:spPr bwMode="auto">
            <a:xfrm flipH="1">
              <a:off x="1655" y="3249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7649" name="Object 65"/>
            <p:cNvGraphicFramePr>
              <a:graphicFrameLocks noChangeAspect="1"/>
            </p:cNvGraphicFramePr>
            <p:nvPr/>
          </p:nvGraphicFramePr>
          <p:xfrm>
            <a:off x="2653" y="2931"/>
            <a:ext cx="283" cy="315"/>
          </p:xfrm>
          <a:graphic>
            <a:graphicData uri="http://schemas.openxmlformats.org/presentationml/2006/ole">
              <p:oleObj spid="_x0000_s67649" name="Ecuación" r:id="rId20" imgW="215640" imgH="241200" progId="Equation.3">
                <p:embed/>
              </p:oleObj>
            </a:graphicData>
          </a:graphic>
        </p:graphicFrame>
        <p:sp>
          <p:nvSpPr>
            <p:cNvPr id="67650" name="Line 66"/>
            <p:cNvSpPr>
              <a:spLocks noChangeShapeType="1"/>
            </p:cNvSpPr>
            <p:nvPr/>
          </p:nvSpPr>
          <p:spPr bwMode="auto">
            <a:xfrm flipH="1">
              <a:off x="2381" y="2069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51" name="Line 67"/>
            <p:cNvSpPr>
              <a:spLocks noChangeShapeType="1"/>
            </p:cNvSpPr>
            <p:nvPr/>
          </p:nvSpPr>
          <p:spPr bwMode="auto">
            <a:xfrm flipH="1">
              <a:off x="1655" y="2069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7652" name="Object 68"/>
            <p:cNvGraphicFramePr>
              <a:graphicFrameLocks noChangeAspect="1"/>
            </p:cNvGraphicFramePr>
            <p:nvPr/>
          </p:nvGraphicFramePr>
          <p:xfrm>
            <a:off x="1746" y="1706"/>
            <a:ext cx="283" cy="315"/>
          </p:xfrm>
          <a:graphic>
            <a:graphicData uri="http://schemas.openxmlformats.org/presentationml/2006/ole">
              <p:oleObj spid="_x0000_s67652" name="Ecuación" r:id="rId21" imgW="215640" imgH="241200" progId="Equation.3">
                <p:embed/>
              </p:oleObj>
            </a:graphicData>
          </a:graphic>
        </p:graphicFrame>
        <p:graphicFrame>
          <p:nvGraphicFramePr>
            <p:cNvPr id="67653" name="Object 69"/>
            <p:cNvGraphicFramePr>
              <a:graphicFrameLocks noChangeAspect="1"/>
            </p:cNvGraphicFramePr>
            <p:nvPr/>
          </p:nvGraphicFramePr>
          <p:xfrm>
            <a:off x="1746" y="2115"/>
            <a:ext cx="283" cy="315"/>
          </p:xfrm>
          <a:graphic>
            <a:graphicData uri="http://schemas.openxmlformats.org/presentationml/2006/ole">
              <p:oleObj spid="_x0000_s67653" name="Ecuación" r:id="rId22" imgW="215640" imgH="241200" progId="Equation.3">
                <p:embed/>
              </p:oleObj>
            </a:graphicData>
          </a:graphic>
        </p:graphicFrame>
        <p:graphicFrame>
          <p:nvGraphicFramePr>
            <p:cNvPr id="67654" name="Object 70"/>
            <p:cNvGraphicFramePr>
              <a:graphicFrameLocks noChangeAspect="1"/>
            </p:cNvGraphicFramePr>
            <p:nvPr/>
          </p:nvGraphicFramePr>
          <p:xfrm>
            <a:off x="1746" y="2931"/>
            <a:ext cx="283" cy="315"/>
          </p:xfrm>
          <a:graphic>
            <a:graphicData uri="http://schemas.openxmlformats.org/presentationml/2006/ole">
              <p:oleObj spid="_x0000_s67654" name="Ecuación" r:id="rId23" imgW="215640" imgH="241200" progId="Equation.3">
                <p:embed/>
              </p:oleObj>
            </a:graphicData>
          </a:graphic>
        </p:graphicFrame>
        <p:graphicFrame>
          <p:nvGraphicFramePr>
            <p:cNvPr id="67655" name="Object 71"/>
            <p:cNvGraphicFramePr>
              <a:graphicFrameLocks noChangeAspect="1"/>
            </p:cNvGraphicFramePr>
            <p:nvPr/>
          </p:nvGraphicFramePr>
          <p:xfrm>
            <a:off x="2064" y="1890"/>
            <a:ext cx="283" cy="315"/>
          </p:xfrm>
          <a:graphic>
            <a:graphicData uri="http://schemas.openxmlformats.org/presentationml/2006/ole">
              <p:oleObj spid="_x0000_s67655" name="Ecuación" r:id="rId24" imgW="215640" imgH="241200" progId="Equation.3">
                <p:embed/>
              </p:oleObj>
            </a:graphicData>
          </a:graphic>
        </p:graphicFrame>
        <p:sp>
          <p:nvSpPr>
            <p:cNvPr id="67656" name="Line 72"/>
            <p:cNvSpPr>
              <a:spLocks noChangeShapeType="1"/>
            </p:cNvSpPr>
            <p:nvPr/>
          </p:nvSpPr>
          <p:spPr bwMode="auto">
            <a:xfrm>
              <a:off x="3061" y="3203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7657" name="Line 73"/>
            <p:cNvSpPr>
              <a:spLocks noChangeShapeType="1"/>
            </p:cNvSpPr>
            <p:nvPr/>
          </p:nvSpPr>
          <p:spPr bwMode="auto">
            <a:xfrm flipH="1">
              <a:off x="2925" y="3339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67658" name="Object 74"/>
            <p:cNvGraphicFramePr>
              <a:graphicFrameLocks noChangeAspect="1"/>
            </p:cNvGraphicFramePr>
            <p:nvPr/>
          </p:nvGraphicFramePr>
          <p:xfrm>
            <a:off x="2887" y="3385"/>
            <a:ext cx="448" cy="265"/>
          </p:xfrm>
          <a:graphic>
            <a:graphicData uri="http://schemas.openxmlformats.org/presentationml/2006/ole">
              <p:oleObj spid="_x0000_s67658" name="Ecuación" r:id="rId25" imgW="406080" imgH="241200" progId="Equation.3">
                <p:embed/>
              </p:oleObj>
            </a:graphicData>
          </a:graphic>
        </p:graphicFrame>
        <p:graphicFrame>
          <p:nvGraphicFramePr>
            <p:cNvPr id="67660" name="Object 76"/>
            <p:cNvGraphicFramePr>
              <a:graphicFrameLocks noChangeAspect="1"/>
            </p:cNvGraphicFramePr>
            <p:nvPr/>
          </p:nvGraphicFramePr>
          <p:xfrm>
            <a:off x="2565" y="2478"/>
            <a:ext cx="88" cy="88"/>
          </p:xfrm>
          <a:graphic>
            <a:graphicData uri="http://schemas.openxmlformats.org/presentationml/2006/ole">
              <p:oleObj spid="_x0000_s67660" name="Ecuación" r:id="rId26" imgW="139680" imgH="139680" progId="Equation.3">
                <p:embed/>
              </p:oleObj>
            </a:graphicData>
          </a:graphic>
        </p:graphicFrame>
        <p:graphicFrame>
          <p:nvGraphicFramePr>
            <p:cNvPr id="67661" name="Object 77"/>
            <p:cNvGraphicFramePr>
              <a:graphicFrameLocks noChangeAspect="1"/>
            </p:cNvGraphicFramePr>
            <p:nvPr/>
          </p:nvGraphicFramePr>
          <p:xfrm>
            <a:off x="2837" y="1664"/>
            <a:ext cx="88" cy="88"/>
          </p:xfrm>
          <a:graphic>
            <a:graphicData uri="http://schemas.openxmlformats.org/presentationml/2006/ole">
              <p:oleObj spid="_x0000_s67661" name="Ecuación" r:id="rId27" imgW="139680" imgH="139680" progId="Equation.3">
                <p:embed/>
              </p:oleObj>
            </a:graphicData>
          </a:graphic>
        </p:graphicFrame>
        <p:graphicFrame>
          <p:nvGraphicFramePr>
            <p:cNvPr id="67662" name="Object 78"/>
            <p:cNvGraphicFramePr>
              <a:graphicFrameLocks noChangeAspect="1"/>
            </p:cNvGraphicFramePr>
            <p:nvPr/>
          </p:nvGraphicFramePr>
          <p:xfrm>
            <a:off x="3560" y="2387"/>
            <a:ext cx="88" cy="88"/>
          </p:xfrm>
          <a:graphic>
            <a:graphicData uri="http://schemas.openxmlformats.org/presentationml/2006/ole">
              <p:oleObj spid="_x0000_s67662" name="Ecuación" r:id="rId28" imgW="139680" imgH="139680" progId="Equation.3">
                <p:embed/>
              </p:oleObj>
            </a:graphicData>
          </a:graphic>
        </p:graphicFrame>
        <p:graphicFrame>
          <p:nvGraphicFramePr>
            <p:cNvPr id="67663" name="Object 79"/>
            <p:cNvGraphicFramePr>
              <a:graphicFrameLocks noChangeAspect="1"/>
            </p:cNvGraphicFramePr>
            <p:nvPr/>
          </p:nvGraphicFramePr>
          <p:xfrm>
            <a:off x="3243" y="2157"/>
            <a:ext cx="80" cy="48"/>
          </p:xfrm>
          <a:graphic>
            <a:graphicData uri="http://schemas.openxmlformats.org/presentationml/2006/ole">
              <p:oleObj spid="_x0000_s67663" name="Ecuación" r:id="rId29" imgW="126720" imgH="75960" progId="Equation.3">
                <p:embed/>
              </p:oleObj>
            </a:graphicData>
          </a:graphic>
        </p:graphicFrame>
        <p:graphicFrame>
          <p:nvGraphicFramePr>
            <p:cNvPr id="67664" name="Object 80"/>
            <p:cNvGraphicFramePr>
              <a:graphicFrameLocks noChangeAspect="1"/>
            </p:cNvGraphicFramePr>
            <p:nvPr/>
          </p:nvGraphicFramePr>
          <p:xfrm>
            <a:off x="2845" y="2024"/>
            <a:ext cx="80" cy="48"/>
          </p:xfrm>
          <a:graphic>
            <a:graphicData uri="http://schemas.openxmlformats.org/presentationml/2006/ole">
              <p:oleObj spid="_x0000_s67664" name="Ecuación" r:id="rId30" imgW="126720" imgH="7596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7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7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7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7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7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7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  <p:bldP spid="6758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12" name="Object 4"/>
          <p:cNvGraphicFramePr>
            <a:graphicFrameLocks noChangeAspect="1"/>
          </p:cNvGraphicFramePr>
          <p:nvPr/>
        </p:nvGraphicFramePr>
        <p:xfrm>
          <a:off x="755650" y="476250"/>
          <a:ext cx="1136650" cy="922338"/>
        </p:xfrm>
        <a:graphic>
          <a:graphicData uri="http://schemas.openxmlformats.org/presentationml/2006/ole">
            <p:oleObj spid="_x0000_s68612" name="Ecuación" r:id="rId4" imgW="545760" imgH="444240" progId="Equation.3">
              <p:embed/>
            </p:oleObj>
          </a:graphicData>
        </a:graphic>
      </p:graphicFrame>
      <p:graphicFrame>
        <p:nvGraphicFramePr>
          <p:cNvPr id="68613" name="Object 5"/>
          <p:cNvGraphicFramePr>
            <a:graphicFrameLocks noChangeAspect="1"/>
          </p:cNvGraphicFramePr>
          <p:nvPr/>
        </p:nvGraphicFramePr>
        <p:xfrm>
          <a:off x="3779838" y="476250"/>
          <a:ext cx="1136650" cy="922338"/>
        </p:xfrm>
        <a:graphic>
          <a:graphicData uri="http://schemas.openxmlformats.org/presentationml/2006/ole">
            <p:oleObj spid="_x0000_s68613" name="Ecuación" r:id="rId5" imgW="545760" imgH="444240" progId="Equation.3">
              <p:embed/>
            </p:oleObj>
          </a:graphicData>
        </a:graphic>
      </p:graphicFrame>
      <p:graphicFrame>
        <p:nvGraphicFramePr>
          <p:cNvPr id="68614" name="Object 6"/>
          <p:cNvGraphicFramePr>
            <a:graphicFrameLocks noChangeAspect="1"/>
          </p:cNvGraphicFramePr>
          <p:nvPr/>
        </p:nvGraphicFramePr>
        <p:xfrm>
          <a:off x="6659563" y="476250"/>
          <a:ext cx="1136650" cy="922338"/>
        </p:xfrm>
        <a:graphic>
          <a:graphicData uri="http://schemas.openxmlformats.org/presentationml/2006/ole">
            <p:oleObj spid="_x0000_s68614" name="Ecuación" r:id="rId6" imgW="545760" imgH="444240" progId="Equation.3">
              <p:embed/>
            </p:oleObj>
          </a:graphicData>
        </a:graphic>
      </p:graphicFrame>
      <p:graphicFrame>
        <p:nvGraphicFramePr>
          <p:cNvPr id="68615" name="Object 7"/>
          <p:cNvGraphicFramePr>
            <a:graphicFrameLocks noChangeAspect="1"/>
          </p:cNvGraphicFramePr>
          <p:nvPr/>
        </p:nvGraphicFramePr>
        <p:xfrm>
          <a:off x="2581275" y="1628775"/>
          <a:ext cx="3835400" cy="482600"/>
        </p:xfrm>
        <a:graphic>
          <a:graphicData uri="http://schemas.openxmlformats.org/presentationml/2006/ole">
            <p:oleObj spid="_x0000_s68615" name="Ecuación" r:id="rId7" imgW="1917360" imgH="241200" progId="Equation.3">
              <p:embed/>
            </p:oleObj>
          </a:graphicData>
        </a:graphic>
      </p:graphicFrame>
      <p:graphicFrame>
        <p:nvGraphicFramePr>
          <p:cNvPr id="68616" name="Object 8"/>
          <p:cNvGraphicFramePr>
            <a:graphicFrameLocks noChangeAspect="1"/>
          </p:cNvGraphicFramePr>
          <p:nvPr/>
        </p:nvGraphicFramePr>
        <p:xfrm>
          <a:off x="2593975" y="2205038"/>
          <a:ext cx="3810000" cy="482600"/>
        </p:xfrm>
        <a:graphic>
          <a:graphicData uri="http://schemas.openxmlformats.org/presentationml/2006/ole">
            <p:oleObj spid="_x0000_s68616" name="Ecuación" r:id="rId8" imgW="1904760" imgH="241200" progId="Equation.3">
              <p:embed/>
            </p:oleObj>
          </a:graphicData>
        </a:graphic>
      </p:graphicFrame>
      <p:graphicFrame>
        <p:nvGraphicFramePr>
          <p:cNvPr id="68617" name="Object 9"/>
          <p:cNvGraphicFramePr>
            <a:graphicFrameLocks noChangeAspect="1"/>
          </p:cNvGraphicFramePr>
          <p:nvPr/>
        </p:nvGraphicFramePr>
        <p:xfrm>
          <a:off x="2606675" y="2781300"/>
          <a:ext cx="3784600" cy="482600"/>
        </p:xfrm>
        <a:graphic>
          <a:graphicData uri="http://schemas.openxmlformats.org/presentationml/2006/ole">
            <p:oleObj spid="_x0000_s68617" name="Ecuación" r:id="rId9" imgW="1892160" imgH="241200" progId="Equation.3">
              <p:embed/>
            </p:oleObj>
          </a:graphicData>
        </a:graphic>
      </p:graphicFrame>
      <p:graphicFrame>
        <p:nvGraphicFramePr>
          <p:cNvPr id="68618" name="Object 10"/>
          <p:cNvGraphicFramePr>
            <a:graphicFrameLocks noChangeAspect="1"/>
          </p:cNvGraphicFramePr>
          <p:nvPr/>
        </p:nvGraphicFramePr>
        <p:xfrm>
          <a:off x="3419475" y="3716338"/>
          <a:ext cx="2033588" cy="501650"/>
        </p:xfrm>
        <a:graphic>
          <a:graphicData uri="http://schemas.openxmlformats.org/presentationml/2006/ole">
            <p:oleObj spid="_x0000_s68618" name="Ecuación" r:id="rId10" imgW="977760" imgH="241200" progId="Equation.3">
              <p:embed/>
            </p:oleObj>
          </a:graphicData>
        </a:graphic>
      </p:graphicFrame>
      <p:graphicFrame>
        <p:nvGraphicFramePr>
          <p:cNvPr id="68619" name="Object 11"/>
          <p:cNvGraphicFramePr>
            <a:graphicFrameLocks noChangeAspect="1"/>
          </p:cNvGraphicFramePr>
          <p:nvPr/>
        </p:nvGraphicFramePr>
        <p:xfrm>
          <a:off x="3348038" y="4365625"/>
          <a:ext cx="2376487" cy="904875"/>
        </p:xfrm>
        <a:graphic>
          <a:graphicData uri="http://schemas.openxmlformats.org/presentationml/2006/ole">
            <p:oleObj spid="_x0000_s68619" name="Ecuación" r:id="rId11" imgW="1168200" imgH="444240" progId="Equation.3">
              <p:embed/>
            </p:oleObj>
          </a:graphicData>
        </a:graphic>
      </p:graphicFrame>
      <p:graphicFrame>
        <p:nvGraphicFramePr>
          <p:cNvPr id="68620" name="Object 12"/>
          <p:cNvGraphicFramePr>
            <a:graphicFrameLocks noChangeAspect="1"/>
          </p:cNvGraphicFramePr>
          <p:nvPr/>
        </p:nvGraphicFramePr>
        <p:xfrm>
          <a:off x="2392363" y="5445125"/>
          <a:ext cx="4287837" cy="904875"/>
        </p:xfrm>
        <a:graphic>
          <a:graphicData uri="http://schemas.openxmlformats.org/presentationml/2006/ole">
            <p:oleObj spid="_x0000_s68620" name="Ecuación" r:id="rId12" imgW="21081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8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636" name="Object 4"/>
          <p:cNvGraphicFramePr>
            <a:graphicFrameLocks noChangeAspect="1"/>
          </p:cNvGraphicFramePr>
          <p:nvPr/>
        </p:nvGraphicFramePr>
        <p:xfrm>
          <a:off x="2316163" y="476250"/>
          <a:ext cx="4441825" cy="904875"/>
        </p:xfrm>
        <a:graphic>
          <a:graphicData uri="http://schemas.openxmlformats.org/presentationml/2006/ole">
            <p:oleObj spid="_x0000_s69636" name="Ecuación" r:id="rId4" imgW="2184120" imgH="444240" progId="Equation.3">
              <p:embed/>
            </p:oleObj>
          </a:graphicData>
        </a:graphic>
      </p:graphicFrame>
      <p:graphicFrame>
        <p:nvGraphicFramePr>
          <p:cNvPr id="69637" name="Object 5"/>
          <p:cNvGraphicFramePr>
            <a:graphicFrameLocks noChangeAspect="1"/>
          </p:cNvGraphicFramePr>
          <p:nvPr/>
        </p:nvGraphicFramePr>
        <p:xfrm>
          <a:off x="1876425" y="1690688"/>
          <a:ext cx="5370513" cy="490537"/>
        </p:xfrm>
        <a:graphic>
          <a:graphicData uri="http://schemas.openxmlformats.org/presentationml/2006/ole">
            <p:oleObj spid="_x0000_s69637" name="Ecuación" r:id="rId5" imgW="2641320" imgH="241200" progId="Equation.3">
              <p:embed/>
            </p:oleObj>
          </a:graphicData>
        </a:graphic>
      </p:graphicFrame>
      <p:graphicFrame>
        <p:nvGraphicFramePr>
          <p:cNvPr id="69638" name="Object 6"/>
          <p:cNvGraphicFramePr>
            <a:graphicFrameLocks noChangeAspect="1"/>
          </p:cNvGraphicFramePr>
          <p:nvPr/>
        </p:nvGraphicFramePr>
        <p:xfrm>
          <a:off x="2066925" y="2565400"/>
          <a:ext cx="4905375" cy="490538"/>
        </p:xfrm>
        <a:graphic>
          <a:graphicData uri="http://schemas.openxmlformats.org/presentationml/2006/ole">
            <p:oleObj spid="_x0000_s69638" name="Ecuación" r:id="rId6" imgW="2412720" imgH="241200" progId="Equation.3">
              <p:embed/>
            </p:oleObj>
          </a:graphicData>
        </a:graphic>
      </p:graphicFrame>
      <p:graphicFrame>
        <p:nvGraphicFramePr>
          <p:cNvPr id="69639" name="Object 7"/>
          <p:cNvGraphicFramePr>
            <a:graphicFrameLocks noChangeAspect="1"/>
          </p:cNvGraphicFramePr>
          <p:nvPr/>
        </p:nvGraphicFramePr>
        <p:xfrm>
          <a:off x="2924175" y="3294063"/>
          <a:ext cx="3305175" cy="903287"/>
        </p:xfrm>
        <a:graphic>
          <a:graphicData uri="http://schemas.openxmlformats.org/presentationml/2006/ole">
            <p:oleObj spid="_x0000_s69639" name="Ecuación" r:id="rId7" imgW="1625400" imgH="444240" progId="Equation.3">
              <p:embed/>
            </p:oleObj>
          </a:graphicData>
        </a:graphic>
      </p:graphicFrame>
      <p:graphicFrame>
        <p:nvGraphicFramePr>
          <p:cNvPr id="69640" name="Object 8"/>
          <p:cNvGraphicFramePr>
            <a:graphicFrameLocks noChangeAspect="1"/>
          </p:cNvGraphicFramePr>
          <p:nvPr/>
        </p:nvGraphicFramePr>
        <p:xfrm>
          <a:off x="2568575" y="4359275"/>
          <a:ext cx="4595813" cy="1806575"/>
        </p:xfrm>
        <a:graphic>
          <a:graphicData uri="http://schemas.openxmlformats.org/presentationml/2006/ole">
            <p:oleObj spid="_x0000_s69640" name="Ecuación" r:id="rId8" imgW="2260440" imgH="888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64" name="Group 24"/>
          <p:cNvGrpSpPr>
            <a:grpSpLocks/>
          </p:cNvGrpSpPr>
          <p:nvPr/>
        </p:nvGrpSpPr>
        <p:grpSpPr bwMode="auto">
          <a:xfrm>
            <a:off x="2124075" y="836613"/>
            <a:ext cx="1152525" cy="1152525"/>
            <a:chOff x="612" y="663"/>
            <a:chExt cx="726" cy="726"/>
          </a:xfrm>
        </p:grpSpPr>
        <p:graphicFrame>
          <p:nvGraphicFramePr>
            <p:cNvPr id="35852" name="Object 12"/>
            <p:cNvGraphicFramePr>
              <a:graphicFrameLocks noChangeAspect="1"/>
            </p:cNvGraphicFramePr>
            <p:nvPr/>
          </p:nvGraphicFramePr>
          <p:xfrm>
            <a:off x="612" y="890"/>
            <a:ext cx="368" cy="215"/>
          </p:xfrm>
          <a:graphic>
            <a:graphicData uri="http://schemas.openxmlformats.org/presentationml/2006/ole">
              <p:oleObj spid="_x0000_s35852" name="Ecuación" r:id="rId4" imgW="304560" imgH="177480" progId="Equation.3">
                <p:embed/>
              </p:oleObj>
            </a:graphicData>
          </a:graphic>
        </p:graphicFrame>
        <p:pic>
          <p:nvPicPr>
            <p:cNvPr id="35855" name="Picture 1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51" y="663"/>
              <a:ext cx="387" cy="726"/>
            </a:xfrm>
            <a:prstGeom prst="rect">
              <a:avLst/>
            </a:prstGeom>
            <a:noFill/>
          </p:spPr>
        </p:pic>
        <p:graphicFrame>
          <p:nvGraphicFramePr>
            <p:cNvPr id="35858" name="Object 18"/>
            <p:cNvGraphicFramePr>
              <a:graphicFrameLocks noChangeAspect="1"/>
            </p:cNvGraphicFramePr>
            <p:nvPr/>
          </p:nvGraphicFramePr>
          <p:xfrm>
            <a:off x="793" y="663"/>
            <a:ext cx="123" cy="135"/>
          </p:xfrm>
          <a:graphic>
            <a:graphicData uri="http://schemas.openxmlformats.org/presentationml/2006/ole">
              <p:oleObj spid="_x0000_s35858" name="Ecuación" r:id="rId6" imgW="126720" imgH="139680" progId="Equation.3">
                <p:embed/>
              </p:oleObj>
            </a:graphicData>
          </a:graphic>
        </p:graphicFrame>
        <p:graphicFrame>
          <p:nvGraphicFramePr>
            <p:cNvPr id="35859" name="Object 19"/>
            <p:cNvGraphicFramePr>
              <a:graphicFrameLocks noChangeAspect="1"/>
            </p:cNvGraphicFramePr>
            <p:nvPr/>
          </p:nvGraphicFramePr>
          <p:xfrm>
            <a:off x="781" y="1162"/>
            <a:ext cx="147" cy="172"/>
          </p:xfrm>
          <a:graphic>
            <a:graphicData uri="http://schemas.openxmlformats.org/presentationml/2006/ole">
              <p:oleObj spid="_x0000_s35859" name="Ecuación" r:id="rId7" imgW="152280" imgH="177480" progId="Equation.3">
                <p:embed/>
              </p:oleObj>
            </a:graphicData>
          </a:graphic>
        </p:graphicFrame>
      </p:grpSp>
      <p:grpSp>
        <p:nvGrpSpPr>
          <p:cNvPr id="35865" name="Group 25"/>
          <p:cNvGrpSpPr>
            <a:grpSpLocks/>
          </p:cNvGrpSpPr>
          <p:nvPr/>
        </p:nvGrpSpPr>
        <p:grpSpPr bwMode="auto">
          <a:xfrm>
            <a:off x="3779838" y="692150"/>
            <a:ext cx="1190625" cy="1281113"/>
            <a:chOff x="1655" y="627"/>
            <a:chExt cx="750" cy="807"/>
          </a:xfrm>
        </p:grpSpPr>
        <p:graphicFrame>
          <p:nvGraphicFramePr>
            <p:cNvPr id="35853" name="Object 13"/>
            <p:cNvGraphicFramePr>
              <a:graphicFrameLocks noChangeAspect="1"/>
            </p:cNvGraphicFramePr>
            <p:nvPr/>
          </p:nvGraphicFramePr>
          <p:xfrm>
            <a:off x="1655" y="890"/>
            <a:ext cx="368" cy="215"/>
          </p:xfrm>
          <a:graphic>
            <a:graphicData uri="http://schemas.openxmlformats.org/presentationml/2006/ole">
              <p:oleObj spid="_x0000_s35853" name="Ecuación" r:id="rId8" imgW="304560" imgH="177480" progId="Equation.3">
                <p:embed/>
              </p:oleObj>
            </a:graphicData>
          </a:graphic>
        </p:graphicFrame>
        <p:pic>
          <p:nvPicPr>
            <p:cNvPr id="35856" name="Picture 1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18" y="708"/>
              <a:ext cx="387" cy="726"/>
            </a:xfrm>
            <a:prstGeom prst="rect">
              <a:avLst/>
            </a:prstGeom>
            <a:noFill/>
          </p:spPr>
        </p:pic>
        <p:graphicFrame>
          <p:nvGraphicFramePr>
            <p:cNvPr id="35860" name="Object 20"/>
            <p:cNvGraphicFramePr>
              <a:graphicFrameLocks noChangeAspect="1"/>
            </p:cNvGraphicFramePr>
            <p:nvPr/>
          </p:nvGraphicFramePr>
          <p:xfrm>
            <a:off x="1849" y="627"/>
            <a:ext cx="122" cy="172"/>
          </p:xfrm>
          <a:graphic>
            <a:graphicData uri="http://schemas.openxmlformats.org/presentationml/2006/ole">
              <p:oleObj spid="_x0000_s35860" name="Ecuación" r:id="rId9" imgW="126720" imgH="177480" progId="Equation.3">
                <p:embed/>
              </p:oleObj>
            </a:graphicData>
          </a:graphic>
        </p:graphicFrame>
        <p:graphicFrame>
          <p:nvGraphicFramePr>
            <p:cNvPr id="35861" name="Object 21"/>
            <p:cNvGraphicFramePr>
              <a:graphicFrameLocks noChangeAspect="1"/>
            </p:cNvGraphicFramePr>
            <p:nvPr/>
          </p:nvGraphicFramePr>
          <p:xfrm>
            <a:off x="1843" y="1162"/>
            <a:ext cx="135" cy="172"/>
          </p:xfrm>
          <a:graphic>
            <a:graphicData uri="http://schemas.openxmlformats.org/presentationml/2006/ole">
              <p:oleObj spid="_x0000_s35861" name="Ecuación" r:id="rId10" imgW="139680" imgH="177480" progId="Equation.3">
                <p:embed/>
              </p:oleObj>
            </a:graphicData>
          </a:graphic>
        </p:graphicFrame>
      </p:grpSp>
      <p:grpSp>
        <p:nvGrpSpPr>
          <p:cNvPr id="35866" name="Group 26"/>
          <p:cNvGrpSpPr>
            <a:grpSpLocks/>
          </p:cNvGrpSpPr>
          <p:nvPr/>
        </p:nvGrpSpPr>
        <p:grpSpPr bwMode="auto">
          <a:xfrm>
            <a:off x="5553075" y="765175"/>
            <a:ext cx="1179513" cy="1195388"/>
            <a:chOff x="2569" y="681"/>
            <a:chExt cx="743" cy="753"/>
          </a:xfrm>
        </p:grpSpPr>
        <p:graphicFrame>
          <p:nvGraphicFramePr>
            <p:cNvPr id="35854" name="Object 14"/>
            <p:cNvGraphicFramePr>
              <a:graphicFrameLocks noChangeAspect="1"/>
            </p:cNvGraphicFramePr>
            <p:nvPr/>
          </p:nvGraphicFramePr>
          <p:xfrm>
            <a:off x="2569" y="890"/>
            <a:ext cx="353" cy="215"/>
          </p:xfrm>
          <a:graphic>
            <a:graphicData uri="http://schemas.openxmlformats.org/presentationml/2006/ole">
              <p:oleObj spid="_x0000_s35854" name="Ecuación" r:id="rId11" imgW="291960" imgH="177480" progId="Equation.3">
                <p:embed/>
              </p:oleObj>
            </a:graphicData>
          </a:graphic>
        </p:graphicFrame>
        <p:pic>
          <p:nvPicPr>
            <p:cNvPr id="35857" name="Picture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25" y="708"/>
              <a:ext cx="387" cy="726"/>
            </a:xfrm>
            <a:prstGeom prst="rect">
              <a:avLst/>
            </a:prstGeom>
            <a:noFill/>
          </p:spPr>
        </p:pic>
        <p:graphicFrame>
          <p:nvGraphicFramePr>
            <p:cNvPr id="35862" name="Object 22"/>
            <p:cNvGraphicFramePr>
              <a:graphicFrameLocks noChangeAspect="1"/>
            </p:cNvGraphicFramePr>
            <p:nvPr/>
          </p:nvGraphicFramePr>
          <p:xfrm>
            <a:off x="2815" y="681"/>
            <a:ext cx="110" cy="135"/>
          </p:xfrm>
          <a:graphic>
            <a:graphicData uri="http://schemas.openxmlformats.org/presentationml/2006/ole">
              <p:oleObj spid="_x0000_s35862" name="Ecuación" r:id="rId12" imgW="114120" imgH="139680" progId="Equation.3">
                <p:embed/>
              </p:oleObj>
            </a:graphicData>
          </a:graphic>
        </p:graphicFrame>
        <p:graphicFrame>
          <p:nvGraphicFramePr>
            <p:cNvPr id="35863" name="Object 23"/>
            <p:cNvGraphicFramePr>
              <a:graphicFrameLocks noChangeAspect="1"/>
            </p:cNvGraphicFramePr>
            <p:nvPr/>
          </p:nvGraphicFramePr>
          <p:xfrm>
            <a:off x="2823" y="1189"/>
            <a:ext cx="134" cy="172"/>
          </p:xfrm>
          <a:graphic>
            <a:graphicData uri="http://schemas.openxmlformats.org/presentationml/2006/ole">
              <p:oleObj spid="_x0000_s35863" name="Ecuación" r:id="rId13" imgW="139680" imgH="177480" progId="Equation.3">
                <p:embed/>
              </p:oleObj>
            </a:graphicData>
          </a:graphic>
        </p:graphicFrame>
      </p:grpSp>
      <p:sp>
        <p:nvSpPr>
          <p:cNvPr id="35868" name="Line 28"/>
          <p:cNvSpPr>
            <a:spLocks noChangeShapeType="1"/>
          </p:cNvSpPr>
          <p:nvPr/>
        </p:nvSpPr>
        <p:spPr bwMode="auto">
          <a:xfrm>
            <a:off x="3060700" y="1844675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35869" name="Line 29"/>
          <p:cNvSpPr>
            <a:spLocks noChangeShapeType="1"/>
          </p:cNvSpPr>
          <p:nvPr/>
        </p:nvSpPr>
        <p:spPr bwMode="auto">
          <a:xfrm>
            <a:off x="4787900" y="1844675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3492500" y="2781300"/>
            <a:ext cx="26352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/>
              <a:t>CONEXIÓN ESTRELLA</a:t>
            </a:r>
          </a:p>
        </p:txBody>
      </p:sp>
      <p:sp>
        <p:nvSpPr>
          <p:cNvPr id="35957" name="AutoShape 117"/>
          <p:cNvSpPr>
            <a:spLocks noChangeAspect="1" noChangeArrowheads="1"/>
          </p:cNvSpPr>
          <p:nvPr/>
        </p:nvSpPr>
        <p:spPr bwMode="auto">
          <a:xfrm>
            <a:off x="1116013" y="1125538"/>
            <a:ext cx="2597150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C"/>
          </a:p>
        </p:txBody>
      </p:sp>
      <p:grpSp>
        <p:nvGrpSpPr>
          <p:cNvPr id="35977" name="Group 137"/>
          <p:cNvGrpSpPr>
            <a:grpSpLocks/>
          </p:cNvGrpSpPr>
          <p:nvPr/>
        </p:nvGrpSpPr>
        <p:grpSpPr bwMode="auto">
          <a:xfrm>
            <a:off x="2779713" y="3443288"/>
            <a:ext cx="584200" cy="1065212"/>
            <a:chOff x="2424" y="2169"/>
            <a:chExt cx="368" cy="671"/>
          </a:xfrm>
        </p:grpSpPr>
        <p:graphicFrame>
          <p:nvGraphicFramePr>
            <p:cNvPr id="35959" name="Object 119"/>
            <p:cNvGraphicFramePr>
              <a:graphicFrameLocks noChangeAspect="1"/>
            </p:cNvGraphicFramePr>
            <p:nvPr/>
          </p:nvGraphicFramePr>
          <p:xfrm>
            <a:off x="2424" y="2396"/>
            <a:ext cx="368" cy="215"/>
          </p:xfrm>
          <a:graphic>
            <a:graphicData uri="http://schemas.openxmlformats.org/presentationml/2006/ole">
              <p:oleObj spid="_x0000_s35959" name="Ecuación" r:id="rId14" imgW="304560" imgH="177480" progId="Equation.3">
                <p:embed/>
              </p:oleObj>
            </a:graphicData>
          </a:graphic>
        </p:graphicFrame>
        <p:graphicFrame>
          <p:nvGraphicFramePr>
            <p:cNvPr id="35960" name="Object 120"/>
            <p:cNvGraphicFramePr>
              <a:graphicFrameLocks noChangeAspect="1"/>
            </p:cNvGraphicFramePr>
            <p:nvPr/>
          </p:nvGraphicFramePr>
          <p:xfrm>
            <a:off x="2605" y="2169"/>
            <a:ext cx="123" cy="135"/>
          </p:xfrm>
          <a:graphic>
            <a:graphicData uri="http://schemas.openxmlformats.org/presentationml/2006/ole">
              <p:oleObj spid="_x0000_s35960" name="Ecuación" r:id="rId15" imgW="126720" imgH="139680" progId="Equation.3">
                <p:embed/>
              </p:oleObj>
            </a:graphicData>
          </a:graphic>
        </p:graphicFrame>
        <p:graphicFrame>
          <p:nvGraphicFramePr>
            <p:cNvPr id="35961" name="Object 121"/>
            <p:cNvGraphicFramePr>
              <a:graphicFrameLocks noChangeAspect="1"/>
            </p:cNvGraphicFramePr>
            <p:nvPr/>
          </p:nvGraphicFramePr>
          <p:xfrm>
            <a:off x="2563" y="2628"/>
            <a:ext cx="181" cy="212"/>
          </p:xfrm>
          <a:graphic>
            <a:graphicData uri="http://schemas.openxmlformats.org/presentationml/2006/ole">
              <p:oleObj spid="_x0000_s35961" name="Ecuación" r:id="rId16" imgW="152280" imgH="177480" progId="Equation.3">
                <p:embed/>
              </p:oleObj>
            </a:graphicData>
          </a:graphic>
        </p:graphicFrame>
      </p:grpSp>
      <p:grpSp>
        <p:nvGrpSpPr>
          <p:cNvPr id="35991" name="Group 151"/>
          <p:cNvGrpSpPr>
            <a:grpSpLocks/>
          </p:cNvGrpSpPr>
          <p:nvPr/>
        </p:nvGrpSpPr>
        <p:grpSpPr bwMode="auto">
          <a:xfrm>
            <a:off x="4440238" y="4437063"/>
            <a:ext cx="727075" cy="993775"/>
            <a:chOff x="3470" y="2795"/>
            <a:chExt cx="458" cy="626"/>
          </a:xfrm>
        </p:grpSpPr>
        <p:graphicFrame>
          <p:nvGraphicFramePr>
            <p:cNvPr id="35964" name="Object 124"/>
            <p:cNvGraphicFramePr>
              <a:graphicFrameLocks noChangeAspect="1"/>
            </p:cNvGraphicFramePr>
            <p:nvPr/>
          </p:nvGraphicFramePr>
          <p:xfrm>
            <a:off x="3560" y="2976"/>
            <a:ext cx="368" cy="215"/>
          </p:xfrm>
          <a:graphic>
            <a:graphicData uri="http://schemas.openxmlformats.org/presentationml/2006/ole">
              <p:oleObj spid="_x0000_s35964" name="Ecuación" r:id="rId17" imgW="304560" imgH="177480" progId="Equation.3">
                <p:embed/>
              </p:oleObj>
            </a:graphicData>
          </a:graphic>
        </p:graphicFrame>
        <p:graphicFrame>
          <p:nvGraphicFramePr>
            <p:cNvPr id="35965" name="Object 125"/>
            <p:cNvGraphicFramePr>
              <a:graphicFrameLocks noChangeAspect="1"/>
            </p:cNvGraphicFramePr>
            <p:nvPr/>
          </p:nvGraphicFramePr>
          <p:xfrm>
            <a:off x="3742" y="3249"/>
            <a:ext cx="122" cy="172"/>
          </p:xfrm>
          <a:graphic>
            <a:graphicData uri="http://schemas.openxmlformats.org/presentationml/2006/ole">
              <p:oleObj spid="_x0000_s35965" name="Ecuación" r:id="rId18" imgW="126720" imgH="177480" progId="Equation.3">
                <p:embed/>
              </p:oleObj>
            </a:graphicData>
          </a:graphic>
        </p:graphicFrame>
        <p:graphicFrame>
          <p:nvGraphicFramePr>
            <p:cNvPr id="35966" name="Object 126"/>
            <p:cNvGraphicFramePr>
              <a:graphicFrameLocks noChangeAspect="1"/>
            </p:cNvGraphicFramePr>
            <p:nvPr/>
          </p:nvGraphicFramePr>
          <p:xfrm>
            <a:off x="3470" y="2795"/>
            <a:ext cx="142" cy="181"/>
          </p:xfrm>
          <a:graphic>
            <a:graphicData uri="http://schemas.openxmlformats.org/presentationml/2006/ole">
              <p:oleObj spid="_x0000_s35966" name="Ecuación" r:id="rId19" imgW="139680" imgH="177480" progId="Equation.3">
                <p:embed/>
              </p:oleObj>
            </a:graphicData>
          </a:graphic>
        </p:graphicFrame>
      </p:grpSp>
      <p:pic>
        <p:nvPicPr>
          <p:cNvPr id="35967" name="Picture 12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0362985">
            <a:off x="4079875" y="4581525"/>
            <a:ext cx="614363" cy="1152525"/>
          </a:xfrm>
          <a:prstGeom prst="rect">
            <a:avLst/>
          </a:prstGeom>
          <a:noFill/>
        </p:spPr>
      </p:pic>
      <p:pic>
        <p:nvPicPr>
          <p:cNvPr id="35972" name="Picture 1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2950" y="3427413"/>
            <a:ext cx="614363" cy="1152525"/>
          </a:xfrm>
          <a:prstGeom prst="rect">
            <a:avLst/>
          </a:prstGeom>
          <a:noFill/>
        </p:spPr>
      </p:pic>
      <p:sp>
        <p:nvSpPr>
          <p:cNvPr id="35974" name="Line 134"/>
          <p:cNvSpPr>
            <a:spLocks noChangeShapeType="1"/>
          </p:cNvSpPr>
          <p:nvPr/>
        </p:nvSpPr>
        <p:spPr bwMode="auto">
          <a:xfrm>
            <a:off x="3714750" y="4437063"/>
            <a:ext cx="360363" cy="4318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C"/>
          </a:p>
        </p:txBody>
      </p:sp>
      <p:graphicFrame>
        <p:nvGraphicFramePr>
          <p:cNvPr id="35975" name="Object 135"/>
          <p:cNvGraphicFramePr>
            <a:graphicFrameLocks noChangeAspect="1"/>
          </p:cNvGraphicFramePr>
          <p:nvPr/>
        </p:nvGraphicFramePr>
        <p:xfrm>
          <a:off x="3787775" y="4219575"/>
          <a:ext cx="261938" cy="288925"/>
        </p:xfrm>
        <a:graphic>
          <a:graphicData uri="http://schemas.openxmlformats.org/presentationml/2006/ole">
            <p:oleObj spid="_x0000_s35975" name="Ecuación" r:id="rId20" imgW="126720" imgH="139680" progId="Equation.3">
              <p:embed/>
            </p:oleObj>
          </a:graphicData>
        </a:graphic>
      </p:graphicFrame>
      <p:pic>
        <p:nvPicPr>
          <p:cNvPr id="35980" name="Picture 140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 rot="1776746">
            <a:off x="2760663" y="4581525"/>
            <a:ext cx="598487" cy="1179513"/>
          </a:xfrm>
          <a:prstGeom prst="rect">
            <a:avLst/>
          </a:prstGeom>
          <a:noFill/>
        </p:spPr>
      </p:pic>
      <p:sp>
        <p:nvSpPr>
          <p:cNvPr id="35973" name="Line 133"/>
          <p:cNvSpPr>
            <a:spLocks noChangeShapeType="1"/>
          </p:cNvSpPr>
          <p:nvPr/>
        </p:nvSpPr>
        <p:spPr bwMode="auto">
          <a:xfrm flipV="1">
            <a:off x="3427413" y="4437063"/>
            <a:ext cx="287337" cy="4318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C"/>
          </a:p>
        </p:txBody>
      </p:sp>
      <p:sp>
        <p:nvSpPr>
          <p:cNvPr id="35983" name="Line 143"/>
          <p:cNvSpPr>
            <a:spLocks noChangeShapeType="1"/>
          </p:cNvSpPr>
          <p:nvPr/>
        </p:nvSpPr>
        <p:spPr bwMode="auto">
          <a:xfrm flipV="1">
            <a:off x="3698875" y="3500438"/>
            <a:ext cx="3260725" cy="793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35984" name="Line 144"/>
          <p:cNvSpPr>
            <a:spLocks noChangeShapeType="1"/>
          </p:cNvSpPr>
          <p:nvPr/>
        </p:nvSpPr>
        <p:spPr bwMode="auto">
          <a:xfrm>
            <a:off x="4562475" y="5605463"/>
            <a:ext cx="24479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35985" name="Line 145"/>
          <p:cNvSpPr>
            <a:spLocks noChangeShapeType="1"/>
          </p:cNvSpPr>
          <p:nvPr/>
        </p:nvSpPr>
        <p:spPr bwMode="auto">
          <a:xfrm>
            <a:off x="2927350" y="6092825"/>
            <a:ext cx="41052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35986" name="Line 146"/>
          <p:cNvSpPr>
            <a:spLocks noChangeShapeType="1"/>
          </p:cNvSpPr>
          <p:nvPr/>
        </p:nvSpPr>
        <p:spPr bwMode="auto">
          <a:xfrm>
            <a:off x="2927350" y="5661025"/>
            <a:ext cx="0" cy="4318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pSp>
        <p:nvGrpSpPr>
          <p:cNvPr id="35992" name="Group 152"/>
          <p:cNvGrpSpPr>
            <a:grpSpLocks/>
          </p:cNvGrpSpPr>
          <p:nvPr/>
        </p:nvGrpSpPr>
        <p:grpSpPr bwMode="auto">
          <a:xfrm>
            <a:off x="2351088" y="4581525"/>
            <a:ext cx="612775" cy="862013"/>
            <a:chOff x="2154" y="2886"/>
            <a:chExt cx="386" cy="543"/>
          </a:xfrm>
        </p:grpSpPr>
        <p:graphicFrame>
          <p:nvGraphicFramePr>
            <p:cNvPr id="35988" name="Object 148"/>
            <p:cNvGraphicFramePr>
              <a:graphicFrameLocks noChangeAspect="1"/>
            </p:cNvGraphicFramePr>
            <p:nvPr/>
          </p:nvGraphicFramePr>
          <p:xfrm>
            <a:off x="2154" y="3067"/>
            <a:ext cx="318" cy="194"/>
          </p:xfrm>
          <a:graphic>
            <a:graphicData uri="http://schemas.openxmlformats.org/presentationml/2006/ole">
              <p:oleObj spid="_x0000_s35988" name="Ecuación" r:id="rId22" imgW="291960" imgH="177480" progId="Equation.3">
                <p:embed/>
              </p:oleObj>
            </a:graphicData>
          </a:graphic>
        </p:graphicFrame>
        <p:graphicFrame>
          <p:nvGraphicFramePr>
            <p:cNvPr id="35989" name="Object 149"/>
            <p:cNvGraphicFramePr>
              <a:graphicFrameLocks noChangeAspect="1"/>
            </p:cNvGraphicFramePr>
            <p:nvPr/>
          </p:nvGraphicFramePr>
          <p:xfrm>
            <a:off x="2154" y="3294"/>
            <a:ext cx="110" cy="135"/>
          </p:xfrm>
          <a:graphic>
            <a:graphicData uri="http://schemas.openxmlformats.org/presentationml/2006/ole">
              <p:oleObj spid="_x0000_s35989" name="Ecuación" r:id="rId23" imgW="114120" imgH="139680" progId="Equation.3">
                <p:embed/>
              </p:oleObj>
            </a:graphicData>
          </a:graphic>
        </p:graphicFrame>
        <p:graphicFrame>
          <p:nvGraphicFramePr>
            <p:cNvPr id="35990" name="Object 150"/>
            <p:cNvGraphicFramePr>
              <a:graphicFrameLocks noChangeAspect="1"/>
            </p:cNvGraphicFramePr>
            <p:nvPr/>
          </p:nvGraphicFramePr>
          <p:xfrm>
            <a:off x="2381" y="2886"/>
            <a:ext cx="159" cy="202"/>
          </p:xfrm>
          <a:graphic>
            <a:graphicData uri="http://schemas.openxmlformats.org/presentationml/2006/ole">
              <p:oleObj spid="_x0000_s35990" name="Ecuación" r:id="rId24" imgW="139680" imgH="177480" progId="Equation.3">
                <p:embed/>
              </p:oleObj>
            </a:graphicData>
          </a:graphic>
        </p:graphicFrame>
      </p:grpSp>
      <p:graphicFrame>
        <p:nvGraphicFramePr>
          <p:cNvPr id="35993" name="Object 153"/>
          <p:cNvGraphicFramePr>
            <a:graphicFrameLocks noChangeAspect="1"/>
          </p:cNvGraphicFramePr>
          <p:nvPr/>
        </p:nvGraphicFramePr>
        <p:xfrm>
          <a:off x="3863975" y="3729038"/>
          <a:ext cx="444500" cy="473075"/>
        </p:xfrm>
        <a:graphic>
          <a:graphicData uri="http://schemas.openxmlformats.org/presentationml/2006/ole">
            <p:oleObj spid="_x0000_s35993" name="Ecuación" r:id="rId25" imgW="215640" imgH="228600" progId="Equation.3">
              <p:embed/>
            </p:oleObj>
          </a:graphicData>
        </a:graphic>
      </p:graphicFrame>
      <p:graphicFrame>
        <p:nvGraphicFramePr>
          <p:cNvPr id="35994" name="Object 154"/>
          <p:cNvGraphicFramePr>
            <a:graphicFrameLocks noChangeAspect="1"/>
          </p:cNvGraphicFramePr>
          <p:nvPr/>
        </p:nvGraphicFramePr>
        <p:xfrm>
          <a:off x="4583113" y="4665663"/>
          <a:ext cx="444500" cy="473075"/>
        </p:xfrm>
        <a:graphic>
          <a:graphicData uri="http://schemas.openxmlformats.org/presentationml/2006/ole">
            <p:oleObj spid="_x0000_s35994" name="Ecuación" r:id="rId26" imgW="215640" imgH="228600" progId="Equation.3">
              <p:embed/>
            </p:oleObj>
          </a:graphicData>
        </a:graphic>
      </p:graphicFrame>
      <p:graphicFrame>
        <p:nvGraphicFramePr>
          <p:cNvPr id="35995" name="Object 155"/>
          <p:cNvGraphicFramePr>
            <a:graphicFrameLocks noChangeAspect="1"/>
          </p:cNvGraphicFramePr>
          <p:nvPr/>
        </p:nvGraphicFramePr>
        <p:xfrm>
          <a:off x="2195513" y="4737100"/>
          <a:ext cx="444500" cy="474663"/>
        </p:xfrm>
        <a:graphic>
          <a:graphicData uri="http://schemas.openxmlformats.org/presentationml/2006/ole">
            <p:oleObj spid="_x0000_s35995" name="Ecuación" r:id="rId27" imgW="215640" imgH="228600" progId="Equation.3">
              <p:embed/>
            </p:oleObj>
          </a:graphicData>
        </a:graphic>
      </p:graphicFrame>
      <p:graphicFrame>
        <p:nvGraphicFramePr>
          <p:cNvPr id="35996" name="Object 156"/>
          <p:cNvGraphicFramePr>
            <a:graphicFrameLocks noChangeAspect="1"/>
          </p:cNvGraphicFramePr>
          <p:nvPr/>
        </p:nvGraphicFramePr>
        <p:xfrm>
          <a:off x="7037388" y="3359150"/>
          <a:ext cx="260350" cy="285750"/>
        </p:xfrm>
        <a:graphic>
          <a:graphicData uri="http://schemas.openxmlformats.org/presentationml/2006/ole">
            <p:oleObj spid="_x0000_s35996" name="Ecuación" r:id="rId28" imgW="126720" imgH="139680" progId="Equation.3">
              <p:embed/>
            </p:oleObj>
          </a:graphicData>
        </a:graphic>
      </p:graphicFrame>
      <p:graphicFrame>
        <p:nvGraphicFramePr>
          <p:cNvPr id="35997" name="Object 157"/>
          <p:cNvGraphicFramePr>
            <a:graphicFrameLocks noChangeAspect="1"/>
          </p:cNvGraphicFramePr>
          <p:nvPr/>
        </p:nvGraphicFramePr>
        <p:xfrm>
          <a:off x="7092950" y="5335588"/>
          <a:ext cx="260350" cy="363537"/>
        </p:xfrm>
        <a:graphic>
          <a:graphicData uri="http://schemas.openxmlformats.org/presentationml/2006/ole">
            <p:oleObj spid="_x0000_s35997" name="Ecuación" r:id="rId29" imgW="126720" imgH="177480" progId="Equation.3">
              <p:embed/>
            </p:oleObj>
          </a:graphicData>
        </a:graphic>
      </p:graphicFrame>
      <p:graphicFrame>
        <p:nvGraphicFramePr>
          <p:cNvPr id="35998" name="Object 158"/>
          <p:cNvGraphicFramePr>
            <a:graphicFrameLocks noChangeAspect="1"/>
          </p:cNvGraphicFramePr>
          <p:nvPr/>
        </p:nvGraphicFramePr>
        <p:xfrm>
          <a:off x="7105650" y="5988050"/>
          <a:ext cx="234950" cy="285750"/>
        </p:xfrm>
        <a:graphic>
          <a:graphicData uri="http://schemas.openxmlformats.org/presentationml/2006/ole">
            <p:oleObj spid="_x0000_s35998" name="Ecuación" r:id="rId30" imgW="114120" imgH="1396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5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5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5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5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5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5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5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5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5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5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5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5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5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35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5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500"/>
                            </p:stCondLst>
                            <p:childTnLst>
                              <p:par>
                                <p:cTn id="9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5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35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35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359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35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35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359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35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5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359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5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5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5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5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5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5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5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5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5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5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5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5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8" grpId="0" animBg="1"/>
      <p:bldP spid="35869" grpId="0" animBg="1"/>
      <p:bldP spid="35870" grpId="0"/>
      <p:bldP spid="35974" grpId="0" animBg="1"/>
      <p:bldP spid="35973" grpId="0" animBg="1"/>
      <p:bldP spid="35983" grpId="0" animBg="1"/>
      <p:bldP spid="35984" grpId="0" animBg="1"/>
      <p:bldP spid="35985" grpId="0" animBg="1"/>
      <p:bldP spid="3598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1258888" y="765175"/>
            <a:ext cx="5257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/>
              <a:t>Suponiendo los datos del Ej. anterior</a:t>
            </a:r>
          </a:p>
        </p:txBody>
      </p:sp>
      <p:graphicFrame>
        <p:nvGraphicFramePr>
          <p:cNvPr id="113669" name="Object 5"/>
          <p:cNvGraphicFramePr>
            <a:graphicFrameLocks noChangeAspect="1"/>
          </p:cNvGraphicFramePr>
          <p:nvPr/>
        </p:nvGraphicFramePr>
        <p:xfrm>
          <a:off x="395288" y="1628775"/>
          <a:ext cx="6176962" cy="1577975"/>
        </p:xfrm>
        <a:graphic>
          <a:graphicData uri="http://schemas.openxmlformats.org/presentationml/2006/ole">
            <p:oleObj spid="_x0000_s113669" name="Ecuación" r:id="rId3" imgW="2387520" imgH="609480" progId="Equation.3">
              <p:embed/>
            </p:oleObj>
          </a:graphicData>
        </a:graphic>
      </p:graphicFrame>
      <p:graphicFrame>
        <p:nvGraphicFramePr>
          <p:cNvPr id="113670" name="Object 6"/>
          <p:cNvGraphicFramePr>
            <a:graphicFrameLocks noChangeAspect="1"/>
          </p:cNvGraphicFramePr>
          <p:nvPr/>
        </p:nvGraphicFramePr>
        <p:xfrm>
          <a:off x="468313" y="3429000"/>
          <a:ext cx="3527425" cy="1189038"/>
        </p:xfrm>
        <a:graphic>
          <a:graphicData uri="http://schemas.openxmlformats.org/presentationml/2006/ole">
            <p:oleObj spid="_x0000_s113670" name="Ecuación" r:id="rId4" imgW="1168200" imgH="393480" progId="Equation.3">
              <p:embed/>
            </p:oleObj>
          </a:graphicData>
        </a:graphic>
      </p:graphicFrame>
      <p:graphicFrame>
        <p:nvGraphicFramePr>
          <p:cNvPr id="113671" name="Object 7"/>
          <p:cNvGraphicFramePr>
            <a:graphicFrameLocks noChangeAspect="1"/>
          </p:cNvGraphicFramePr>
          <p:nvPr/>
        </p:nvGraphicFramePr>
        <p:xfrm>
          <a:off x="520700" y="5172075"/>
          <a:ext cx="3563938" cy="728663"/>
        </p:xfrm>
        <a:graphic>
          <a:graphicData uri="http://schemas.openxmlformats.org/presentationml/2006/ole">
            <p:oleObj spid="_x0000_s113671" name="Ecuación" r:id="rId5" imgW="11808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692" name="Object 4"/>
          <p:cNvGraphicFramePr>
            <a:graphicFrameLocks noChangeAspect="1"/>
          </p:cNvGraphicFramePr>
          <p:nvPr/>
        </p:nvGraphicFramePr>
        <p:xfrm>
          <a:off x="468313" y="836613"/>
          <a:ext cx="6553200" cy="1316037"/>
        </p:xfrm>
        <a:graphic>
          <a:graphicData uri="http://schemas.openxmlformats.org/presentationml/2006/ole">
            <p:oleObj spid="_x0000_s114692" name="Ecuación" r:id="rId3" imgW="2958840" imgH="723600" progId="Equation.3">
              <p:embed/>
            </p:oleObj>
          </a:graphicData>
        </a:graphic>
      </p:graphicFrame>
      <p:sp>
        <p:nvSpPr>
          <p:cNvPr id="114693" name="Line 5"/>
          <p:cNvSpPr>
            <a:spLocks noChangeShapeType="1"/>
          </p:cNvSpPr>
          <p:nvPr/>
        </p:nvSpPr>
        <p:spPr bwMode="auto">
          <a:xfrm flipV="1">
            <a:off x="3419475" y="2205038"/>
            <a:ext cx="1588" cy="3816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4694" name="Line 6"/>
          <p:cNvSpPr>
            <a:spLocks noChangeShapeType="1"/>
          </p:cNvSpPr>
          <p:nvPr/>
        </p:nvSpPr>
        <p:spPr bwMode="auto">
          <a:xfrm>
            <a:off x="1416050" y="4156075"/>
            <a:ext cx="4176713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4695" name="Line 7"/>
          <p:cNvSpPr>
            <a:spLocks noChangeShapeType="1"/>
          </p:cNvSpPr>
          <p:nvPr/>
        </p:nvSpPr>
        <p:spPr bwMode="auto">
          <a:xfrm>
            <a:off x="3419475" y="4149725"/>
            <a:ext cx="1944688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4696" name="Arc 8"/>
          <p:cNvSpPr>
            <a:spLocks/>
          </p:cNvSpPr>
          <p:nvPr/>
        </p:nvSpPr>
        <p:spPr bwMode="auto">
          <a:xfrm flipV="1">
            <a:off x="4211638" y="4149725"/>
            <a:ext cx="288925" cy="431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4698" name="Object 10"/>
          <p:cNvGraphicFramePr>
            <a:graphicFrameLocks noChangeAspect="1"/>
          </p:cNvGraphicFramePr>
          <p:nvPr/>
        </p:nvGraphicFramePr>
        <p:xfrm>
          <a:off x="3851275" y="4149725"/>
          <a:ext cx="538163" cy="269875"/>
        </p:xfrm>
        <a:graphic>
          <a:graphicData uri="http://schemas.openxmlformats.org/presentationml/2006/ole">
            <p:oleObj spid="_x0000_s114698" name="Ecuación" r:id="rId4" imgW="355320" imgH="177480" progId="Equation.3">
              <p:embed/>
            </p:oleObj>
          </a:graphicData>
        </a:graphic>
      </p:graphicFrame>
      <p:graphicFrame>
        <p:nvGraphicFramePr>
          <p:cNvPr id="114699" name="Object 11"/>
          <p:cNvGraphicFramePr>
            <a:graphicFrameLocks noChangeAspect="1"/>
          </p:cNvGraphicFramePr>
          <p:nvPr/>
        </p:nvGraphicFramePr>
        <p:xfrm>
          <a:off x="5364163" y="5157788"/>
          <a:ext cx="503237" cy="371475"/>
        </p:xfrm>
        <a:graphic>
          <a:graphicData uri="http://schemas.openxmlformats.org/presentationml/2006/ole">
            <p:oleObj spid="_x0000_s114699" name="Ecuación" r:id="rId5" imgW="291960" imgH="215640" progId="Equation.3">
              <p:embed/>
            </p:oleObj>
          </a:graphicData>
        </a:graphic>
      </p:graphicFrame>
      <p:sp>
        <p:nvSpPr>
          <p:cNvPr id="114700" name="Line 12"/>
          <p:cNvSpPr>
            <a:spLocks noChangeShapeType="1"/>
          </p:cNvSpPr>
          <p:nvPr/>
        </p:nvSpPr>
        <p:spPr bwMode="auto">
          <a:xfrm flipH="1" flipV="1">
            <a:off x="1619250" y="3141663"/>
            <a:ext cx="1800225" cy="1008062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4701" name="Object 13"/>
          <p:cNvGraphicFramePr>
            <a:graphicFrameLocks noChangeAspect="1"/>
          </p:cNvGraphicFramePr>
          <p:nvPr/>
        </p:nvGraphicFramePr>
        <p:xfrm>
          <a:off x="1331913" y="2924175"/>
          <a:ext cx="219075" cy="239713"/>
        </p:xfrm>
        <a:graphic>
          <a:graphicData uri="http://schemas.openxmlformats.org/presentationml/2006/ole">
            <p:oleObj spid="_x0000_s114701" name="Ecuación" r:id="rId6" imgW="126720" imgH="139680" progId="Equation.3">
              <p:embed/>
            </p:oleObj>
          </a:graphicData>
        </a:graphic>
      </p:graphicFrame>
      <p:graphicFrame>
        <p:nvGraphicFramePr>
          <p:cNvPr id="114702" name="Object 14"/>
          <p:cNvGraphicFramePr>
            <a:graphicFrameLocks noChangeAspect="1"/>
          </p:cNvGraphicFramePr>
          <p:nvPr/>
        </p:nvGraphicFramePr>
        <p:xfrm>
          <a:off x="3203575" y="4221163"/>
          <a:ext cx="219075" cy="239712"/>
        </p:xfrm>
        <a:graphic>
          <a:graphicData uri="http://schemas.openxmlformats.org/presentationml/2006/ole">
            <p:oleObj spid="_x0000_s114702" name="Ecuación" r:id="rId7" imgW="126720" imgH="139680" progId="Equation.3">
              <p:embed/>
            </p:oleObj>
          </a:graphicData>
        </a:graphic>
      </p:graphicFrame>
      <p:sp>
        <p:nvSpPr>
          <p:cNvPr id="114704" name="Arc 16"/>
          <p:cNvSpPr>
            <a:spLocks/>
          </p:cNvSpPr>
          <p:nvPr/>
        </p:nvSpPr>
        <p:spPr bwMode="auto">
          <a:xfrm>
            <a:off x="2843213" y="3789363"/>
            <a:ext cx="1296987" cy="3603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4705" name="Object 17"/>
          <p:cNvGraphicFramePr>
            <a:graphicFrameLocks noChangeAspect="1"/>
          </p:cNvGraphicFramePr>
          <p:nvPr/>
        </p:nvGraphicFramePr>
        <p:xfrm>
          <a:off x="3492500" y="3500438"/>
          <a:ext cx="479425" cy="269875"/>
        </p:xfrm>
        <a:graphic>
          <a:graphicData uri="http://schemas.openxmlformats.org/presentationml/2006/ole">
            <p:oleObj spid="_x0000_s114705" name="Ecuación" r:id="rId8" imgW="317160" imgH="177480" progId="Equation.3">
              <p:embed/>
            </p:oleObj>
          </a:graphicData>
        </a:graphic>
      </p:graphicFrame>
      <p:graphicFrame>
        <p:nvGraphicFramePr>
          <p:cNvPr id="114706" name="Object 18"/>
          <p:cNvGraphicFramePr>
            <a:graphicFrameLocks noChangeAspect="1"/>
          </p:cNvGraphicFramePr>
          <p:nvPr/>
        </p:nvGraphicFramePr>
        <p:xfrm>
          <a:off x="2339975" y="3213100"/>
          <a:ext cx="647700" cy="477838"/>
        </p:xfrm>
        <a:graphic>
          <a:graphicData uri="http://schemas.openxmlformats.org/presentationml/2006/ole">
            <p:oleObj spid="_x0000_s114706" name="Ecuación" r:id="rId9" imgW="29196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14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1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4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4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14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14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14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2000"/>
                                        <p:tgtEl>
                                          <p:spTgt spid="114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3" grpId="0" animBg="1"/>
      <p:bldP spid="114694" grpId="0" animBg="1"/>
      <p:bldP spid="114695" grpId="0" animBg="1"/>
      <p:bldP spid="114696" grpId="0" animBg="1"/>
      <p:bldP spid="114700" grpId="0" animBg="1"/>
      <p:bldP spid="11470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2319338" y="641350"/>
            <a:ext cx="3529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5848350" y="64135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5703888" y="1144588"/>
            <a:ext cx="288925" cy="4333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5848350" y="157638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64" name="Line 8"/>
          <p:cNvSpPr>
            <a:spLocks noChangeShapeType="1"/>
          </p:cNvSpPr>
          <p:nvPr/>
        </p:nvSpPr>
        <p:spPr bwMode="auto">
          <a:xfrm flipH="1">
            <a:off x="5559425" y="1865313"/>
            <a:ext cx="28892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65" name="Line 9"/>
          <p:cNvSpPr>
            <a:spLocks noChangeShapeType="1"/>
          </p:cNvSpPr>
          <p:nvPr/>
        </p:nvSpPr>
        <p:spPr bwMode="auto">
          <a:xfrm>
            <a:off x="5848350" y="1865313"/>
            <a:ext cx="35877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66" name="Rectangle 10"/>
          <p:cNvSpPr>
            <a:spLocks noChangeArrowheads="1"/>
          </p:cNvSpPr>
          <p:nvPr/>
        </p:nvSpPr>
        <p:spPr bwMode="auto">
          <a:xfrm rot="2700000">
            <a:off x="5271294" y="2080419"/>
            <a:ext cx="288925" cy="4333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67" name="Rectangle 11"/>
          <p:cNvSpPr>
            <a:spLocks noChangeArrowheads="1"/>
          </p:cNvSpPr>
          <p:nvPr/>
        </p:nvSpPr>
        <p:spPr bwMode="auto">
          <a:xfrm rot="8100000">
            <a:off x="6207125" y="2081213"/>
            <a:ext cx="288925" cy="4333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auto">
          <a:xfrm flipH="1">
            <a:off x="4840288" y="2441575"/>
            <a:ext cx="4318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69" name="Line 13"/>
          <p:cNvSpPr>
            <a:spLocks noChangeShapeType="1"/>
          </p:cNvSpPr>
          <p:nvPr/>
        </p:nvSpPr>
        <p:spPr bwMode="auto">
          <a:xfrm>
            <a:off x="6496050" y="2441575"/>
            <a:ext cx="576263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70" name="Line 14"/>
          <p:cNvSpPr>
            <a:spLocks noChangeShapeType="1"/>
          </p:cNvSpPr>
          <p:nvPr/>
        </p:nvSpPr>
        <p:spPr bwMode="auto">
          <a:xfrm>
            <a:off x="7072313" y="294481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 flipH="1">
            <a:off x="2247900" y="3592513"/>
            <a:ext cx="4824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72" name="Line 16"/>
          <p:cNvSpPr>
            <a:spLocks noChangeShapeType="1"/>
          </p:cNvSpPr>
          <p:nvPr/>
        </p:nvSpPr>
        <p:spPr bwMode="auto">
          <a:xfrm flipH="1">
            <a:off x="2247900" y="2873375"/>
            <a:ext cx="2592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70673" name="Object 17"/>
          <p:cNvGraphicFramePr>
            <a:graphicFrameLocks noChangeAspect="1"/>
          </p:cNvGraphicFramePr>
          <p:nvPr/>
        </p:nvGraphicFramePr>
        <p:xfrm>
          <a:off x="1743075" y="423863"/>
          <a:ext cx="261938" cy="288925"/>
        </p:xfrm>
        <a:graphic>
          <a:graphicData uri="http://schemas.openxmlformats.org/presentationml/2006/ole">
            <p:oleObj spid="_x0000_s70673" name="Ecuación" r:id="rId4" imgW="126720" imgH="139680" progId="Equation.3">
              <p:embed/>
            </p:oleObj>
          </a:graphicData>
        </a:graphic>
      </p:graphicFrame>
      <p:graphicFrame>
        <p:nvGraphicFramePr>
          <p:cNvPr id="70674" name="Object 18"/>
          <p:cNvGraphicFramePr>
            <a:graphicFrameLocks noChangeAspect="1"/>
          </p:cNvGraphicFramePr>
          <p:nvPr/>
        </p:nvGraphicFramePr>
        <p:xfrm>
          <a:off x="1743075" y="2616200"/>
          <a:ext cx="261938" cy="368300"/>
        </p:xfrm>
        <a:graphic>
          <a:graphicData uri="http://schemas.openxmlformats.org/presentationml/2006/ole">
            <p:oleObj spid="_x0000_s70674" name="Ecuación" r:id="rId5" imgW="126720" imgH="177480" progId="Equation.3">
              <p:embed/>
            </p:oleObj>
          </a:graphicData>
        </a:graphic>
      </p:graphicFrame>
      <p:graphicFrame>
        <p:nvGraphicFramePr>
          <p:cNvPr id="70675" name="Object 19"/>
          <p:cNvGraphicFramePr>
            <a:graphicFrameLocks noChangeAspect="1"/>
          </p:cNvGraphicFramePr>
          <p:nvPr/>
        </p:nvGraphicFramePr>
        <p:xfrm>
          <a:off x="1755775" y="3414713"/>
          <a:ext cx="234950" cy="290512"/>
        </p:xfrm>
        <a:graphic>
          <a:graphicData uri="http://schemas.openxmlformats.org/presentationml/2006/ole">
            <p:oleObj spid="_x0000_s70675" name="Ecuación" r:id="rId6" imgW="114120" imgH="139680" progId="Equation.3">
              <p:embed/>
            </p:oleObj>
          </a:graphicData>
        </a:graphic>
      </p:graphicFrame>
      <p:graphicFrame>
        <p:nvGraphicFramePr>
          <p:cNvPr id="70676" name="Object 20"/>
          <p:cNvGraphicFramePr>
            <a:graphicFrameLocks noChangeAspect="1"/>
          </p:cNvGraphicFramePr>
          <p:nvPr/>
        </p:nvGraphicFramePr>
        <p:xfrm>
          <a:off x="2698750" y="115888"/>
          <a:ext cx="366713" cy="473075"/>
        </p:xfrm>
        <a:graphic>
          <a:graphicData uri="http://schemas.openxmlformats.org/presentationml/2006/ole">
            <p:oleObj spid="_x0000_s70676" name="Ecuación" r:id="rId7" imgW="177480" imgH="228600" progId="Equation.3">
              <p:embed/>
            </p:oleObj>
          </a:graphicData>
        </a:graphic>
      </p:graphicFrame>
      <p:sp>
        <p:nvSpPr>
          <p:cNvPr id="70677" name="Line 21"/>
          <p:cNvSpPr>
            <a:spLocks noChangeShapeType="1"/>
          </p:cNvSpPr>
          <p:nvPr/>
        </p:nvSpPr>
        <p:spPr bwMode="auto">
          <a:xfrm>
            <a:off x="2606675" y="56832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78" name="Line 22"/>
          <p:cNvSpPr>
            <a:spLocks noChangeShapeType="1"/>
          </p:cNvSpPr>
          <p:nvPr/>
        </p:nvSpPr>
        <p:spPr bwMode="auto">
          <a:xfrm>
            <a:off x="2606675" y="280035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70679" name="Line 23"/>
          <p:cNvSpPr>
            <a:spLocks noChangeShapeType="1"/>
          </p:cNvSpPr>
          <p:nvPr/>
        </p:nvSpPr>
        <p:spPr bwMode="auto">
          <a:xfrm>
            <a:off x="2606675" y="352107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70680" name="Object 24"/>
          <p:cNvGraphicFramePr>
            <a:graphicFrameLocks noChangeAspect="1"/>
          </p:cNvGraphicFramePr>
          <p:nvPr/>
        </p:nvGraphicFramePr>
        <p:xfrm>
          <a:off x="2751138" y="2255838"/>
          <a:ext cx="366712" cy="473075"/>
        </p:xfrm>
        <a:graphic>
          <a:graphicData uri="http://schemas.openxmlformats.org/presentationml/2006/ole">
            <p:oleObj spid="_x0000_s70680" name="Ecuación" r:id="rId8" imgW="177480" imgH="228600" progId="Equation.3">
              <p:embed/>
            </p:oleObj>
          </a:graphicData>
        </a:graphic>
      </p:graphicFrame>
      <p:graphicFrame>
        <p:nvGraphicFramePr>
          <p:cNvPr id="70681" name="Object 25"/>
          <p:cNvGraphicFramePr>
            <a:graphicFrameLocks noChangeAspect="1"/>
          </p:cNvGraphicFramePr>
          <p:nvPr/>
        </p:nvGraphicFramePr>
        <p:xfrm>
          <a:off x="2751138" y="3003550"/>
          <a:ext cx="366712" cy="500063"/>
        </p:xfrm>
        <a:graphic>
          <a:graphicData uri="http://schemas.openxmlformats.org/presentationml/2006/ole">
            <p:oleObj spid="_x0000_s70681" name="Ecuación" r:id="rId9" imgW="177480" imgH="241200" progId="Equation.3">
              <p:embed/>
            </p:oleObj>
          </a:graphicData>
        </a:graphic>
      </p:graphicFrame>
      <p:graphicFrame>
        <p:nvGraphicFramePr>
          <p:cNvPr id="70682" name="Object 26"/>
          <p:cNvGraphicFramePr>
            <a:graphicFrameLocks noChangeAspect="1"/>
          </p:cNvGraphicFramePr>
          <p:nvPr/>
        </p:nvGraphicFramePr>
        <p:xfrm>
          <a:off x="5919788" y="1431925"/>
          <a:ext cx="419100" cy="473075"/>
        </p:xfrm>
        <a:graphic>
          <a:graphicData uri="http://schemas.openxmlformats.org/presentationml/2006/ole">
            <p:oleObj spid="_x0000_s70682" name="Ecuación" r:id="rId10" imgW="203040" imgH="228600" progId="Equation.3">
              <p:embed/>
            </p:oleObj>
          </a:graphicData>
        </a:graphic>
      </p:graphicFrame>
      <p:graphicFrame>
        <p:nvGraphicFramePr>
          <p:cNvPr id="70683" name="Object 27"/>
          <p:cNvGraphicFramePr>
            <a:graphicFrameLocks noChangeAspect="1"/>
          </p:cNvGraphicFramePr>
          <p:nvPr/>
        </p:nvGraphicFramePr>
        <p:xfrm>
          <a:off x="5272088" y="2513013"/>
          <a:ext cx="419100" cy="473075"/>
        </p:xfrm>
        <a:graphic>
          <a:graphicData uri="http://schemas.openxmlformats.org/presentationml/2006/ole">
            <p:oleObj spid="_x0000_s70683" name="Ecuación" r:id="rId11" imgW="203040" imgH="228600" progId="Equation.3">
              <p:embed/>
            </p:oleObj>
          </a:graphicData>
        </a:graphic>
      </p:graphicFrame>
      <p:graphicFrame>
        <p:nvGraphicFramePr>
          <p:cNvPr id="70684" name="Object 28"/>
          <p:cNvGraphicFramePr>
            <a:graphicFrameLocks noChangeAspect="1"/>
          </p:cNvGraphicFramePr>
          <p:nvPr/>
        </p:nvGraphicFramePr>
        <p:xfrm>
          <a:off x="6135688" y="2439988"/>
          <a:ext cx="444500" cy="500062"/>
        </p:xfrm>
        <a:graphic>
          <a:graphicData uri="http://schemas.openxmlformats.org/presentationml/2006/ole">
            <p:oleObj spid="_x0000_s70684" name="Ecuación" r:id="rId12" imgW="215640" imgH="241200" progId="Equation.3">
              <p:embed/>
            </p:oleObj>
          </a:graphicData>
        </a:graphic>
      </p:graphicFrame>
      <p:graphicFrame>
        <p:nvGraphicFramePr>
          <p:cNvPr id="70685" name="Object 29"/>
          <p:cNvGraphicFramePr>
            <a:graphicFrameLocks noChangeAspect="1"/>
          </p:cNvGraphicFramePr>
          <p:nvPr/>
        </p:nvGraphicFramePr>
        <p:xfrm>
          <a:off x="6207125" y="928688"/>
          <a:ext cx="1389063" cy="500062"/>
        </p:xfrm>
        <a:graphic>
          <a:graphicData uri="http://schemas.openxmlformats.org/presentationml/2006/ole">
            <p:oleObj spid="_x0000_s70685" name="Ecuación" r:id="rId13" imgW="672840" imgH="241200" progId="Equation.3">
              <p:embed/>
            </p:oleObj>
          </a:graphicData>
        </a:graphic>
      </p:graphicFrame>
      <p:graphicFrame>
        <p:nvGraphicFramePr>
          <p:cNvPr id="70686" name="Object 30"/>
          <p:cNvGraphicFramePr>
            <a:graphicFrameLocks noChangeAspect="1"/>
          </p:cNvGraphicFramePr>
          <p:nvPr/>
        </p:nvGraphicFramePr>
        <p:xfrm>
          <a:off x="6567488" y="1863725"/>
          <a:ext cx="1389062" cy="500063"/>
        </p:xfrm>
        <a:graphic>
          <a:graphicData uri="http://schemas.openxmlformats.org/presentationml/2006/ole">
            <p:oleObj spid="_x0000_s70686" name="Ecuación" r:id="rId14" imgW="672840" imgH="241200" progId="Equation.3">
              <p:embed/>
            </p:oleObj>
          </a:graphicData>
        </a:graphic>
      </p:graphicFrame>
      <p:graphicFrame>
        <p:nvGraphicFramePr>
          <p:cNvPr id="70687" name="Object 31"/>
          <p:cNvGraphicFramePr>
            <a:graphicFrameLocks noChangeAspect="1"/>
          </p:cNvGraphicFramePr>
          <p:nvPr/>
        </p:nvGraphicFramePr>
        <p:xfrm>
          <a:off x="3903663" y="1863725"/>
          <a:ext cx="1389062" cy="500063"/>
        </p:xfrm>
        <a:graphic>
          <a:graphicData uri="http://schemas.openxmlformats.org/presentationml/2006/ole">
            <p:oleObj spid="_x0000_s70687" name="Ecuación" r:id="rId15" imgW="672840" imgH="241200" progId="Equation.3">
              <p:embed/>
            </p:oleObj>
          </a:graphicData>
        </a:graphic>
      </p:graphicFrame>
      <p:sp>
        <p:nvSpPr>
          <p:cNvPr id="70688" name="Arc 32"/>
          <p:cNvSpPr>
            <a:spLocks/>
          </p:cNvSpPr>
          <p:nvPr/>
        </p:nvSpPr>
        <p:spPr bwMode="auto">
          <a:xfrm>
            <a:off x="2463800" y="1000125"/>
            <a:ext cx="1295400" cy="863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3180"/>
              <a:gd name="T2" fmla="*/ 925 w 21600"/>
              <a:gd name="T3" fmla="*/ 43180 h 43180"/>
              <a:gd name="T4" fmla="*/ 0 w 21600"/>
              <a:gd name="T5" fmla="*/ 21600 h 43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18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169"/>
                  <a:pt x="12483" y="42684"/>
                  <a:pt x="925" y="43180"/>
                </a:cubicBezTo>
              </a:path>
              <a:path w="21600" h="4318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169"/>
                  <a:pt x="12483" y="42684"/>
                  <a:pt x="925" y="4318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70689" name="Object 33"/>
          <p:cNvGraphicFramePr>
            <a:graphicFrameLocks noChangeAspect="1"/>
          </p:cNvGraphicFramePr>
          <p:nvPr/>
        </p:nvGraphicFramePr>
        <p:xfrm>
          <a:off x="2751138" y="1144588"/>
          <a:ext cx="287337" cy="473075"/>
        </p:xfrm>
        <a:graphic>
          <a:graphicData uri="http://schemas.openxmlformats.org/presentationml/2006/ole">
            <p:oleObj spid="_x0000_s70689" name="Ecuación" r:id="rId16" imgW="139680" imgH="228600" progId="Equation.3">
              <p:embed/>
            </p:oleObj>
          </a:graphicData>
        </a:graphic>
      </p:graphicFrame>
      <p:sp>
        <p:nvSpPr>
          <p:cNvPr id="70691" name="Arc 35"/>
          <p:cNvSpPr>
            <a:spLocks/>
          </p:cNvSpPr>
          <p:nvPr/>
        </p:nvSpPr>
        <p:spPr bwMode="auto">
          <a:xfrm>
            <a:off x="4198938" y="2943225"/>
            <a:ext cx="928687" cy="577850"/>
          </a:xfrm>
          <a:custGeom>
            <a:avLst/>
            <a:gdLst>
              <a:gd name="G0" fmla="+- 1583 0 0"/>
              <a:gd name="G1" fmla="+- 21600 0 0"/>
              <a:gd name="G2" fmla="+- 21600 0 0"/>
              <a:gd name="T0" fmla="*/ 1583 w 23183"/>
              <a:gd name="T1" fmla="*/ 0 h 43200"/>
              <a:gd name="T2" fmla="*/ 0 w 23183"/>
              <a:gd name="T3" fmla="*/ 43142 h 43200"/>
              <a:gd name="T4" fmla="*/ 1583 w 23183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183" h="43200" fill="none" extrusionOk="0">
                <a:moveTo>
                  <a:pt x="1582" y="0"/>
                </a:moveTo>
                <a:cubicBezTo>
                  <a:pt x="13512" y="0"/>
                  <a:pt x="23183" y="9670"/>
                  <a:pt x="23183" y="21600"/>
                </a:cubicBezTo>
                <a:cubicBezTo>
                  <a:pt x="23183" y="33529"/>
                  <a:pt x="13512" y="43200"/>
                  <a:pt x="1583" y="43200"/>
                </a:cubicBezTo>
                <a:cubicBezTo>
                  <a:pt x="1054" y="43200"/>
                  <a:pt x="526" y="43180"/>
                  <a:pt x="0" y="43141"/>
                </a:cubicBezTo>
              </a:path>
              <a:path w="23183" h="43200" stroke="0" extrusionOk="0">
                <a:moveTo>
                  <a:pt x="1582" y="0"/>
                </a:moveTo>
                <a:cubicBezTo>
                  <a:pt x="13512" y="0"/>
                  <a:pt x="23183" y="9670"/>
                  <a:pt x="23183" y="21600"/>
                </a:cubicBezTo>
                <a:cubicBezTo>
                  <a:pt x="23183" y="33529"/>
                  <a:pt x="13512" y="43200"/>
                  <a:pt x="1583" y="43200"/>
                </a:cubicBezTo>
                <a:cubicBezTo>
                  <a:pt x="1054" y="43200"/>
                  <a:pt x="526" y="43180"/>
                  <a:pt x="0" y="43141"/>
                </a:cubicBezTo>
                <a:lnTo>
                  <a:pt x="1583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70692" name="Object 36"/>
          <p:cNvGraphicFramePr>
            <a:graphicFrameLocks noChangeAspect="1"/>
          </p:cNvGraphicFramePr>
          <p:nvPr/>
        </p:nvGraphicFramePr>
        <p:xfrm>
          <a:off x="4354513" y="3028950"/>
          <a:ext cx="341312" cy="473075"/>
        </p:xfrm>
        <a:graphic>
          <a:graphicData uri="http://schemas.openxmlformats.org/presentationml/2006/ole">
            <p:oleObj spid="_x0000_s70692" name="Ecuación" r:id="rId17" imgW="164880" imgH="228600" progId="Equation.3">
              <p:embed/>
            </p:oleObj>
          </a:graphicData>
        </a:graphic>
      </p:graphicFrame>
      <p:graphicFrame>
        <p:nvGraphicFramePr>
          <p:cNvPr id="70693" name="Object 37"/>
          <p:cNvGraphicFramePr>
            <a:graphicFrameLocks noChangeAspect="1"/>
          </p:cNvGraphicFramePr>
          <p:nvPr/>
        </p:nvGraphicFramePr>
        <p:xfrm>
          <a:off x="3779838" y="3860800"/>
          <a:ext cx="1497012" cy="1524000"/>
        </p:xfrm>
        <a:graphic>
          <a:graphicData uri="http://schemas.openxmlformats.org/presentationml/2006/ole">
            <p:oleObj spid="_x0000_s70693" name="Ecuación" r:id="rId18" imgW="711000" imgH="723600" progId="Equation.3">
              <p:embed/>
            </p:oleObj>
          </a:graphicData>
        </a:graphic>
      </p:graphicFrame>
      <p:graphicFrame>
        <p:nvGraphicFramePr>
          <p:cNvPr id="70695" name="Object 39"/>
          <p:cNvGraphicFramePr>
            <a:graphicFrameLocks noChangeAspect="1"/>
          </p:cNvGraphicFramePr>
          <p:nvPr/>
        </p:nvGraphicFramePr>
        <p:xfrm>
          <a:off x="3132138" y="5516563"/>
          <a:ext cx="2808287" cy="420687"/>
        </p:xfrm>
        <a:graphic>
          <a:graphicData uri="http://schemas.openxmlformats.org/presentationml/2006/ole">
            <p:oleObj spid="_x0000_s70695" name="Ecuación" r:id="rId19" imgW="1612800" imgH="241200" progId="Equation.3">
              <p:embed/>
            </p:oleObj>
          </a:graphicData>
        </a:graphic>
      </p:graphicFrame>
      <p:graphicFrame>
        <p:nvGraphicFramePr>
          <p:cNvPr id="70696" name="Object 40"/>
          <p:cNvGraphicFramePr>
            <a:graphicFrameLocks noChangeAspect="1"/>
          </p:cNvGraphicFramePr>
          <p:nvPr/>
        </p:nvGraphicFramePr>
        <p:xfrm>
          <a:off x="3011488" y="6165850"/>
          <a:ext cx="3051175" cy="420688"/>
        </p:xfrm>
        <a:graphic>
          <a:graphicData uri="http://schemas.openxmlformats.org/presentationml/2006/ole">
            <p:oleObj spid="_x0000_s70696" name="Ecuación" r:id="rId20" imgW="1752480" imgH="241200" progId="Equation.3">
              <p:embed/>
            </p:oleObj>
          </a:graphicData>
        </a:graphic>
      </p:graphicFrame>
      <p:graphicFrame>
        <p:nvGraphicFramePr>
          <p:cNvPr id="70697" name="Object 41"/>
          <p:cNvGraphicFramePr>
            <a:graphicFrameLocks noChangeAspect="1"/>
          </p:cNvGraphicFramePr>
          <p:nvPr/>
        </p:nvGraphicFramePr>
        <p:xfrm>
          <a:off x="1403350" y="1484313"/>
          <a:ext cx="450850" cy="503237"/>
        </p:xfrm>
        <a:graphic>
          <a:graphicData uri="http://schemas.openxmlformats.org/presentationml/2006/ole">
            <p:oleObj spid="_x0000_s70697" name="Ecuación" r:id="rId21" imgW="215640" imgH="241200" progId="Equation.3">
              <p:embed/>
            </p:oleObj>
          </a:graphicData>
        </a:graphic>
      </p:graphicFrame>
      <p:graphicFrame>
        <p:nvGraphicFramePr>
          <p:cNvPr id="70698" name="Object 42"/>
          <p:cNvGraphicFramePr>
            <a:graphicFrameLocks noChangeAspect="1"/>
          </p:cNvGraphicFramePr>
          <p:nvPr/>
        </p:nvGraphicFramePr>
        <p:xfrm>
          <a:off x="1403350" y="2924175"/>
          <a:ext cx="450850" cy="503238"/>
        </p:xfrm>
        <a:graphic>
          <a:graphicData uri="http://schemas.openxmlformats.org/presentationml/2006/ole">
            <p:oleObj spid="_x0000_s70698" name="Ecuación" r:id="rId22" imgW="215640" imgH="241200" progId="Equation.3">
              <p:embed/>
            </p:oleObj>
          </a:graphicData>
        </a:graphic>
      </p:graphicFrame>
      <p:sp>
        <p:nvSpPr>
          <p:cNvPr id="70699" name="Rectangle 43"/>
          <p:cNvSpPr>
            <a:spLocks noChangeArrowheads="1"/>
          </p:cNvSpPr>
          <p:nvPr/>
        </p:nvSpPr>
        <p:spPr bwMode="auto">
          <a:xfrm>
            <a:off x="1835150" y="5583238"/>
            <a:ext cx="501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C"/>
              <a:t>M1</a:t>
            </a:r>
          </a:p>
        </p:txBody>
      </p:sp>
      <p:sp>
        <p:nvSpPr>
          <p:cNvPr id="70700" name="Rectangle 44"/>
          <p:cNvSpPr>
            <a:spLocks noChangeArrowheads="1"/>
          </p:cNvSpPr>
          <p:nvPr/>
        </p:nvSpPr>
        <p:spPr bwMode="auto">
          <a:xfrm>
            <a:off x="1835150" y="6165850"/>
            <a:ext cx="501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C"/>
              <a:t>M2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0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0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0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0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0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0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0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0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0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0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0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0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0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0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0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0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0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0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0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0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0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70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0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0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0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0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0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0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0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0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0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0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0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70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70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70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70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70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70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70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8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70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70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0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9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70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70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70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9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70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70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70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7000"/>
                            </p:stCondLst>
                            <p:childTnLst>
                              <p:par>
                                <p:cTn id="20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70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70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70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2" dur="500"/>
                                        <p:tgtEl>
                                          <p:spTgt spid="70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7" dur="500"/>
                                        <p:tgtEl>
                                          <p:spTgt spid="70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0" dur="500"/>
                                        <p:tgtEl>
                                          <p:spTgt spid="70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5" dur="500"/>
                                        <p:tgtEl>
                                          <p:spTgt spid="70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8" dur="500"/>
                                        <p:tgtEl>
                                          <p:spTgt spid="70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 animBg="1"/>
      <p:bldP spid="70661" grpId="0" animBg="1"/>
      <p:bldP spid="70662" grpId="0" animBg="1"/>
      <p:bldP spid="70663" grpId="0" animBg="1"/>
      <p:bldP spid="70664" grpId="0" animBg="1"/>
      <p:bldP spid="70665" grpId="0" animBg="1"/>
      <p:bldP spid="70666" grpId="0" animBg="1"/>
      <p:bldP spid="70667" grpId="0" animBg="1"/>
      <p:bldP spid="70668" grpId="0" animBg="1"/>
      <p:bldP spid="70669" grpId="0" animBg="1"/>
      <p:bldP spid="70670" grpId="0" animBg="1"/>
      <p:bldP spid="70671" grpId="0" animBg="1"/>
      <p:bldP spid="70672" grpId="0" animBg="1"/>
      <p:bldP spid="70677" grpId="0" animBg="1"/>
      <p:bldP spid="70678" grpId="0" animBg="1"/>
      <p:bldP spid="70679" grpId="0" animBg="1"/>
      <p:bldP spid="70688" grpId="0" animBg="1"/>
      <p:bldP spid="70691" grpId="0" animBg="1"/>
      <p:bldP spid="70699" grpId="0"/>
      <p:bldP spid="7070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156" name="Object 4"/>
          <p:cNvGraphicFramePr>
            <a:graphicFrameLocks noChangeAspect="1"/>
          </p:cNvGraphicFramePr>
          <p:nvPr/>
        </p:nvGraphicFramePr>
        <p:xfrm>
          <a:off x="4356100" y="404813"/>
          <a:ext cx="1728788" cy="1522412"/>
        </p:xfrm>
        <a:graphic>
          <a:graphicData uri="http://schemas.openxmlformats.org/presentationml/2006/ole">
            <p:oleObj spid="_x0000_s177156" name="Ecuación" r:id="rId3" imgW="850680" imgH="749160" progId="Equation.3">
              <p:embed/>
            </p:oleObj>
          </a:graphicData>
        </a:graphic>
      </p:graphicFrame>
      <p:graphicFrame>
        <p:nvGraphicFramePr>
          <p:cNvPr id="177157" name="Object 5"/>
          <p:cNvGraphicFramePr>
            <a:graphicFrameLocks noChangeAspect="1"/>
          </p:cNvGraphicFramePr>
          <p:nvPr/>
        </p:nvGraphicFramePr>
        <p:xfrm>
          <a:off x="6084888" y="404813"/>
          <a:ext cx="2233612" cy="522287"/>
        </p:xfrm>
        <a:graphic>
          <a:graphicData uri="http://schemas.openxmlformats.org/presentationml/2006/ole">
            <p:oleObj spid="_x0000_s177157" name="Ecuación" r:id="rId4" imgW="1028520" imgH="241200" progId="Equation.3">
              <p:embed/>
            </p:oleObj>
          </a:graphicData>
        </a:graphic>
      </p:graphicFrame>
      <p:graphicFrame>
        <p:nvGraphicFramePr>
          <p:cNvPr id="177159" name="Object 7"/>
          <p:cNvGraphicFramePr>
            <a:graphicFrameLocks noChangeAspect="1"/>
          </p:cNvGraphicFramePr>
          <p:nvPr/>
        </p:nvGraphicFramePr>
        <p:xfrm>
          <a:off x="611188" y="2276475"/>
          <a:ext cx="4752975" cy="1427163"/>
        </p:xfrm>
        <a:graphic>
          <a:graphicData uri="http://schemas.openxmlformats.org/presentationml/2006/ole">
            <p:oleObj spid="_x0000_s177159" name="Ecuación" r:id="rId5" imgW="1917360" imgH="507960" progId="Equation.3">
              <p:embed/>
            </p:oleObj>
          </a:graphicData>
        </a:graphic>
      </p:graphicFrame>
      <p:sp>
        <p:nvSpPr>
          <p:cNvPr id="177160" name="Line 8"/>
          <p:cNvSpPr>
            <a:spLocks noChangeShapeType="1"/>
          </p:cNvSpPr>
          <p:nvPr/>
        </p:nvSpPr>
        <p:spPr bwMode="auto">
          <a:xfrm flipH="1">
            <a:off x="3203575" y="2708275"/>
            <a:ext cx="10795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77162" name="Oval 10"/>
          <p:cNvSpPr>
            <a:spLocks noChangeArrowheads="1"/>
          </p:cNvSpPr>
          <p:nvPr/>
        </p:nvSpPr>
        <p:spPr bwMode="auto">
          <a:xfrm>
            <a:off x="3059113" y="3644900"/>
            <a:ext cx="144462" cy="142875"/>
          </a:xfrm>
          <a:prstGeom prst="ellipse">
            <a:avLst/>
          </a:prstGeom>
          <a:solidFill>
            <a:schemeClr val="bg1">
              <a:alpha val="83000"/>
            </a:schemeClr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77163" name="Object 11"/>
          <p:cNvGraphicFramePr>
            <a:graphicFrameLocks noChangeAspect="1"/>
          </p:cNvGraphicFramePr>
          <p:nvPr/>
        </p:nvGraphicFramePr>
        <p:xfrm>
          <a:off x="5292725" y="2276475"/>
          <a:ext cx="681038" cy="1439863"/>
        </p:xfrm>
        <a:graphic>
          <a:graphicData uri="http://schemas.openxmlformats.org/presentationml/2006/ole">
            <p:oleObj spid="_x0000_s177163" name="Ecuación" r:id="rId6" imgW="317160" imgH="507960" progId="Equation.3">
              <p:embed/>
            </p:oleObj>
          </a:graphicData>
        </a:graphic>
      </p:graphicFrame>
      <p:graphicFrame>
        <p:nvGraphicFramePr>
          <p:cNvPr id="177164" name="Object 12"/>
          <p:cNvGraphicFramePr>
            <a:graphicFrameLocks noChangeAspect="1"/>
          </p:cNvGraphicFramePr>
          <p:nvPr/>
        </p:nvGraphicFramePr>
        <p:xfrm>
          <a:off x="5940425" y="2349500"/>
          <a:ext cx="3203575" cy="1371600"/>
        </p:xfrm>
        <a:graphic>
          <a:graphicData uri="http://schemas.openxmlformats.org/presentationml/2006/ole">
            <p:oleObj spid="_x0000_s177164" name="Ecuación" r:id="rId7" imgW="1054080" imgH="457200" progId="Equation.3">
              <p:embed/>
            </p:oleObj>
          </a:graphicData>
        </a:graphic>
      </p:graphicFrame>
      <p:sp>
        <p:nvSpPr>
          <p:cNvPr id="177165" name="Text Box 13"/>
          <p:cNvSpPr txBox="1">
            <a:spLocks noChangeArrowheads="1"/>
          </p:cNvSpPr>
          <p:nvPr/>
        </p:nvSpPr>
        <p:spPr bwMode="auto">
          <a:xfrm>
            <a:off x="395288" y="765175"/>
            <a:ext cx="34559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Resolviendo por mallas:</a:t>
            </a:r>
          </a:p>
        </p:txBody>
      </p:sp>
      <p:sp>
        <p:nvSpPr>
          <p:cNvPr id="177166" name="Text Box 14"/>
          <p:cNvSpPr txBox="1">
            <a:spLocks noChangeArrowheads="1"/>
          </p:cNvSpPr>
          <p:nvPr/>
        </p:nvSpPr>
        <p:spPr bwMode="auto">
          <a:xfrm>
            <a:off x="827088" y="3860800"/>
            <a:ext cx="19446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Por lo tanto:</a:t>
            </a:r>
          </a:p>
        </p:txBody>
      </p:sp>
      <p:graphicFrame>
        <p:nvGraphicFramePr>
          <p:cNvPr id="177167" name="Object 15"/>
          <p:cNvGraphicFramePr>
            <a:graphicFrameLocks noChangeAspect="1"/>
          </p:cNvGraphicFramePr>
          <p:nvPr/>
        </p:nvGraphicFramePr>
        <p:xfrm>
          <a:off x="2990850" y="4221163"/>
          <a:ext cx="2300288" cy="974725"/>
        </p:xfrm>
        <a:graphic>
          <a:graphicData uri="http://schemas.openxmlformats.org/presentationml/2006/ole">
            <p:oleObj spid="_x0000_s177167" name="Ecuación" r:id="rId8" imgW="927000" imgH="393480" progId="Equation.3">
              <p:embed/>
            </p:oleObj>
          </a:graphicData>
        </a:graphic>
      </p:graphicFrame>
      <p:graphicFrame>
        <p:nvGraphicFramePr>
          <p:cNvPr id="177168" name="Object 16"/>
          <p:cNvGraphicFramePr>
            <a:graphicFrameLocks noChangeAspect="1"/>
          </p:cNvGraphicFramePr>
          <p:nvPr/>
        </p:nvGraphicFramePr>
        <p:xfrm>
          <a:off x="3132138" y="5516563"/>
          <a:ext cx="2663825" cy="1181100"/>
        </p:xfrm>
        <a:graphic>
          <a:graphicData uri="http://schemas.openxmlformats.org/presentationml/2006/ole">
            <p:oleObj spid="_x0000_s177168" name="Ecuación" r:id="rId9" imgW="102852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7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7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7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7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7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7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77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17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60" grpId="0" animBg="1"/>
      <p:bldP spid="177162" grpId="0" animBg="1"/>
      <p:bldP spid="177165" grpId="0"/>
      <p:bldP spid="17716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8180" name="Object 4"/>
          <p:cNvGraphicFramePr>
            <a:graphicFrameLocks noChangeAspect="1"/>
          </p:cNvGraphicFramePr>
          <p:nvPr/>
        </p:nvGraphicFramePr>
        <p:xfrm>
          <a:off x="268288" y="3644900"/>
          <a:ext cx="7885112" cy="2232025"/>
        </p:xfrm>
        <a:graphic>
          <a:graphicData uri="http://schemas.openxmlformats.org/presentationml/2006/ole">
            <p:oleObj spid="_x0000_s178180" name="Ecuación" r:id="rId3" imgW="2755800" imgH="723600" progId="Equation.3">
              <p:embed/>
            </p:oleObj>
          </a:graphicData>
        </a:graphic>
      </p:graphicFrame>
      <p:graphicFrame>
        <p:nvGraphicFramePr>
          <p:cNvPr id="178181" name="Object 5"/>
          <p:cNvGraphicFramePr>
            <a:graphicFrameLocks noChangeAspect="1"/>
          </p:cNvGraphicFramePr>
          <p:nvPr/>
        </p:nvGraphicFramePr>
        <p:xfrm>
          <a:off x="827088" y="1412875"/>
          <a:ext cx="1838325" cy="1871663"/>
        </p:xfrm>
        <a:graphic>
          <a:graphicData uri="http://schemas.openxmlformats.org/presentationml/2006/ole">
            <p:oleObj spid="_x0000_s178181" name="Ecuación" r:id="rId4" imgW="711000" imgH="723600" progId="Equation.3">
              <p:embed/>
            </p:oleObj>
          </a:graphicData>
        </a:graphic>
      </p:graphicFrame>
      <p:sp>
        <p:nvSpPr>
          <p:cNvPr id="178182" name="Text Box 6"/>
          <p:cNvSpPr txBox="1">
            <a:spLocks noChangeArrowheads="1"/>
          </p:cNvSpPr>
          <p:nvPr/>
        </p:nvSpPr>
        <p:spPr bwMode="auto">
          <a:xfrm>
            <a:off x="827088" y="836613"/>
            <a:ext cx="16573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Donde: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78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78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35 Rectángulo"/>
          <p:cNvSpPr/>
          <p:nvPr/>
        </p:nvSpPr>
        <p:spPr>
          <a:xfrm>
            <a:off x="1285852" y="4214818"/>
            <a:ext cx="3357586" cy="2571768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CuadroTexto"/>
          <p:cNvSpPr txBox="1"/>
          <p:nvPr/>
        </p:nvSpPr>
        <p:spPr>
          <a:xfrm>
            <a:off x="357158" y="357166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Ejemplo:</a:t>
            </a:r>
            <a:endParaRPr lang="es-EC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00034" y="1000108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Se tiene una fuente trifásica balanceada, secuencia (+), donde:</a:t>
            </a:r>
            <a:endParaRPr lang="es-EC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714348" y="1357298"/>
          <a:ext cx="2399478" cy="549278"/>
        </p:xfrm>
        <a:graphic>
          <a:graphicData uri="http://schemas.openxmlformats.org/presentationml/2006/ole">
            <p:oleObj spid="_x0000_s208898" name="Ecuación" r:id="rId3" imgW="1054080" imgH="241200" progId="Equation.3">
              <p:embed/>
            </p:oleObj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286116" y="141659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Tomando como referencia </a:t>
            </a:r>
            <a:r>
              <a:rPr lang="es-EC" i="1" dirty="0" err="1" smtClean="0"/>
              <a:t>V</a:t>
            </a:r>
            <a:r>
              <a:rPr lang="es-EC" i="1" baseline="-25000" dirty="0" err="1" smtClean="0"/>
              <a:t>ab</a:t>
            </a:r>
            <a:r>
              <a:rPr lang="es-EC" dirty="0" smtClean="0"/>
              <a:t>,</a:t>
            </a:r>
            <a:endParaRPr lang="es-EC" dirty="0"/>
          </a:p>
        </p:txBody>
      </p:sp>
      <p:sp>
        <p:nvSpPr>
          <p:cNvPr id="6" name="5 CuadroTexto"/>
          <p:cNvSpPr txBox="1"/>
          <p:nvPr/>
        </p:nvSpPr>
        <p:spPr>
          <a:xfrm>
            <a:off x="500034" y="1857364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solidFill>
                  <a:schemeClr val="accent4">
                    <a:lumMod val="50000"/>
                  </a:schemeClr>
                </a:solidFill>
              </a:rPr>
              <a:t>Se pide encontrar los voltajes LINEA-NEUTRO, y las corrientes de línea:</a:t>
            </a:r>
            <a:endParaRPr lang="es-EC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1285852" y="242886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dirty="0" smtClean="0"/>
              <a:t> Voltajes Línea-Neutro: </a:t>
            </a:r>
            <a:endParaRPr lang="es-EC" dirty="0"/>
          </a:p>
        </p:txBody>
      </p:sp>
      <p:graphicFrame>
        <p:nvGraphicFramePr>
          <p:cNvPr id="29" name="28 Objeto"/>
          <p:cNvGraphicFramePr>
            <a:graphicFrameLocks noChangeAspect="1"/>
          </p:cNvGraphicFramePr>
          <p:nvPr/>
        </p:nvGraphicFramePr>
        <p:xfrm>
          <a:off x="1500166" y="2857496"/>
          <a:ext cx="3739592" cy="781054"/>
        </p:xfrm>
        <a:graphic>
          <a:graphicData uri="http://schemas.openxmlformats.org/presentationml/2006/ole">
            <p:oleObj spid="_x0000_s208905" name="Ecuación" r:id="rId4" imgW="2006280" imgH="419040" progId="Equation.3">
              <p:embed/>
            </p:oleObj>
          </a:graphicData>
        </a:graphic>
      </p:graphicFrame>
      <p:graphicFrame>
        <p:nvGraphicFramePr>
          <p:cNvPr id="31" name="30 Objeto"/>
          <p:cNvGraphicFramePr>
            <a:graphicFrameLocks noChangeAspect="1"/>
          </p:cNvGraphicFramePr>
          <p:nvPr/>
        </p:nvGraphicFramePr>
        <p:xfrm>
          <a:off x="1357290" y="3714752"/>
          <a:ext cx="2643206" cy="428628"/>
        </p:xfrm>
        <a:graphic>
          <a:graphicData uri="http://schemas.openxmlformats.org/presentationml/2006/ole">
            <p:oleObj spid="_x0000_s208907" name="Ecuación" r:id="rId5" imgW="1409400" imgH="228600" progId="Equation.3">
              <p:embed/>
            </p:oleObj>
          </a:graphicData>
        </a:graphic>
      </p:graphicFrame>
      <p:graphicFrame>
        <p:nvGraphicFramePr>
          <p:cNvPr id="32" name="31 Objeto"/>
          <p:cNvGraphicFramePr>
            <a:graphicFrameLocks noChangeAspect="1"/>
          </p:cNvGraphicFramePr>
          <p:nvPr/>
        </p:nvGraphicFramePr>
        <p:xfrm>
          <a:off x="1428728" y="4214818"/>
          <a:ext cx="3000396" cy="846266"/>
        </p:xfrm>
        <a:graphic>
          <a:graphicData uri="http://schemas.openxmlformats.org/presentationml/2006/ole">
            <p:oleObj spid="_x0000_s208908" name="Ecuación" r:id="rId6" imgW="1485720" imgH="419040" progId="Equation.3">
              <p:embed/>
            </p:oleObj>
          </a:graphicData>
        </a:graphic>
      </p:graphicFrame>
      <p:graphicFrame>
        <p:nvGraphicFramePr>
          <p:cNvPr id="208909" name="Object 13"/>
          <p:cNvGraphicFramePr>
            <a:graphicFrameLocks noChangeAspect="1"/>
          </p:cNvGraphicFramePr>
          <p:nvPr/>
        </p:nvGraphicFramePr>
        <p:xfrm>
          <a:off x="1365250" y="5011738"/>
          <a:ext cx="3128963" cy="846137"/>
        </p:xfrm>
        <a:graphic>
          <a:graphicData uri="http://schemas.openxmlformats.org/presentationml/2006/ole">
            <p:oleObj spid="_x0000_s208909" name="Ecuación" r:id="rId7" imgW="1549080" imgH="419040" progId="Equation.3">
              <p:embed/>
            </p:oleObj>
          </a:graphicData>
        </a:graphic>
      </p:graphicFrame>
      <p:graphicFrame>
        <p:nvGraphicFramePr>
          <p:cNvPr id="208910" name="Object 14"/>
          <p:cNvGraphicFramePr>
            <a:graphicFrameLocks noChangeAspect="1"/>
          </p:cNvGraphicFramePr>
          <p:nvPr/>
        </p:nvGraphicFramePr>
        <p:xfrm>
          <a:off x="1428728" y="5797550"/>
          <a:ext cx="2717800" cy="846138"/>
        </p:xfrm>
        <a:graphic>
          <a:graphicData uri="http://schemas.openxmlformats.org/presentationml/2006/ole">
            <p:oleObj spid="_x0000_s208910" name="Ecuación" r:id="rId8" imgW="1346040" imgH="419040" progId="Equation.3">
              <p:embed/>
            </p:oleObj>
          </a:graphicData>
        </a:graphic>
      </p:graphicFrame>
      <p:sp>
        <p:nvSpPr>
          <p:cNvPr id="37" name="36 CuadroTexto"/>
          <p:cNvSpPr txBox="1"/>
          <p:nvPr/>
        </p:nvSpPr>
        <p:spPr>
          <a:xfrm>
            <a:off x="7786710" y="650083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i="1" dirty="0" smtClean="0"/>
              <a:t>Continúa…</a:t>
            </a:r>
            <a:endParaRPr lang="es-EC" i="1" dirty="0"/>
          </a:p>
        </p:txBody>
      </p:sp>
      <p:grpSp>
        <p:nvGrpSpPr>
          <p:cNvPr id="51" name="50 Grupo"/>
          <p:cNvGrpSpPr/>
          <p:nvPr/>
        </p:nvGrpSpPr>
        <p:grpSpPr>
          <a:xfrm>
            <a:off x="5572132" y="3214686"/>
            <a:ext cx="3286148" cy="3000396"/>
            <a:chOff x="5572132" y="3214686"/>
            <a:chExt cx="3286148" cy="3000396"/>
          </a:xfrm>
        </p:grpSpPr>
        <p:cxnSp>
          <p:nvCxnSpPr>
            <p:cNvPr id="39" name="38 Conector recto de flecha"/>
            <p:cNvCxnSpPr/>
            <p:nvPr/>
          </p:nvCxnSpPr>
          <p:spPr>
            <a:xfrm rot="5400000" flipH="1" flipV="1">
              <a:off x="5644364" y="4714090"/>
              <a:ext cx="300039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40 Conector recto de flecha"/>
            <p:cNvCxnSpPr/>
            <p:nvPr/>
          </p:nvCxnSpPr>
          <p:spPr>
            <a:xfrm>
              <a:off x="5572132" y="4714884"/>
              <a:ext cx="321471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42 Conector recto de flecha"/>
            <p:cNvCxnSpPr/>
            <p:nvPr/>
          </p:nvCxnSpPr>
          <p:spPr>
            <a:xfrm>
              <a:off x="7143768" y="4714884"/>
              <a:ext cx="1285884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5" name="44 Conector recto de flecha"/>
            <p:cNvCxnSpPr/>
            <p:nvPr/>
          </p:nvCxnSpPr>
          <p:spPr>
            <a:xfrm rot="10800000" flipV="1">
              <a:off x="6000760" y="4714884"/>
              <a:ext cx="1143008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7" name="46 Conector recto de flecha"/>
            <p:cNvCxnSpPr/>
            <p:nvPr/>
          </p:nvCxnSpPr>
          <p:spPr>
            <a:xfrm rot="5400000" flipH="1" flipV="1">
              <a:off x="6607983" y="4179099"/>
              <a:ext cx="107157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aphicFrame>
          <p:nvGraphicFramePr>
            <p:cNvPr id="48" name="47 Objeto"/>
            <p:cNvGraphicFramePr>
              <a:graphicFrameLocks noChangeAspect="1"/>
            </p:cNvGraphicFramePr>
            <p:nvPr/>
          </p:nvGraphicFramePr>
          <p:xfrm>
            <a:off x="8501090" y="5000636"/>
            <a:ext cx="357190" cy="399212"/>
          </p:xfrm>
          <a:graphic>
            <a:graphicData uri="http://schemas.openxmlformats.org/presentationml/2006/ole">
              <p:oleObj spid="_x0000_s208911" name="Ecuación" r:id="rId9" imgW="215640" imgH="241200" progId="Equation.3">
                <p:embed/>
              </p:oleObj>
            </a:graphicData>
          </a:graphic>
        </p:graphicFrame>
        <p:graphicFrame>
          <p:nvGraphicFramePr>
            <p:cNvPr id="208912" name="Object 16"/>
            <p:cNvGraphicFramePr>
              <a:graphicFrameLocks noChangeAspect="1"/>
            </p:cNvGraphicFramePr>
            <p:nvPr/>
          </p:nvGraphicFramePr>
          <p:xfrm>
            <a:off x="5643570" y="5143512"/>
            <a:ext cx="357187" cy="398463"/>
          </p:xfrm>
          <a:graphic>
            <a:graphicData uri="http://schemas.openxmlformats.org/presentationml/2006/ole">
              <p:oleObj spid="_x0000_s208912" name="Ecuación" r:id="rId10" imgW="215640" imgH="241200" progId="Equation.3">
                <p:embed/>
              </p:oleObj>
            </a:graphicData>
          </a:graphic>
        </p:graphicFrame>
        <p:graphicFrame>
          <p:nvGraphicFramePr>
            <p:cNvPr id="208913" name="Object 17"/>
            <p:cNvGraphicFramePr>
              <a:graphicFrameLocks noChangeAspect="1"/>
            </p:cNvGraphicFramePr>
            <p:nvPr/>
          </p:nvGraphicFramePr>
          <p:xfrm>
            <a:off x="7215206" y="3500438"/>
            <a:ext cx="357187" cy="398463"/>
          </p:xfrm>
          <a:graphic>
            <a:graphicData uri="http://schemas.openxmlformats.org/presentationml/2006/ole">
              <p:oleObj spid="_x0000_s208913" name="Ecuación" r:id="rId11" imgW="215640" imgH="2412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08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08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" grpId="0"/>
      <p:bldP spid="3" grpId="0"/>
      <p:bldP spid="5" grpId="0"/>
      <p:bldP spid="6" grpId="0"/>
      <p:bldP spid="28" grpId="0"/>
      <p:bldP spid="3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214282" y="2857496"/>
            <a:ext cx="6215106" cy="328614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pSp>
        <p:nvGrpSpPr>
          <p:cNvPr id="4" name="3 Grupo"/>
          <p:cNvGrpSpPr/>
          <p:nvPr/>
        </p:nvGrpSpPr>
        <p:grpSpPr>
          <a:xfrm>
            <a:off x="571472" y="428604"/>
            <a:ext cx="7929618" cy="647704"/>
            <a:chOff x="571472" y="428604"/>
            <a:chExt cx="7929618" cy="647704"/>
          </a:xfrm>
        </p:grpSpPr>
        <p:sp>
          <p:nvSpPr>
            <p:cNvPr id="2" name="1 CuadroTexto"/>
            <p:cNvSpPr txBox="1"/>
            <p:nvPr/>
          </p:nvSpPr>
          <p:spPr>
            <a:xfrm>
              <a:off x="571472" y="428604"/>
              <a:ext cx="79296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/>
                <a:t>Supongamos que se conecta una carga en ESTRELLA balanceada, donde cada impedancia es de:</a:t>
              </a:r>
              <a:endParaRPr lang="es-EC" dirty="0"/>
            </a:p>
          </p:txBody>
        </p:sp>
        <p:graphicFrame>
          <p:nvGraphicFramePr>
            <p:cNvPr id="3" name="2 Objeto"/>
            <p:cNvGraphicFramePr>
              <a:graphicFrameLocks noChangeAspect="1"/>
            </p:cNvGraphicFramePr>
            <p:nvPr/>
          </p:nvGraphicFramePr>
          <p:xfrm>
            <a:off x="3168640" y="760394"/>
            <a:ext cx="1105699" cy="315914"/>
          </p:xfrm>
          <a:graphic>
            <a:graphicData uri="http://schemas.openxmlformats.org/presentationml/2006/ole">
              <p:oleObj spid="_x0000_s209922" name="Ecuación" r:id="rId3" imgW="711000" imgH="203040" progId="Equation.3">
                <p:embed/>
              </p:oleObj>
            </a:graphicData>
          </a:graphic>
        </p:graphicFrame>
      </p:grpSp>
      <p:sp>
        <p:nvSpPr>
          <p:cNvPr id="6" name="5 CuadroTexto"/>
          <p:cNvSpPr txBox="1"/>
          <p:nvPr/>
        </p:nvSpPr>
        <p:spPr>
          <a:xfrm>
            <a:off x="642910" y="1142984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dirty="0" smtClean="0"/>
              <a:t> Se pide encontrar las corrientes de línea:</a:t>
            </a:r>
            <a:endParaRPr lang="es-EC" dirty="0"/>
          </a:p>
        </p:txBody>
      </p:sp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585788" y="3000393"/>
          <a:ext cx="5297487" cy="936625"/>
        </p:xfrm>
        <a:graphic>
          <a:graphicData uri="http://schemas.openxmlformats.org/presentationml/2006/ole">
            <p:oleObj spid="_x0000_s209923" name="Ecuación" r:id="rId4" imgW="2514600" imgH="444240" progId="Equation.3">
              <p:embed/>
            </p:oleObj>
          </a:graphicData>
        </a:graphic>
      </p:graphicFrame>
      <p:graphicFrame>
        <p:nvGraphicFramePr>
          <p:cNvPr id="209924" name="Object 4"/>
          <p:cNvGraphicFramePr>
            <a:graphicFrameLocks noChangeAspect="1"/>
          </p:cNvGraphicFramePr>
          <p:nvPr/>
        </p:nvGraphicFramePr>
        <p:xfrm>
          <a:off x="496888" y="4064018"/>
          <a:ext cx="5540375" cy="936625"/>
        </p:xfrm>
        <a:graphic>
          <a:graphicData uri="http://schemas.openxmlformats.org/presentationml/2006/ole">
            <p:oleObj spid="_x0000_s209924" name="Ecuación" r:id="rId5" imgW="2628720" imgH="444240" progId="Equation.3">
              <p:embed/>
            </p:oleObj>
          </a:graphicData>
        </a:graphic>
      </p:graphicFrame>
      <p:graphicFrame>
        <p:nvGraphicFramePr>
          <p:cNvPr id="209925" name="Object 5"/>
          <p:cNvGraphicFramePr>
            <a:graphicFrameLocks noChangeAspect="1"/>
          </p:cNvGraphicFramePr>
          <p:nvPr/>
        </p:nvGraphicFramePr>
        <p:xfrm>
          <a:off x="879475" y="5135581"/>
          <a:ext cx="4710113" cy="936625"/>
        </p:xfrm>
        <a:graphic>
          <a:graphicData uri="http://schemas.openxmlformats.org/presentationml/2006/ole">
            <p:oleObj spid="_x0000_s209925" name="Ecuación" r:id="rId6" imgW="2234880" imgH="444240" progId="Equation.3">
              <p:embed/>
            </p:oleObj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571472" y="1857364"/>
            <a:ext cx="6572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solidFill>
                  <a:schemeClr val="accent4">
                    <a:lumMod val="50000"/>
                  </a:schemeClr>
                </a:solidFill>
              </a:rPr>
              <a:t>Para encontrar las corrientes de línea, dividimos los voltajes de línea-neutro (que ya los tenemos) para las impedancias individuales:</a:t>
            </a:r>
            <a:endParaRPr lang="es-EC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11 Redondear rectángulo de esquina diagonal"/>
          <p:cNvSpPr/>
          <p:nvPr/>
        </p:nvSpPr>
        <p:spPr>
          <a:xfrm>
            <a:off x="6786578" y="2571744"/>
            <a:ext cx="2143140" cy="4143404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Podemos observar que cuando tenemos cargas balanceadas, basta con encontrar una sola corriente, y las restantes las podemos encontrar solamente desfasándolas en 120</a:t>
            </a:r>
            <a:r>
              <a:rPr lang="es-EC" baseline="30000" dirty="0" smtClean="0"/>
              <a:t>0</a:t>
            </a:r>
            <a:r>
              <a:rPr lang="es-EC" dirty="0" smtClean="0"/>
              <a:t>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9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99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/>
      <p:bldP spid="10" grpId="0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84" name="Group 104"/>
          <p:cNvGrpSpPr>
            <a:grpSpLocks/>
          </p:cNvGrpSpPr>
          <p:nvPr/>
        </p:nvGrpSpPr>
        <p:grpSpPr bwMode="auto">
          <a:xfrm>
            <a:off x="2555875" y="3789363"/>
            <a:ext cx="4197350" cy="2571750"/>
            <a:chOff x="1610" y="2387"/>
            <a:chExt cx="2644" cy="1620"/>
          </a:xfrm>
        </p:grpSpPr>
        <p:sp>
          <p:nvSpPr>
            <p:cNvPr id="71714" name="Line 34"/>
            <p:cNvSpPr>
              <a:spLocks noChangeShapeType="1"/>
            </p:cNvSpPr>
            <p:nvPr/>
          </p:nvSpPr>
          <p:spPr bwMode="auto">
            <a:xfrm>
              <a:off x="1896" y="2494"/>
              <a:ext cx="175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15" name="Line 35"/>
            <p:cNvSpPr>
              <a:spLocks noChangeShapeType="1"/>
            </p:cNvSpPr>
            <p:nvPr/>
          </p:nvSpPr>
          <p:spPr bwMode="auto">
            <a:xfrm>
              <a:off x="3646" y="2494"/>
              <a:ext cx="1" cy="2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16" name="Rectangle 36"/>
            <p:cNvSpPr>
              <a:spLocks noChangeArrowheads="1"/>
            </p:cNvSpPr>
            <p:nvPr/>
          </p:nvSpPr>
          <p:spPr bwMode="auto">
            <a:xfrm>
              <a:off x="3574" y="2743"/>
              <a:ext cx="144" cy="214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17" name="Line 37"/>
            <p:cNvSpPr>
              <a:spLocks noChangeShapeType="1"/>
            </p:cNvSpPr>
            <p:nvPr/>
          </p:nvSpPr>
          <p:spPr bwMode="auto">
            <a:xfrm>
              <a:off x="3646" y="2956"/>
              <a:ext cx="1" cy="1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18" name="Line 38"/>
            <p:cNvSpPr>
              <a:spLocks noChangeShapeType="1"/>
            </p:cNvSpPr>
            <p:nvPr/>
          </p:nvSpPr>
          <p:spPr bwMode="auto">
            <a:xfrm flipH="1">
              <a:off x="3503" y="3099"/>
              <a:ext cx="143" cy="1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19" name="Line 39"/>
            <p:cNvSpPr>
              <a:spLocks noChangeShapeType="1"/>
            </p:cNvSpPr>
            <p:nvPr/>
          </p:nvSpPr>
          <p:spPr bwMode="auto">
            <a:xfrm>
              <a:off x="3646" y="3099"/>
              <a:ext cx="178" cy="1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20" name="Rectangle 40"/>
            <p:cNvSpPr>
              <a:spLocks noChangeArrowheads="1"/>
            </p:cNvSpPr>
            <p:nvPr/>
          </p:nvSpPr>
          <p:spPr bwMode="auto">
            <a:xfrm rot="2700000">
              <a:off x="3360" y="3204"/>
              <a:ext cx="143" cy="21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21" name="Rectangle 41"/>
            <p:cNvSpPr>
              <a:spLocks noChangeArrowheads="1"/>
            </p:cNvSpPr>
            <p:nvPr/>
          </p:nvSpPr>
          <p:spPr bwMode="auto">
            <a:xfrm rot="8100000">
              <a:off x="3824" y="3205"/>
              <a:ext cx="143" cy="214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22" name="Line 42"/>
            <p:cNvSpPr>
              <a:spLocks noChangeShapeType="1"/>
            </p:cNvSpPr>
            <p:nvPr/>
          </p:nvSpPr>
          <p:spPr bwMode="auto">
            <a:xfrm flipH="1">
              <a:off x="3146" y="3383"/>
              <a:ext cx="214" cy="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23" name="Line 43"/>
            <p:cNvSpPr>
              <a:spLocks noChangeShapeType="1"/>
            </p:cNvSpPr>
            <p:nvPr/>
          </p:nvSpPr>
          <p:spPr bwMode="auto">
            <a:xfrm>
              <a:off x="3967" y="3383"/>
              <a:ext cx="286" cy="2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24" name="Line 44"/>
            <p:cNvSpPr>
              <a:spLocks noChangeShapeType="1"/>
            </p:cNvSpPr>
            <p:nvPr/>
          </p:nvSpPr>
          <p:spPr bwMode="auto">
            <a:xfrm>
              <a:off x="4253" y="3632"/>
              <a:ext cx="1" cy="3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25" name="Line 45"/>
            <p:cNvSpPr>
              <a:spLocks noChangeShapeType="1"/>
            </p:cNvSpPr>
            <p:nvPr/>
          </p:nvSpPr>
          <p:spPr bwMode="auto">
            <a:xfrm flipH="1">
              <a:off x="1860" y="3951"/>
              <a:ext cx="239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26" name="Line 46"/>
            <p:cNvSpPr>
              <a:spLocks noChangeShapeType="1"/>
            </p:cNvSpPr>
            <p:nvPr/>
          </p:nvSpPr>
          <p:spPr bwMode="auto">
            <a:xfrm flipH="1">
              <a:off x="1860" y="3596"/>
              <a:ext cx="128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71727" name="Object 47"/>
            <p:cNvGraphicFramePr>
              <a:graphicFrameLocks noChangeAspect="1"/>
            </p:cNvGraphicFramePr>
            <p:nvPr/>
          </p:nvGraphicFramePr>
          <p:xfrm>
            <a:off x="1610" y="2387"/>
            <a:ext cx="130" cy="143"/>
          </p:xfrm>
          <a:graphic>
            <a:graphicData uri="http://schemas.openxmlformats.org/presentationml/2006/ole">
              <p:oleObj spid="_x0000_s71727" name="Ecuación" r:id="rId4" imgW="126720" imgH="139680" progId="Equation.3">
                <p:embed/>
              </p:oleObj>
            </a:graphicData>
          </a:graphic>
        </p:graphicFrame>
        <p:graphicFrame>
          <p:nvGraphicFramePr>
            <p:cNvPr id="71728" name="Object 48"/>
            <p:cNvGraphicFramePr>
              <a:graphicFrameLocks noChangeAspect="1"/>
            </p:cNvGraphicFramePr>
            <p:nvPr/>
          </p:nvGraphicFramePr>
          <p:xfrm>
            <a:off x="1610" y="3469"/>
            <a:ext cx="130" cy="182"/>
          </p:xfrm>
          <a:graphic>
            <a:graphicData uri="http://schemas.openxmlformats.org/presentationml/2006/ole">
              <p:oleObj spid="_x0000_s71728" name="Ecuación" r:id="rId5" imgW="126720" imgH="177480" progId="Equation.3">
                <p:embed/>
              </p:oleObj>
            </a:graphicData>
          </a:graphic>
        </p:graphicFrame>
        <p:graphicFrame>
          <p:nvGraphicFramePr>
            <p:cNvPr id="71729" name="Object 49"/>
            <p:cNvGraphicFramePr>
              <a:graphicFrameLocks noChangeAspect="1"/>
            </p:cNvGraphicFramePr>
            <p:nvPr/>
          </p:nvGraphicFramePr>
          <p:xfrm>
            <a:off x="1616" y="3864"/>
            <a:ext cx="117" cy="143"/>
          </p:xfrm>
          <a:graphic>
            <a:graphicData uri="http://schemas.openxmlformats.org/presentationml/2006/ole">
              <p:oleObj spid="_x0000_s71729" name="Ecuación" r:id="rId6" imgW="114120" imgH="139680" progId="Equation.3">
                <p:embed/>
              </p:oleObj>
            </a:graphicData>
          </a:graphic>
        </p:graphicFrame>
        <p:sp>
          <p:nvSpPr>
            <p:cNvPr id="71730" name="Line 50"/>
            <p:cNvSpPr>
              <a:spLocks noChangeShapeType="1"/>
            </p:cNvSpPr>
            <p:nvPr/>
          </p:nvSpPr>
          <p:spPr bwMode="auto">
            <a:xfrm>
              <a:off x="2038" y="2458"/>
              <a:ext cx="28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71735" name="Object 55"/>
            <p:cNvGraphicFramePr>
              <a:graphicFrameLocks noChangeAspect="1"/>
            </p:cNvGraphicFramePr>
            <p:nvPr/>
          </p:nvGraphicFramePr>
          <p:xfrm>
            <a:off x="3799" y="2697"/>
            <a:ext cx="208" cy="233"/>
          </p:xfrm>
          <a:graphic>
            <a:graphicData uri="http://schemas.openxmlformats.org/presentationml/2006/ole">
              <p:oleObj spid="_x0000_s71735" name="Ecuación" r:id="rId7" imgW="203040" imgH="228600" progId="Equation.3">
                <p:embed/>
              </p:oleObj>
            </a:graphicData>
          </a:graphic>
        </p:graphicFrame>
        <p:graphicFrame>
          <p:nvGraphicFramePr>
            <p:cNvPr id="71736" name="Object 56"/>
            <p:cNvGraphicFramePr>
              <a:graphicFrameLocks noChangeAspect="1"/>
            </p:cNvGraphicFramePr>
            <p:nvPr/>
          </p:nvGraphicFramePr>
          <p:xfrm>
            <a:off x="3192" y="2981"/>
            <a:ext cx="208" cy="234"/>
          </p:xfrm>
          <a:graphic>
            <a:graphicData uri="http://schemas.openxmlformats.org/presentationml/2006/ole">
              <p:oleObj spid="_x0000_s71736" name="Ecuación" r:id="rId8" imgW="203040" imgH="228600" progId="Equation.3">
                <p:embed/>
              </p:oleObj>
            </a:graphicData>
          </a:graphic>
        </p:graphicFrame>
        <p:graphicFrame>
          <p:nvGraphicFramePr>
            <p:cNvPr id="71737" name="Object 57"/>
            <p:cNvGraphicFramePr>
              <a:graphicFrameLocks noChangeAspect="1"/>
            </p:cNvGraphicFramePr>
            <p:nvPr/>
          </p:nvGraphicFramePr>
          <p:xfrm>
            <a:off x="4019" y="3058"/>
            <a:ext cx="208" cy="234"/>
          </p:xfrm>
          <a:graphic>
            <a:graphicData uri="http://schemas.openxmlformats.org/presentationml/2006/ole">
              <p:oleObj spid="_x0000_s71737" name="Ecuación" r:id="rId9" imgW="203040" imgH="228600" progId="Equation.3">
                <p:embed/>
              </p:oleObj>
            </a:graphicData>
          </a:graphic>
        </p:graphicFrame>
      </p:grpSp>
      <p:sp>
        <p:nvSpPr>
          <p:cNvPr id="71767" name="Rectangle 87"/>
          <p:cNvSpPr>
            <a:spLocks noChangeArrowheads="1"/>
          </p:cNvSpPr>
          <p:nvPr/>
        </p:nvSpPr>
        <p:spPr bwMode="auto">
          <a:xfrm>
            <a:off x="2484438" y="234950"/>
            <a:ext cx="40433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2400" b="1"/>
              <a:t>EQUIVALENTE ESTRELLA</a:t>
            </a:r>
          </a:p>
        </p:txBody>
      </p:sp>
      <p:graphicFrame>
        <p:nvGraphicFramePr>
          <p:cNvPr id="71768" name="Object 88"/>
          <p:cNvGraphicFramePr>
            <a:graphicFrameLocks noChangeAspect="1"/>
          </p:cNvGraphicFramePr>
          <p:nvPr/>
        </p:nvGraphicFramePr>
        <p:xfrm>
          <a:off x="7380288" y="3933825"/>
          <a:ext cx="1031875" cy="636588"/>
        </p:xfrm>
        <a:graphic>
          <a:graphicData uri="http://schemas.openxmlformats.org/presentationml/2006/ole">
            <p:oleObj spid="_x0000_s71768" name="Ecuación" r:id="rId10" imgW="634680" imgH="393480" progId="Equation.3">
              <p:embed/>
            </p:oleObj>
          </a:graphicData>
        </a:graphic>
      </p:graphicFrame>
      <p:graphicFrame>
        <p:nvGraphicFramePr>
          <p:cNvPr id="71769" name="Object 89"/>
          <p:cNvGraphicFramePr>
            <a:graphicFrameLocks noChangeAspect="1"/>
          </p:cNvGraphicFramePr>
          <p:nvPr/>
        </p:nvGraphicFramePr>
        <p:xfrm>
          <a:off x="7410450" y="5075238"/>
          <a:ext cx="969963" cy="368300"/>
        </p:xfrm>
        <a:graphic>
          <a:graphicData uri="http://schemas.openxmlformats.org/presentationml/2006/ole">
            <p:oleObj spid="_x0000_s71769" name="Ecuación" r:id="rId11" imgW="596880" imgH="228600" progId="Equation.3">
              <p:embed/>
            </p:oleObj>
          </a:graphicData>
        </a:graphic>
      </p:graphicFrame>
      <p:grpSp>
        <p:nvGrpSpPr>
          <p:cNvPr id="71783" name="Group 103"/>
          <p:cNvGrpSpPr>
            <a:grpSpLocks/>
          </p:cNvGrpSpPr>
          <p:nvPr/>
        </p:nvGrpSpPr>
        <p:grpSpPr bwMode="auto">
          <a:xfrm>
            <a:off x="2555875" y="857250"/>
            <a:ext cx="4362450" cy="2571750"/>
            <a:chOff x="1610" y="540"/>
            <a:chExt cx="2748" cy="1620"/>
          </a:xfrm>
        </p:grpSpPr>
        <p:sp>
          <p:nvSpPr>
            <p:cNvPr id="71771" name="Line 91"/>
            <p:cNvSpPr>
              <a:spLocks noChangeShapeType="1"/>
            </p:cNvSpPr>
            <p:nvPr/>
          </p:nvSpPr>
          <p:spPr bwMode="auto">
            <a:xfrm>
              <a:off x="3787" y="1752"/>
              <a:ext cx="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47" name="Line 67"/>
            <p:cNvSpPr>
              <a:spLocks noChangeShapeType="1"/>
            </p:cNvSpPr>
            <p:nvPr/>
          </p:nvSpPr>
          <p:spPr bwMode="auto">
            <a:xfrm>
              <a:off x="1896" y="647"/>
              <a:ext cx="175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48" name="Line 68"/>
            <p:cNvSpPr>
              <a:spLocks noChangeShapeType="1"/>
            </p:cNvSpPr>
            <p:nvPr/>
          </p:nvSpPr>
          <p:spPr bwMode="auto">
            <a:xfrm>
              <a:off x="3646" y="647"/>
              <a:ext cx="1" cy="2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56" name="Line 76"/>
            <p:cNvSpPr>
              <a:spLocks noChangeShapeType="1"/>
            </p:cNvSpPr>
            <p:nvPr/>
          </p:nvSpPr>
          <p:spPr bwMode="auto">
            <a:xfrm>
              <a:off x="3651" y="890"/>
              <a:ext cx="227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57" name="Line 77"/>
            <p:cNvSpPr>
              <a:spLocks noChangeShapeType="1"/>
            </p:cNvSpPr>
            <p:nvPr/>
          </p:nvSpPr>
          <p:spPr bwMode="auto">
            <a:xfrm>
              <a:off x="4241" y="1752"/>
              <a:ext cx="13" cy="3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58" name="Line 78"/>
            <p:cNvSpPr>
              <a:spLocks noChangeShapeType="1"/>
            </p:cNvSpPr>
            <p:nvPr/>
          </p:nvSpPr>
          <p:spPr bwMode="auto">
            <a:xfrm flipH="1">
              <a:off x="1860" y="2104"/>
              <a:ext cx="239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59" name="Line 79"/>
            <p:cNvSpPr>
              <a:spLocks noChangeShapeType="1"/>
            </p:cNvSpPr>
            <p:nvPr/>
          </p:nvSpPr>
          <p:spPr bwMode="auto">
            <a:xfrm flipH="1">
              <a:off x="1860" y="1749"/>
              <a:ext cx="128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71760" name="Object 80"/>
            <p:cNvGraphicFramePr>
              <a:graphicFrameLocks noChangeAspect="1"/>
            </p:cNvGraphicFramePr>
            <p:nvPr/>
          </p:nvGraphicFramePr>
          <p:xfrm>
            <a:off x="1610" y="540"/>
            <a:ext cx="130" cy="143"/>
          </p:xfrm>
          <a:graphic>
            <a:graphicData uri="http://schemas.openxmlformats.org/presentationml/2006/ole">
              <p:oleObj spid="_x0000_s71760" name="Ecuación" r:id="rId12" imgW="126720" imgH="139680" progId="Equation.3">
                <p:embed/>
              </p:oleObj>
            </a:graphicData>
          </a:graphic>
        </p:graphicFrame>
        <p:graphicFrame>
          <p:nvGraphicFramePr>
            <p:cNvPr id="71761" name="Object 81"/>
            <p:cNvGraphicFramePr>
              <a:graphicFrameLocks noChangeAspect="1"/>
            </p:cNvGraphicFramePr>
            <p:nvPr/>
          </p:nvGraphicFramePr>
          <p:xfrm>
            <a:off x="1610" y="1622"/>
            <a:ext cx="130" cy="182"/>
          </p:xfrm>
          <a:graphic>
            <a:graphicData uri="http://schemas.openxmlformats.org/presentationml/2006/ole">
              <p:oleObj spid="_x0000_s71761" name="Ecuación" r:id="rId13" imgW="126720" imgH="177480" progId="Equation.3">
                <p:embed/>
              </p:oleObj>
            </a:graphicData>
          </a:graphic>
        </p:graphicFrame>
        <p:graphicFrame>
          <p:nvGraphicFramePr>
            <p:cNvPr id="71762" name="Object 82"/>
            <p:cNvGraphicFramePr>
              <a:graphicFrameLocks noChangeAspect="1"/>
            </p:cNvGraphicFramePr>
            <p:nvPr/>
          </p:nvGraphicFramePr>
          <p:xfrm>
            <a:off x="1616" y="2017"/>
            <a:ext cx="117" cy="143"/>
          </p:xfrm>
          <a:graphic>
            <a:graphicData uri="http://schemas.openxmlformats.org/presentationml/2006/ole">
              <p:oleObj spid="_x0000_s71762" name="Ecuación" r:id="rId14" imgW="114120" imgH="139680" progId="Equation.3">
                <p:embed/>
              </p:oleObj>
            </a:graphicData>
          </a:graphic>
        </p:graphicFrame>
        <p:sp>
          <p:nvSpPr>
            <p:cNvPr id="71763" name="Line 83"/>
            <p:cNvSpPr>
              <a:spLocks noChangeShapeType="1"/>
            </p:cNvSpPr>
            <p:nvPr/>
          </p:nvSpPr>
          <p:spPr bwMode="auto">
            <a:xfrm>
              <a:off x="2038" y="611"/>
              <a:ext cx="28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70" name="Line 90"/>
            <p:cNvSpPr>
              <a:spLocks noChangeShapeType="1"/>
            </p:cNvSpPr>
            <p:nvPr/>
          </p:nvSpPr>
          <p:spPr bwMode="auto">
            <a:xfrm flipH="1">
              <a:off x="3470" y="890"/>
              <a:ext cx="181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73" name="Rectangle 93"/>
            <p:cNvSpPr>
              <a:spLocks noChangeArrowheads="1"/>
            </p:cNvSpPr>
            <p:nvPr/>
          </p:nvSpPr>
          <p:spPr bwMode="auto">
            <a:xfrm rot="1800000">
              <a:off x="3322" y="1203"/>
              <a:ext cx="181" cy="27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75" name="Line 95"/>
            <p:cNvSpPr>
              <a:spLocks noChangeShapeType="1"/>
            </p:cNvSpPr>
            <p:nvPr/>
          </p:nvSpPr>
          <p:spPr bwMode="auto">
            <a:xfrm flipH="1">
              <a:off x="3152" y="1434"/>
              <a:ext cx="182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76" name="Rectangle 96"/>
            <p:cNvSpPr>
              <a:spLocks noChangeArrowheads="1"/>
            </p:cNvSpPr>
            <p:nvPr/>
          </p:nvSpPr>
          <p:spPr bwMode="auto">
            <a:xfrm rot="19800000">
              <a:off x="3878" y="1162"/>
              <a:ext cx="181" cy="27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77" name="Line 97"/>
            <p:cNvSpPr>
              <a:spLocks noChangeShapeType="1"/>
            </p:cNvSpPr>
            <p:nvPr/>
          </p:nvSpPr>
          <p:spPr bwMode="auto">
            <a:xfrm flipH="1" flipV="1">
              <a:off x="4014" y="1434"/>
              <a:ext cx="227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71778" name="Object 98"/>
            <p:cNvGraphicFramePr>
              <a:graphicFrameLocks noChangeAspect="1"/>
            </p:cNvGraphicFramePr>
            <p:nvPr/>
          </p:nvGraphicFramePr>
          <p:xfrm>
            <a:off x="3016" y="1207"/>
            <a:ext cx="208" cy="233"/>
          </p:xfrm>
          <a:graphic>
            <a:graphicData uri="http://schemas.openxmlformats.org/presentationml/2006/ole">
              <p:oleObj spid="_x0000_s71778" name="Ecuación" r:id="rId15" imgW="203040" imgH="228600" progId="Equation.3">
                <p:embed/>
              </p:oleObj>
            </a:graphicData>
          </a:graphic>
        </p:graphicFrame>
        <p:sp>
          <p:nvSpPr>
            <p:cNvPr id="71779" name="Rectangle 99"/>
            <p:cNvSpPr>
              <a:spLocks noChangeArrowheads="1"/>
            </p:cNvSpPr>
            <p:nvPr/>
          </p:nvSpPr>
          <p:spPr bwMode="auto">
            <a:xfrm rot="5400000">
              <a:off x="3561" y="1616"/>
              <a:ext cx="181" cy="27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1780" name="Line 100"/>
            <p:cNvSpPr>
              <a:spLocks noChangeShapeType="1"/>
            </p:cNvSpPr>
            <p:nvPr/>
          </p:nvSpPr>
          <p:spPr bwMode="auto">
            <a:xfrm>
              <a:off x="3152" y="1752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71781" name="Object 101"/>
            <p:cNvGraphicFramePr>
              <a:graphicFrameLocks noChangeAspect="1"/>
            </p:cNvGraphicFramePr>
            <p:nvPr/>
          </p:nvGraphicFramePr>
          <p:xfrm>
            <a:off x="4150" y="1162"/>
            <a:ext cx="208" cy="233"/>
          </p:xfrm>
          <a:graphic>
            <a:graphicData uri="http://schemas.openxmlformats.org/presentationml/2006/ole">
              <p:oleObj spid="_x0000_s71781" name="Ecuación" r:id="rId16" imgW="203040" imgH="228600" progId="Equation.3">
                <p:embed/>
              </p:oleObj>
            </a:graphicData>
          </a:graphic>
        </p:graphicFrame>
        <p:graphicFrame>
          <p:nvGraphicFramePr>
            <p:cNvPr id="71782" name="Object 102"/>
            <p:cNvGraphicFramePr>
              <a:graphicFrameLocks noChangeAspect="1"/>
            </p:cNvGraphicFramePr>
            <p:nvPr/>
          </p:nvGraphicFramePr>
          <p:xfrm>
            <a:off x="3833" y="1752"/>
            <a:ext cx="208" cy="233"/>
          </p:xfrm>
          <a:graphic>
            <a:graphicData uri="http://schemas.openxmlformats.org/presentationml/2006/ole">
              <p:oleObj spid="_x0000_s71782" name="Ecuación" r:id="rId17" imgW="203040" imgH="2286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71472" y="428604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 smtClean="0"/>
              <a:t>Ejemplo: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71472" y="916528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dirty="0" smtClean="0"/>
              <a:t> Para el siguiente circuito, encontrar las corrientes de línea:</a:t>
            </a:r>
            <a:endParaRPr lang="es-EC" dirty="0"/>
          </a:p>
        </p:txBody>
      </p:sp>
      <p:grpSp>
        <p:nvGrpSpPr>
          <p:cNvPr id="25" name="24 Grupo"/>
          <p:cNvGrpSpPr/>
          <p:nvPr/>
        </p:nvGrpSpPr>
        <p:grpSpPr>
          <a:xfrm>
            <a:off x="357158" y="1571625"/>
            <a:ext cx="8496328" cy="2586025"/>
            <a:chOff x="571472" y="1905013"/>
            <a:chExt cx="8496328" cy="2586025"/>
          </a:xfrm>
        </p:grpSpPr>
        <p:pic>
          <p:nvPicPr>
            <p:cNvPr id="21094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1472" y="2285992"/>
              <a:ext cx="7769074" cy="2205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5" name="4 Objeto"/>
            <p:cNvGraphicFramePr>
              <a:graphicFrameLocks noChangeAspect="1"/>
            </p:cNvGraphicFramePr>
            <p:nvPr/>
          </p:nvGraphicFramePr>
          <p:xfrm>
            <a:off x="2571736" y="2571744"/>
            <a:ext cx="1183483" cy="300038"/>
          </p:xfrm>
          <a:graphic>
            <a:graphicData uri="http://schemas.openxmlformats.org/presentationml/2006/ole">
              <p:oleObj spid="_x0000_s210947" name="Ecuación" r:id="rId4" imgW="901440" imgH="228600" progId="Equation.3">
                <p:embed/>
              </p:oleObj>
            </a:graphicData>
          </a:graphic>
        </p:graphicFrame>
        <p:graphicFrame>
          <p:nvGraphicFramePr>
            <p:cNvPr id="210948" name="Object 4"/>
            <p:cNvGraphicFramePr>
              <a:graphicFrameLocks noChangeAspect="1"/>
            </p:cNvGraphicFramePr>
            <p:nvPr/>
          </p:nvGraphicFramePr>
          <p:xfrm>
            <a:off x="2571736" y="3200400"/>
            <a:ext cx="1182688" cy="300038"/>
          </p:xfrm>
          <a:graphic>
            <a:graphicData uri="http://schemas.openxmlformats.org/presentationml/2006/ole">
              <p:oleObj spid="_x0000_s210948" name="Ecuación" r:id="rId5" imgW="901440" imgH="228600" progId="Equation.3">
                <p:embed/>
              </p:oleObj>
            </a:graphicData>
          </a:graphic>
        </p:graphicFrame>
        <p:graphicFrame>
          <p:nvGraphicFramePr>
            <p:cNvPr id="210949" name="Object 5"/>
            <p:cNvGraphicFramePr>
              <a:graphicFrameLocks noChangeAspect="1"/>
            </p:cNvGraphicFramePr>
            <p:nvPr/>
          </p:nvGraphicFramePr>
          <p:xfrm>
            <a:off x="2571736" y="3746504"/>
            <a:ext cx="1182688" cy="300038"/>
          </p:xfrm>
          <a:graphic>
            <a:graphicData uri="http://schemas.openxmlformats.org/presentationml/2006/ole">
              <p:oleObj spid="_x0000_s210949" name="Ecuación" r:id="rId6" imgW="901440" imgH="228600" progId="Equation.3">
                <p:embed/>
              </p:oleObj>
            </a:graphicData>
          </a:graphic>
        </p:graphicFrame>
        <p:graphicFrame>
          <p:nvGraphicFramePr>
            <p:cNvPr id="8" name="7 Objeto"/>
            <p:cNvGraphicFramePr>
              <a:graphicFrameLocks noChangeAspect="1"/>
            </p:cNvGraphicFramePr>
            <p:nvPr/>
          </p:nvGraphicFramePr>
          <p:xfrm>
            <a:off x="787402" y="1939938"/>
            <a:ext cx="246062" cy="271463"/>
          </p:xfrm>
          <a:graphic>
            <a:graphicData uri="http://schemas.openxmlformats.org/presentationml/2006/ole">
              <p:oleObj spid="_x0000_s210950" name="Ecuación" r:id="rId7" imgW="126720" imgH="139680" progId="Equation.3">
                <p:embed/>
              </p:oleObj>
            </a:graphicData>
          </a:graphic>
        </p:graphicFrame>
        <p:graphicFrame>
          <p:nvGraphicFramePr>
            <p:cNvPr id="210951" name="Object 7"/>
            <p:cNvGraphicFramePr>
              <a:graphicFrameLocks noChangeAspect="1"/>
            </p:cNvGraphicFramePr>
            <p:nvPr/>
          </p:nvGraphicFramePr>
          <p:xfrm>
            <a:off x="1228727" y="1905013"/>
            <a:ext cx="246062" cy="344488"/>
          </p:xfrm>
          <a:graphic>
            <a:graphicData uri="http://schemas.openxmlformats.org/presentationml/2006/ole">
              <p:oleObj spid="_x0000_s210951" name="Ecuación" r:id="rId8" imgW="126720" imgH="177480" progId="Equation.3">
                <p:embed/>
              </p:oleObj>
            </a:graphicData>
          </a:graphic>
        </p:graphicFrame>
        <p:graphicFrame>
          <p:nvGraphicFramePr>
            <p:cNvPr id="210952" name="Object 8"/>
            <p:cNvGraphicFramePr>
              <a:graphicFrameLocks noChangeAspect="1"/>
            </p:cNvGraphicFramePr>
            <p:nvPr/>
          </p:nvGraphicFramePr>
          <p:xfrm>
            <a:off x="1670052" y="1941526"/>
            <a:ext cx="220662" cy="269875"/>
          </p:xfrm>
          <a:graphic>
            <a:graphicData uri="http://schemas.openxmlformats.org/presentationml/2006/ole">
              <p:oleObj spid="_x0000_s210952" name="Ecuación" r:id="rId9" imgW="114120" imgH="139680" progId="Equation.3">
                <p:embed/>
              </p:oleObj>
            </a:graphicData>
          </a:graphic>
        </p:graphicFrame>
        <p:graphicFrame>
          <p:nvGraphicFramePr>
            <p:cNvPr id="11" name="10 Objeto"/>
            <p:cNvGraphicFramePr>
              <a:graphicFrameLocks noChangeAspect="1"/>
            </p:cNvGraphicFramePr>
            <p:nvPr/>
          </p:nvGraphicFramePr>
          <p:xfrm>
            <a:off x="7353320" y="2725296"/>
            <a:ext cx="1714480" cy="300476"/>
          </p:xfrm>
          <a:graphic>
            <a:graphicData uri="http://schemas.openxmlformats.org/presentationml/2006/ole">
              <p:oleObj spid="_x0000_s210953" name="Ecuación" r:id="rId10" imgW="1231560" imgH="215640" progId="Equation.3">
                <p:embed/>
              </p:oleObj>
            </a:graphicData>
          </a:graphic>
        </p:graphicFrame>
        <p:graphicFrame>
          <p:nvGraphicFramePr>
            <p:cNvPr id="12" name="11 Objeto"/>
            <p:cNvGraphicFramePr>
              <a:graphicFrameLocks noChangeAspect="1"/>
            </p:cNvGraphicFramePr>
            <p:nvPr/>
          </p:nvGraphicFramePr>
          <p:xfrm>
            <a:off x="6000760" y="2786058"/>
            <a:ext cx="285752" cy="303612"/>
          </p:xfrm>
          <a:graphic>
            <a:graphicData uri="http://schemas.openxmlformats.org/presentationml/2006/ole">
              <p:oleObj spid="_x0000_s210954" name="Ecuación" r:id="rId11" imgW="203040" imgH="215640" progId="Equation.3">
                <p:embed/>
              </p:oleObj>
            </a:graphicData>
          </a:graphic>
        </p:graphicFrame>
        <p:graphicFrame>
          <p:nvGraphicFramePr>
            <p:cNvPr id="210955" name="Object 11"/>
            <p:cNvGraphicFramePr>
              <a:graphicFrameLocks noChangeAspect="1"/>
            </p:cNvGraphicFramePr>
            <p:nvPr/>
          </p:nvGraphicFramePr>
          <p:xfrm>
            <a:off x="6715142" y="3756030"/>
            <a:ext cx="285750" cy="303212"/>
          </p:xfrm>
          <a:graphic>
            <a:graphicData uri="http://schemas.openxmlformats.org/presentationml/2006/ole">
              <p:oleObj spid="_x0000_s210955" name="Ecuación" r:id="rId12" imgW="203040" imgH="215640" progId="Equation.3">
                <p:embed/>
              </p:oleObj>
            </a:graphicData>
          </a:graphic>
        </p:graphicFrame>
        <p:graphicFrame>
          <p:nvGraphicFramePr>
            <p:cNvPr id="210956" name="Object 12"/>
            <p:cNvGraphicFramePr>
              <a:graphicFrameLocks noChangeAspect="1"/>
            </p:cNvGraphicFramePr>
            <p:nvPr/>
          </p:nvGraphicFramePr>
          <p:xfrm>
            <a:off x="4437064" y="2635263"/>
            <a:ext cx="233363" cy="320675"/>
          </p:xfrm>
          <a:graphic>
            <a:graphicData uri="http://schemas.openxmlformats.org/presentationml/2006/ole">
              <p:oleObj spid="_x0000_s210956" name="Ecuación" r:id="rId13" imgW="164880" imgH="228600" progId="Equation.3">
                <p:embed/>
              </p:oleObj>
            </a:graphicData>
          </a:graphic>
        </p:graphicFrame>
        <p:graphicFrame>
          <p:nvGraphicFramePr>
            <p:cNvPr id="210957" name="Object 13"/>
            <p:cNvGraphicFramePr>
              <a:graphicFrameLocks noChangeAspect="1"/>
            </p:cNvGraphicFramePr>
            <p:nvPr/>
          </p:nvGraphicFramePr>
          <p:xfrm>
            <a:off x="5010152" y="3270263"/>
            <a:ext cx="231775" cy="320675"/>
          </p:xfrm>
          <a:graphic>
            <a:graphicData uri="http://schemas.openxmlformats.org/presentationml/2006/ole">
              <p:oleObj spid="_x0000_s210957" name="Ecuación" r:id="rId14" imgW="164880" imgH="228600" progId="Equation.3">
                <p:embed/>
              </p:oleObj>
            </a:graphicData>
          </a:graphic>
        </p:graphicFrame>
        <p:graphicFrame>
          <p:nvGraphicFramePr>
            <p:cNvPr id="210958" name="Object 14"/>
            <p:cNvGraphicFramePr>
              <a:graphicFrameLocks noChangeAspect="1"/>
            </p:cNvGraphicFramePr>
            <p:nvPr/>
          </p:nvGraphicFramePr>
          <p:xfrm>
            <a:off x="5160964" y="3857638"/>
            <a:ext cx="215900" cy="320675"/>
          </p:xfrm>
          <a:graphic>
            <a:graphicData uri="http://schemas.openxmlformats.org/presentationml/2006/ole">
              <p:oleObj spid="_x0000_s210958" name="Ecuación" r:id="rId15" imgW="152280" imgH="228600" progId="Equation.3">
                <p:embed/>
              </p:oleObj>
            </a:graphicData>
          </a:graphic>
        </p:graphicFrame>
        <p:cxnSp>
          <p:nvCxnSpPr>
            <p:cNvPr id="18" name="17 Conector recto de flecha"/>
            <p:cNvCxnSpPr/>
            <p:nvPr/>
          </p:nvCxnSpPr>
          <p:spPr>
            <a:xfrm>
              <a:off x="4357686" y="2643182"/>
              <a:ext cx="3571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 de flecha"/>
            <p:cNvCxnSpPr/>
            <p:nvPr/>
          </p:nvCxnSpPr>
          <p:spPr>
            <a:xfrm>
              <a:off x="4929190" y="3286124"/>
              <a:ext cx="42862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 de flecha"/>
            <p:cNvCxnSpPr/>
            <p:nvPr/>
          </p:nvCxnSpPr>
          <p:spPr>
            <a:xfrm>
              <a:off x="5072066" y="3857628"/>
              <a:ext cx="3571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25 CuadroTexto"/>
          <p:cNvSpPr txBox="1"/>
          <p:nvPr/>
        </p:nvSpPr>
        <p:spPr>
          <a:xfrm>
            <a:off x="1214414" y="442913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u="sng" dirty="0" smtClean="0"/>
              <a:t>Suponga:</a:t>
            </a:r>
            <a:endParaRPr lang="es-EC" u="sng" dirty="0"/>
          </a:p>
        </p:txBody>
      </p:sp>
      <p:graphicFrame>
        <p:nvGraphicFramePr>
          <p:cNvPr id="27" name="26 Objeto"/>
          <p:cNvGraphicFramePr>
            <a:graphicFrameLocks noChangeAspect="1"/>
          </p:cNvGraphicFramePr>
          <p:nvPr/>
        </p:nvGraphicFramePr>
        <p:xfrm>
          <a:off x="1214414" y="4857760"/>
          <a:ext cx="1976452" cy="428628"/>
        </p:xfrm>
        <a:graphic>
          <a:graphicData uri="http://schemas.openxmlformats.org/presentationml/2006/ole">
            <p:oleObj spid="_x0000_s210959" name="Ecuación" r:id="rId16" imgW="1054080" imgH="228600" progId="Equation.3">
              <p:embed/>
            </p:oleObj>
          </a:graphicData>
        </a:graphic>
      </p:graphicFrame>
      <p:sp>
        <p:nvSpPr>
          <p:cNvPr id="28" name="27 CuadroTexto"/>
          <p:cNvSpPr txBox="1"/>
          <p:nvPr/>
        </p:nvSpPr>
        <p:spPr>
          <a:xfrm>
            <a:off x="1214414" y="542926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Secuencia (+)</a:t>
            </a:r>
            <a:endParaRPr lang="es-EC" dirty="0"/>
          </a:p>
        </p:txBody>
      </p:sp>
      <p:sp>
        <p:nvSpPr>
          <p:cNvPr id="29" name="28 CuadroTexto"/>
          <p:cNvSpPr txBox="1"/>
          <p:nvPr/>
        </p:nvSpPr>
        <p:spPr>
          <a:xfrm>
            <a:off x="5000628" y="491705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Carga balanceada.</a:t>
            </a:r>
            <a:endParaRPr lang="es-EC" dirty="0"/>
          </a:p>
        </p:txBody>
      </p:sp>
      <p:sp>
        <p:nvSpPr>
          <p:cNvPr id="30" name="29 CuadroTexto"/>
          <p:cNvSpPr txBox="1"/>
          <p:nvPr/>
        </p:nvSpPr>
        <p:spPr>
          <a:xfrm>
            <a:off x="6858016" y="641725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i="1" dirty="0" smtClean="0"/>
              <a:t>Continúa...</a:t>
            </a:r>
            <a:endParaRPr lang="es-EC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6" grpId="0"/>
      <p:bldP spid="28" grpId="0"/>
      <p:bldP spid="29" grpId="0"/>
      <p:bldP spid="3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10" y="642918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Para simplificar nuestro análisis, vamos a convertir la carga a su equivalente en ESTRELLA:</a:t>
            </a:r>
            <a:endParaRPr lang="es-EC" dirty="0"/>
          </a:p>
        </p:txBody>
      </p:sp>
      <p:grpSp>
        <p:nvGrpSpPr>
          <p:cNvPr id="23" name="22 Grupo"/>
          <p:cNvGrpSpPr/>
          <p:nvPr/>
        </p:nvGrpSpPr>
        <p:grpSpPr>
          <a:xfrm>
            <a:off x="571472" y="1528763"/>
            <a:ext cx="8215370" cy="2757493"/>
            <a:chOff x="571472" y="1528763"/>
            <a:chExt cx="8215370" cy="2757493"/>
          </a:xfrm>
        </p:grpSpPr>
        <p:pic>
          <p:nvPicPr>
            <p:cNvPr id="21197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1472" y="1928802"/>
              <a:ext cx="8001056" cy="2247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4" name="3 Objeto"/>
            <p:cNvGraphicFramePr>
              <a:graphicFrameLocks noChangeAspect="1"/>
            </p:cNvGraphicFramePr>
            <p:nvPr/>
          </p:nvGraphicFramePr>
          <p:xfrm>
            <a:off x="571472" y="1571612"/>
            <a:ext cx="285752" cy="314327"/>
          </p:xfrm>
          <a:graphic>
            <a:graphicData uri="http://schemas.openxmlformats.org/presentationml/2006/ole">
              <p:oleObj spid="_x0000_s211971" name="Ecuación" r:id="rId4" imgW="126720" imgH="139680" progId="Equation.3">
                <p:embed/>
              </p:oleObj>
            </a:graphicData>
          </a:graphic>
        </p:graphicFrame>
        <p:graphicFrame>
          <p:nvGraphicFramePr>
            <p:cNvPr id="211972" name="Object 4"/>
            <p:cNvGraphicFramePr>
              <a:graphicFrameLocks noChangeAspect="1"/>
            </p:cNvGraphicFramePr>
            <p:nvPr/>
          </p:nvGraphicFramePr>
          <p:xfrm>
            <a:off x="1058863" y="1528763"/>
            <a:ext cx="285750" cy="400050"/>
          </p:xfrm>
          <a:graphic>
            <a:graphicData uri="http://schemas.openxmlformats.org/presentationml/2006/ole">
              <p:oleObj spid="_x0000_s211972" name="Ecuación" r:id="rId5" imgW="126720" imgH="177480" progId="Equation.3">
                <p:embed/>
              </p:oleObj>
            </a:graphicData>
          </a:graphic>
        </p:graphicFrame>
        <p:graphicFrame>
          <p:nvGraphicFramePr>
            <p:cNvPr id="211973" name="Object 5"/>
            <p:cNvGraphicFramePr>
              <a:graphicFrameLocks noChangeAspect="1"/>
            </p:cNvGraphicFramePr>
            <p:nvPr/>
          </p:nvGraphicFramePr>
          <p:xfrm>
            <a:off x="1514475" y="1571625"/>
            <a:ext cx="257175" cy="314325"/>
          </p:xfrm>
          <a:graphic>
            <a:graphicData uri="http://schemas.openxmlformats.org/presentationml/2006/ole">
              <p:oleObj spid="_x0000_s211973" name="Ecuación" r:id="rId6" imgW="114120" imgH="139680" progId="Equation.3">
                <p:embed/>
              </p:oleObj>
            </a:graphicData>
          </a:graphic>
        </p:graphicFrame>
        <p:graphicFrame>
          <p:nvGraphicFramePr>
            <p:cNvPr id="7" name="6 Objeto"/>
            <p:cNvGraphicFramePr>
              <a:graphicFrameLocks noChangeAspect="1"/>
            </p:cNvGraphicFramePr>
            <p:nvPr/>
          </p:nvGraphicFramePr>
          <p:xfrm>
            <a:off x="2459823" y="2238356"/>
            <a:ext cx="1183483" cy="300038"/>
          </p:xfrm>
          <a:graphic>
            <a:graphicData uri="http://schemas.openxmlformats.org/presentationml/2006/ole">
              <p:oleObj spid="_x0000_s211974" name="Ecuación" r:id="rId7" imgW="901440" imgH="228600" progId="Equation.3">
                <p:embed/>
              </p:oleObj>
            </a:graphicData>
          </a:graphic>
        </p:graphicFrame>
        <p:graphicFrame>
          <p:nvGraphicFramePr>
            <p:cNvPr id="8" name="7 Objeto"/>
            <p:cNvGraphicFramePr>
              <a:graphicFrameLocks noChangeAspect="1"/>
            </p:cNvGraphicFramePr>
            <p:nvPr/>
          </p:nvGraphicFramePr>
          <p:xfrm>
            <a:off x="2459823" y="2843210"/>
            <a:ext cx="1183483" cy="300038"/>
          </p:xfrm>
          <a:graphic>
            <a:graphicData uri="http://schemas.openxmlformats.org/presentationml/2006/ole">
              <p:oleObj spid="_x0000_s211975" name="Ecuación" r:id="rId8" imgW="901440" imgH="228600" progId="Equation.3">
                <p:embed/>
              </p:oleObj>
            </a:graphicData>
          </a:graphic>
        </p:graphicFrame>
        <p:graphicFrame>
          <p:nvGraphicFramePr>
            <p:cNvPr id="9" name="8 Objeto"/>
            <p:cNvGraphicFramePr>
              <a:graphicFrameLocks noChangeAspect="1"/>
            </p:cNvGraphicFramePr>
            <p:nvPr/>
          </p:nvGraphicFramePr>
          <p:xfrm>
            <a:off x="2459823" y="3414714"/>
            <a:ext cx="1183483" cy="300038"/>
          </p:xfrm>
          <a:graphic>
            <a:graphicData uri="http://schemas.openxmlformats.org/presentationml/2006/ole">
              <p:oleObj spid="_x0000_s211976" name="Ecuación" r:id="rId9" imgW="901440" imgH="228600" progId="Equation.3">
                <p:embed/>
              </p:oleObj>
            </a:graphicData>
          </a:graphic>
        </p:graphicFrame>
        <p:graphicFrame>
          <p:nvGraphicFramePr>
            <p:cNvPr id="10" name="9 Objeto"/>
            <p:cNvGraphicFramePr>
              <a:graphicFrameLocks noChangeAspect="1"/>
            </p:cNvGraphicFramePr>
            <p:nvPr/>
          </p:nvGraphicFramePr>
          <p:xfrm>
            <a:off x="7715272" y="2284406"/>
            <a:ext cx="337672" cy="358776"/>
          </p:xfrm>
          <a:graphic>
            <a:graphicData uri="http://schemas.openxmlformats.org/presentationml/2006/ole">
              <p:oleObj spid="_x0000_s211977" name="Ecuación" r:id="rId10" imgW="203040" imgH="215640" progId="Equation.3">
                <p:embed/>
              </p:oleObj>
            </a:graphicData>
          </a:graphic>
        </p:graphicFrame>
        <p:graphicFrame>
          <p:nvGraphicFramePr>
            <p:cNvPr id="211978" name="Object 10"/>
            <p:cNvGraphicFramePr>
              <a:graphicFrameLocks noChangeAspect="1"/>
            </p:cNvGraphicFramePr>
            <p:nvPr/>
          </p:nvGraphicFramePr>
          <p:xfrm>
            <a:off x="8358214" y="3143248"/>
            <a:ext cx="338138" cy="358775"/>
          </p:xfrm>
          <a:graphic>
            <a:graphicData uri="http://schemas.openxmlformats.org/presentationml/2006/ole">
              <p:oleObj spid="_x0000_s211978" name="Ecuación" r:id="rId11" imgW="203040" imgH="215640" progId="Equation.3">
                <p:embed/>
              </p:oleObj>
            </a:graphicData>
          </a:graphic>
        </p:graphicFrame>
        <p:graphicFrame>
          <p:nvGraphicFramePr>
            <p:cNvPr id="211979" name="Object 11"/>
            <p:cNvGraphicFramePr>
              <a:graphicFrameLocks noChangeAspect="1"/>
            </p:cNvGraphicFramePr>
            <p:nvPr/>
          </p:nvGraphicFramePr>
          <p:xfrm>
            <a:off x="6572264" y="3143248"/>
            <a:ext cx="338138" cy="358775"/>
          </p:xfrm>
          <a:graphic>
            <a:graphicData uri="http://schemas.openxmlformats.org/presentationml/2006/ole">
              <p:oleObj spid="_x0000_s211979" name="Ecuación" r:id="rId12" imgW="203040" imgH="215640" progId="Equation.3">
                <p:embed/>
              </p:oleObj>
            </a:graphicData>
          </a:graphic>
        </p:graphicFrame>
        <p:sp>
          <p:nvSpPr>
            <p:cNvPr id="13" name="12 Rectángulo redondeado"/>
            <p:cNvSpPr/>
            <p:nvPr/>
          </p:nvSpPr>
          <p:spPr>
            <a:xfrm>
              <a:off x="5786446" y="1857364"/>
              <a:ext cx="3000396" cy="2428892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graphicFrame>
          <p:nvGraphicFramePr>
            <p:cNvPr id="14" name="13 Objeto"/>
            <p:cNvGraphicFramePr>
              <a:graphicFrameLocks noChangeAspect="1"/>
            </p:cNvGraphicFramePr>
            <p:nvPr/>
          </p:nvGraphicFramePr>
          <p:xfrm>
            <a:off x="4929190" y="2343144"/>
            <a:ext cx="216694" cy="300038"/>
          </p:xfrm>
          <a:graphic>
            <a:graphicData uri="http://schemas.openxmlformats.org/presentationml/2006/ole">
              <p:oleObj spid="_x0000_s211980" name="Ecuación" r:id="rId13" imgW="164880" imgH="228600" progId="Equation.3">
                <p:embed/>
              </p:oleObj>
            </a:graphicData>
          </a:graphic>
        </p:graphicFrame>
        <p:graphicFrame>
          <p:nvGraphicFramePr>
            <p:cNvPr id="211981" name="Object 13"/>
            <p:cNvGraphicFramePr>
              <a:graphicFrameLocks noChangeAspect="1"/>
            </p:cNvGraphicFramePr>
            <p:nvPr/>
          </p:nvGraphicFramePr>
          <p:xfrm>
            <a:off x="4929190" y="2914648"/>
            <a:ext cx="217487" cy="300038"/>
          </p:xfrm>
          <a:graphic>
            <a:graphicData uri="http://schemas.openxmlformats.org/presentationml/2006/ole">
              <p:oleObj spid="_x0000_s211981" name="Ecuación" r:id="rId14" imgW="164880" imgH="228600" progId="Equation.3">
                <p:embed/>
              </p:oleObj>
            </a:graphicData>
          </a:graphic>
        </p:graphicFrame>
        <p:graphicFrame>
          <p:nvGraphicFramePr>
            <p:cNvPr id="211982" name="Object 14"/>
            <p:cNvGraphicFramePr>
              <a:graphicFrameLocks noChangeAspect="1"/>
            </p:cNvGraphicFramePr>
            <p:nvPr/>
          </p:nvGraphicFramePr>
          <p:xfrm>
            <a:off x="5076825" y="3629025"/>
            <a:ext cx="201613" cy="300038"/>
          </p:xfrm>
          <a:graphic>
            <a:graphicData uri="http://schemas.openxmlformats.org/presentationml/2006/ole">
              <p:oleObj spid="_x0000_s211982" name="Ecuación" r:id="rId15" imgW="152280" imgH="228600" progId="Equation.3">
                <p:embed/>
              </p:oleObj>
            </a:graphicData>
          </a:graphic>
        </p:graphicFrame>
        <p:cxnSp>
          <p:nvCxnSpPr>
            <p:cNvPr id="18" name="17 Conector recto de flecha"/>
            <p:cNvCxnSpPr/>
            <p:nvPr/>
          </p:nvCxnSpPr>
          <p:spPr>
            <a:xfrm>
              <a:off x="4929190" y="2357430"/>
              <a:ext cx="2857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 de flecha"/>
            <p:cNvCxnSpPr/>
            <p:nvPr/>
          </p:nvCxnSpPr>
          <p:spPr>
            <a:xfrm>
              <a:off x="4857752" y="2928934"/>
              <a:ext cx="3571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 de flecha"/>
            <p:cNvCxnSpPr/>
            <p:nvPr/>
          </p:nvCxnSpPr>
          <p:spPr>
            <a:xfrm>
              <a:off x="5072066" y="3643314"/>
              <a:ext cx="3571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4" name="23 Objeto"/>
          <p:cNvGraphicFramePr>
            <a:graphicFrameLocks noChangeAspect="1"/>
          </p:cNvGraphicFramePr>
          <p:nvPr/>
        </p:nvGraphicFramePr>
        <p:xfrm>
          <a:off x="1428728" y="4643446"/>
          <a:ext cx="1285884" cy="664374"/>
        </p:xfrm>
        <a:graphic>
          <a:graphicData uri="http://schemas.openxmlformats.org/presentationml/2006/ole">
            <p:oleObj spid="_x0000_s211983" name="Ecuación" r:id="rId16" imgW="761760" imgH="393480" progId="Equation.3">
              <p:embed/>
            </p:oleObj>
          </a:graphicData>
        </a:graphic>
      </p:graphicFrame>
      <p:graphicFrame>
        <p:nvGraphicFramePr>
          <p:cNvPr id="25" name="24 Objeto"/>
          <p:cNvGraphicFramePr>
            <a:graphicFrameLocks noChangeAspect="1"/>
          </p:cNvGraphicFramePr>
          <p:nvPr/>
        </p:nvGraphicFramePr>
        <p:xfrm>
          <a:off x="1357289" y="5357826"/>
          <a:ext cx="2322887" cy="642942"/>
        </p:xfrm>
        <a:graphic>
          <a:graphicData uri="http://schemas.openxmlformats.org/presentationml/2006/ole">
            <p:oleObj spid="_x0000_s211984" name="Ecuación" r:id="rId17" imgW="1422360" imgH="393480" progId="Equation.3">
              <p:embed/>
            </p:oleObj>
          </a:graphicData>
        </a:graphic>
      </p:graphicFrame>
      <p:graphicFrame>
        <p:nvGraphicFramePr>
          <p:cNvPr id="211985" name="Object 17"/>
          <p:cNvGraphicFramePr>
            <a:graphicFrameLocks noChangeAspect="1"/>
          </p:cNvGraphicFramePr>
          <p:nvPr/>
        </p:nvGraphicFramePr>
        <p:xfrm>
          <a:off x="1460500" y="6161088"/>
          <a:ext cx="2443163" cy="392112"/>
        </p:xfrm>
        <a:graphic>
          <a:graphicData uri="http://schemas.openxmlformats.org/presentationml/2006/ole">
            <p:oleObj spid="_x0000_s211985" name="Ecuación" r:id="rId18" imgW="1346040" imgH="215640" progId="Equation.3">
              <p:embed/>
            </p:oleObj>
          </a:graphicData>
        </a:graphic>
      </p:graphicFrame>
      <p:sp>
        <p:nvSpPr>
          <p:cNvPr id="27" name="26 CuadroTexto"/>
          <p:cNvSpPr txBox="1"/>
          <p:nvPr/>
        </p:nvSpPr>
        <p:spPr>
          <a:xfrm>
            <a:off x="5143504" y="4857760"/>
            <a:ext cx="36433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La impedancia de línea y las impedancias de la carga se encuentran en serie, por lo que se las puede sumar, y así simplificar el análisis…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1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3563938" y="2852738"/>
            <a:ext cx="22034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/>
              <a:t>CONEXIÓN DELTA</a:t>
            </a:r>
          </a:p>
        </p:txBody>
      </p:sp>
      <p:grpSp>
        <p:nvGrpSpPr>
          <p:cNvPr id="50181" name="Group 5"/>
          <p:cNvGrpSpPr>
            <a:grpSpLocks/>
          </p:cNvGrpSpPr>
          <p:nvPr/>
        </p:nvGrpSpPr>
        <p:grpSpPr bwMode="auto">
          <a:xfrm>
            <a:off x="2398713" y="547688"/>
            <a:ext cx="1165225" cy="1728787"/>
            <a:chOff x="695" y="1706"/>
            <a:chExt cx="734" cy="1089"/>
          </a:xfrm>
        </p:grpSpPr>
        <p:graphicFrame>
          <p:nvGraphicFramePr>
            <p:cNvPr id="50182" name="Object 6"/>
            <p:cNvGraphicFramePr>
              <a:graphicFrameLocks noChangeAspect="1"/>
            </p:cNvGraphicFramePr>
            <p:nvPr/>
          </p:nvGraphicFramePr>
          <p:xfrm>
            <a:off x="695" y="2281"/>
            <a:ext cx="384" cy="245"/>
          </p:xfrm>
          <a:graphic>
            <a:graphicData uri="http://schemas.openxmlformats.org/presentationml/2006/ole">
              <p:oleObj spid="_x0000_s50182" name="Ecuación" r:id="rId4" imgW="317160" imgH="203040" progId="Equation.3">
                <p:embed/>
              </p:oleObj>
            </a:graphicData>
          </a:graphic>
        </p:graphicFrame>
        <p:pic>
          <p:nvPicPr>
            <p:cNvPr id="50183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42" y="2069"/>
              <a:ext cx="387" cy="726"/>
            </a:xfrm>
            <a:prstGeom prst="rect">
              <a:avLst/>
            </a:prstGeom>
            <a:noFill/>
          </p:spPr>
        </p:pic>
        <p:graphicFrame>
          <p:nvGraphicFramePr>
            <p:cNvPr id="50184" name="Object 8"/>
            <p:cNvGraphicFramePr>
              <a:graphicFrameLocks noChangeAspect="1"/>
            </p:cNvGraphicFramePr>
            <p:nvPr/>
          </p:nvGraphicFramePr>
          <p:xfrm>
            <a:off x="1124" y="1798"/>
            <a:ext cx="123" cy="135"/>
          </p:xfrm>
          <a:graphic>
            <a:graphicData uri="http://schemas.openxmlformats.org/presentationml/2006/ole">
              <p:oleObj spid="_x0000_s50184" name="Ecuación" r:id="rId6" imgW="126720" imgH="139680" progId="Equation.3">
                <p:embed/>
              </p:oleObj>
            </a:graphicData>
          </a:graphic>
        </p:graphicFrame>
        <p:graphicFrame>
          <p:nvGraphicFramePr>
            <p:cNvPr id="50185" name="Object 9"/>
            <p:cNvGraphicFramePr>
              <a:graphicFrameLocks noChangeAspect="1"/>
            </p:cNvGraphicFramePr>
            <p:nvPr/>
          </p:nvGraphicFramePr>
          <p:xfrm>
            <a:off x="872" y="2568"/>
            <a:ext cx="147" cy="172"/>
          </p:xfrm>
          <a:graphic>
            <a:graphicData uri="http://schemas.openxmlformats.org/presentationml/2006/ole">
              <p:oleObj spid="_x0000_s50185" name="Ecuación" r:id="rId7" imgW="152280" imgH="177480" progId="Equation.3">
                <p:embed/>
              </p:oleObj>
            </a:graphicData>
          </a:graphic>
        </p:graphicFrame>
        <p:sp>
          <p:nvSpPr>
            <p:cNvPr id="50186" name="Line 10"/>
            <p:cNvSpPr>
              <a:spLocks noChangeShapeType="1"/>
            </p:cNvSpPr>
            <p:nvPr/>
          </p:nvSpPr>
          <p:spPr bwMode="auto">
            <a:xfrm flipV="1">
              <a:off x="1292" y="1706"/>
              <a:ext cx="0" cy="409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50187" name="Group 11"/>
          <p:cNvGrpSpPr>
            <a:grpSpLocks/>
          </p:cNvGrpSpPr>
          <p:nvPr/>
        </p:nvGrpSpPr>
        <p:grpSpPr bwMode="auto">
          <a:xfrm>
            <a:off x="4084638" y="549275"/>
            <a:ext cx="1201737" cy="1712913"/>
            <a:chOff x="1756" y="1706"/>
            <a:chExt cx="757" cy="1079"/>
          </a:xfrm>
        </p:grpSpPr>
        <p:graphicFrame>
          <p:nvGraphicFramePr>
            <p:cNvPr id="50188" name="Object 12"/>
            <p:cNvGraphicFramePr>
              <a:graphicFrameLocks noChangeAspect="1"/>
            </p:cNvGraphicFramePr>
            <p:nvPr/>
          </p:nvGraphicFramePr>
          <p:xfrm>
            <a:off x="1756" y="2226"/>
            <a:ext cx="383" cy="246"/>
          </p:xfrm>
          <a:graphic>
            <a:graphicData uri="http://schemas.openxmlformats.org/presentationml/2006/ole">
              <p:oleObj spid="_x0000_s50188" name="Ecuación" r:id="rId8" imgW="317160" imgH="203040" progId="Equation.3">
                <p:embed/>
              </p:oleObj>
            </a:graphicData>
          </a:graphic>
        </p:graphicFrame>
        <p:pic>
          <p:nvPicPr>
            <p:cNvPr id="50189" name="Picture 1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126" y="2059"/>
              <a:ext cx="387" cy="726"/>
            </a:xfrm>
            <a:prstGeom prst="rect">
              <a:avLst/>
            </a:prstGeom>
            <a:noFill/>
          </p:spPr>
        </p:pic>
        <p:graphicFrame>
          <p:nvGraphicFramePr>
            <p:cNvPr id="50190" name="Object 14"/>
            <p:cNvGraphicFramePr>
              <a:graphicFrameLocks noChangeAspect="1"/>
            </p:cNvGraphicFramePr>
            <p:nvPr/>
          </p:nvGraphicFramePr>
          <p:xfrm>
            <a:off x="2168" y="1797"/>
            <a:ext cx="122" cy="172"/>
          </p:xfrm>
          <a:graphic>
            <a:graphicData uri="http://schemas.openxmlformats.org/presentationml/2006/ole">
              <p:oleObj spid="_x0000_s50190" name="Ecuación" r:id="rId9" imgW="126720" imgH="177480" progId="Equation.3">
                <p:embed/>
              </p:oleObj>
            </a:graphicData>
          </a:graphic>
        </p:graphicFrame>
        <p:graphicFrame>
          <p:nvGraphicFramePr>
            <p:cNvPr id="50191" name="Object 15"/>
            <p:cNvGraphicFramePr>
              <a:graphicFrameLocks noChangeAspect="1"/>
            </p:cNvGraphicFramePr>
            <p:nvPr/>
          </p:nvGraphicFramePr>
          <p:xfrm>
            <a:off x="1951" y="2513"/>
            <a:ext cx="135" cy="172"/>
          </p:xfrm>
          <a:graphic>
            <a:graphicData uri="http://schemas.openxmlformats.org/presentationml/2006/ole">
              <p:oleObj spid="_x0000_s50191" name="Ecuación" r:id="rId10" imgW="139680" imgH="177480" progId="Equation.3">
                <p:embed/>
              </p:oleObj>
            </a:graphicData>
          </a:graphic>
        </p:graphicFrame>
        <p:sp>
          <p:nvSpPr>
            <p:cNvPr id="50192" name="Line 16"/>
            <p:cNvSpPr>
              <a:spLocks noChangeShapeType="1"/>
            </p:cNvSpPr>
            <p:nvPr/>
          </p:nvSpPr>
          <p:spPr bwMode="auto">
            <a:xfrm flipV="1">
              <a:off x="2381" y="1706"/>
              <a:ext cx="0" cy="409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50193" name="Group 17"/>
          <p:cNvGrpSpPr>
            <a:grpSpLocks/>
          </p:cNvGrpSpPr>
          <p:nvPr/>
        </p:nvGrpSpPr>
        <p:grpSpPr bwMode="auto">
          <a:xfrm>
            <a:off x="5757863" y="549275"/>
            <a:ext cx="1190625" cy="1700213"/>
            <a:chOff x="2810" y="1706"/>
            <a:chExt cx="750" cy="1071"/>
          </a:xfrm>
        </p:grpSpPr>
        <p:graphicFrame>
          <p:nvGraphicFramePr>
            <p:cNvPr id="50194" name="Object 18"/>
            <p:cNvGraphicFramePr>
              <a:graphicFrameLocks noChangeAspect="1"/>
            </p:cNvGraphicFramePr>
            <p:nvPr/>
          </p:nvGraphicFramePr>
          <p:xfrm>
            <a:off x="2810" y="2218"/>
            <a:ext cx="368" cy="245"/>
          </p:xfrm>
          <a:graphic>
            <a:graphicData uri="http://schemas.openxmlformats.org/presentationml/2006/ole">
              <p:oleObj spid="_x0000_s50194" name="Ecuación" r:id="rId11" imgW="304560" imgH="203040" progId="Equation.3">
                <p:embed/>
              </p:oleObj>
            </a:graphicData>
          </a:graphic>
        </p:graphicFrame>
        <p:pic>
          <p:nvPicPr>
            <p:cNvPr id="50195" name="Picture 1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173" y="2051"/>
              <a:ext cx="387" cy="726"/>
            </a:xfrm>
            <a:prstGeom prst="rect">
              <a:avLst/>
            </a:prstGeom>
            <a:noFill/>
          </p:spPr>
        </p:pic>
        <p:graphicFrame>
          <p:nvGraphicFramePr>
            <p:cNvPr id="50196" name="Object 20"/>
            <p:cNvGraphicFramePr>
              <a:graphicFrameLocks noChangeAspect="1"/>
            </p:cNvGraphicFramePr>
            <p:nvPr/>
          </p:nvGraphicFramePr>
          <p:xfrm>
            <a:off x="3178" y="1842"/>
            <a:ext cx="110" cy="135"/>
          </p:xfrm>
          <a:graphic>
            <a:graphicData uri="http://schemas.openxmlformats.org/presentationml/2006/ole">
              <p:oleObj spid="_x0000_s50196" name="Ecuación" r:id="rId12" imgW="114120" imgH="139680" progId="Equation.3">
                <p:embed/>
              </p:oleObj>
            </a:graphicData>
          </a:graphic>
        </p:graphicFrame>
        <p:graphicFrame>
          <p:nvGraphicFramePr>
            <p:cNvPr id="50197" name="Object 21"/>
            <p:cNvGraphicFramePr>
              <a:graphicFrameLocks noChangeAspect="1"/>
            </p:cNvGraphicFramePr>
            <p:nvPr/>
          </p:nvGraphicFramePr>
          <p:xfrm>
            <a:off x="3071" y="2532"/>
            <a:ext cx="134" cy="172"/>
          </p:xfrm>
          <a:graphic>
            <a:graphicData uri="http://schemas.openxmlformats.org/presentationml/2006/ole">
              <p:oleObj spid="_x0000_s50197" name="Ecuación" r:id="rId13" imgW="139680" imgH="177480" progId="Equation.3">
                <p:embed/>
              </p:oleObj>
            </a:graphicData>
          </a:graphic>
        </p:graphicFrame>
        <p:sp>
          <p:nvSpPr>
            <p:cNvPr id="50198" name="Line 22"/>
            <p:cNvSpPr>
              <a:spLocks noChangeShapeType="1"/>
            </p:cNvSpPr>
            <p:nvPr/>
          </p:nvSpPr>
          <p:spPr bwMode="auto">
            <a:xfrm flipV="1">
              <a:off x="3424" y="1706"/>
              <a:ext cx="0" cy="409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50199" name="Group 23"/>
          <p:cNvGrpSpPr>
            <a:grpSpLocks/>
          </p:cNvGrpSpPr>
          <p:nvPr/>
        </p:nvGrpSpPr>
        <p:grpSpPr bwMode="auto">
          <a:xfrm>
            <a:off x="3348038" y="982663"/>
            <a:ext cx="1728787" cy="1150937"/>
            <a:chOff x="1337" y="1979"/>
            <a:chExt cx="1044" cy="725"/>
          </a:xfrm>
        </p:grpSpPr>
        <p:sp>
          <p:nvSpPr>
            <p:cNvPr id="50200" name="Line 24"/>
            <p:cNvSpPr>
              <a:spLocks noChangeShapeType="1"/>
            </p:cNvSpPr>
            <p:nvPr/>
          </p:nvSpPr>
          <p:spPr bwMode="auto">
            <a:xfrm>
              <a:off x="1337" y="2704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01" name="Line 25"/>
            <p:cNvSpPr>
              <a:spLocks noChangeShapeType="1"/>
            </p:cNvSpPr>
            <p:nvPr/>
          </p:nvSpPr>
          <p:spPr bwMode="auto">
            <a:xfrm flipV="1">
              <a:off x="1746" y="1979"/>
              <a:ext cx="0" cy="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02" name="Line 26"/>
            <p:cNvSpPr>
              <a:spLocks noChangeShapeType="1"/>
            </p:cNvSpPr>
            <p:nvPr/>
          </p:nvSpPr>
          <p:spPr bwMode="auto">
            <a:xfrm>
              <a:off x="1746" y="1979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03" name="Line 27"/>
            <p:cNvSpPr>
              <a:spLocks noChangeShapeType="1"/>
            </p:cNvSpPr>
            <p:nvPr/>
          </p:nvSpPr>
          <p:spPr bwMode="auto">
            <a:xfrm>
              <a:off x="2381" y="1979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50204" name="Group 28"/>
          <p:cNvGrpSpPr>
            <a:grpSpLocks/>
          </p:cNvGrpSpPr>
          <p:nvPr/>
        </p:nvGrpSpPr>
        <p:grpSpPr bwMode="auto">
          <a:xfrm>
            <a:off x="5076825" y="982663"/>
            <a:ext cx="1657350" cy="1150937"/>
            <a:chOff x="1337" y="1979"/>
            <a:chExt cx="1044" cy="725"/>
          </a:xfrm>
        </p:grpSpPr>
        <p:sp>
          <p:nvSpPr>
            <p:cNvPr id="50205" name="Line 29"/>
            <p:cNvSpPr>
              <a:spLocks noChangeShapeType="1"/>
            </p:cNvSpPr>
            <p:nvPr/>
          </p:nvSpPr>
          <p:spPr bwMode="auto">
            <a:xfrm>
              <a:off x="1337" y="2704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auto">
            <a:xfrm flipV="1">
              <a:off x="1746" y="1979"/>
              <a:ext cx="0" cy="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07" name="Line 31"/>
            <p:cNvSpPr>
              <a:spLocks noChangeShapeType="1"/>
            </p:cNvSpPr>
            <p:nvPr/>
          </p:nvSpPr>
          <p:spPr bwMode="auto">
            <a:xfrm>
              <a:off x="1746" y="1979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08" name="Line 32"/>
            <p:cNvSpPr>
              <a:spLocks noChangeShapeType="1"/>
            </p:cNvSpPr>
            <p:nvPr/>
          </p:nvSpPr>
          <p:spPr bwMode="auto">
            <a:xfrm>
              <a:off x="2381" y="1979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50209" name="Group 33"/>
          <p:cNvGrpSpPr>
            <a:grpSpLocks/>
          </p:cNvGrpSpPr>
          <p:nvPr/>
        </p:nvGrpSpPr>
        <p:grpSpPr bwMode="auto">
          <a:xfrm>
            <a:off x="2124075" y="982663"/>
            <a:ext cx="4824413" cy="1511300"/>
            <a:chOff x="521" y="1979"/>
            <a:chExt cx="3039" cy="952"/>
          </a:xfrm>
        </p:grpSpPr>
        <p:sp>
          <p:nvSpPr>
            <p:cNvPr id="50210" name="Line 34"/>
            <p:cNvSpPr>
              <a:spLocks noChangeShapeType="1"/>
            </p:cNvSpPr>
            <p:nvPr/>
          </p:nvSpPr>
          <p:spPr bwMode="auto">
            <a:xfrm>
              <a:off x="3424" y="2704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11" name="Line 35"/>
            <p:cNvSpPr>
              <a:spLocks noChangeShapeType="1"/>
            </p:cNvSpPr>
            <p:nvPr/>
          </p:nvSpPr>
          <p:spPr bwMode="auto">
            <a:xfrm>
              <a:off x="3560" y="2704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12" name="Line 36"/>
            <p:cNvSpPr>
              <a:spLocks noChangeShapeType="1"/>
            </p:cNvSpPr>
            <p:nvPr/>
          </p:nvSpPr>
          <p:spPr bwMode="auto">
            <a:xfrm flipH="1">
              <a:off x="521" y="2931"/>
              <a:ext cx="30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13" name="Line 37"/>
            <p:cNvSpPr>
              <a:spLocks noChangeShapeType="1"/>
            </p:cNvSpPr>
            <p:nvPr/>
          </p:nvSpPr>
          <p:spPr bwMode="auto">
            <a:xfrm flipV="1">
              <a:off x="521" y="1979"/>
              <a:ext cx="0" cy="9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auto">
            <a:xfrm>
              <a:off x="521" y="1979"/>
              <a:ext cx="7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15" name="Line 39"/>
            <p:cNvSpPr>
              <a:spLocks noChangeShapeType="1"/>
            </p:cNvSpPr>
            <p:nvPr/>
          </p:nvSpPr>
          <p:spPr bwMode="auto">
            <a:xfrm flipV="1">
              <a:off x="1292" y="1979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50256" name="Group 80"/>
          <p:cNvGrpSpPr>
            <a:grpSpLocks/>
          </p:cNvGrpSpPr>
          <p:nvPr/>
        </p:nvGrpSpPr>
        <p:grpSpPr bwMode="auto">
          <a:xfrm>
            <a:off x="2771775" y="3789363"/>
            <a:ext cx="3663950" cy="1944687"/>
            <a:chOff x="1797" y="2387"/>
            <a:chExt cx="2308" cy="1225"/>
          </a:xfrm>
        </p:grpSpPr>
        <p:pic>
          <p:nvPicPr>
            <p:cNvPr id="50237" name="Picture 61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927" y="2433"/>
              <a:ext cx="1270" cy="1024"/>
            </a:xfrm>
            <a:prstGeom prst="rect">
              <a:avLst/>
            </a:prstGeom>
            <a:noFill/>
          </p:spPr>
        </p:pic>
        <p:sp>
          <p:nvSpPr>
            <p:cNvPr id="50240" name="Line 64"/>
            <p:cNvSpPr>
              <a:spLocks noChangeShapeType="1"/>
            </p:cNvSpPr>
            <p:nvPr/>
          </p:nvSpPr>
          <p:spPr bwMode="auto">
            <a:xfrm flipV="1">
              <a:off x="2607" y="2432"/>
              <a:ext cx="1498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41" name="Line 65"/>
            <p:cNvSpPr>
              <a:spLocks noChangeShapeType="1"/>
            </p:cNvSpPr>
            <p:nvPr/>
          </p:nvSpPr>
          <p:spPr bwMode="auto">
            <a:xfrm>
              <a:off x="2970" y="3204"/>
              <a:ext cx="113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42" name="Line 66"/>
            <p:cNvSpPr>
              <a:spLocks noChangeShapeType="1"/>
            </p:cNvSpPr>
            <p:nvPr/>
          </p:nvSpPr>
          <p:spPr bwMode="auto">
            <a:xfrm>
              <a:off x="2154" y="3204"/>
              <a:ext cx="0" cy="4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0243" name="Line 67"/>
            <p:cNvSpPr>
              <a:spLocks noChangeShapeType="1"/>
            </p:cNvSpPr>
            <p:nvPr/>
          </p:nvSpPr>
          <p:spPr bwMode="auto">
            <a:xfrm>
              <a:off x="2154" y="3612"/>
              <a:ext cx="195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50244" name="Object 68"/>
            <p:cNvGraphicFramePr>
              <a:graphicFrameLocks noChangeAspect="1"/>
            </p:cNvGraphicFramePr>
            <p:nvPr/>
          </p:nvGraphicFramePr>
          <p:xfrm>
            <a:off x="2971" y="2659"/>
            <a:ext cx="352" cy="246"/>
          </p:xfrm>
          <a:graphic>
            <a:graphicData uri="http://schemas.openxmlformats.org/presentationml/2006/ole">
              <p:oleObj spid="_x0000_s50244" name="Ecuación" r:id="rId15" imgW="291960" imgH="203040" progId="Equation.3">
                <p:embed/>
              </p:oleObj>
            </a:graphicData>
          </a:graphic>
        </p:graphicFrame>
        <p:graphicFrame>
          <p:nvGraphicFramePr>
            <p:cNvPr id="50245" name="Object 69"/>
            <p:cNvGraphicFramePr>
              <a:graphicFrameLocks noChangeAspect="1"/>
            </p:cNvGraphicFramePr>
            <p:nvPr/>
          </p:nvGraphicFramePr>
          <p:xfrm>
            <a:off x="1882" y="2614"/>
            <a:ext cx="352" cy="246"/>
          </p:xfrm>
          <a:graphic>
            <a:graphicData uri="http://schemas.openxmlformats.org/presentationml/2006/ole">
              <p:oleObj spid="_x0000_s50245" name="Ecuación" r:id="rId16" imgW="291960" imgH="203040" progId="Equation.3">
                <p:embed/>
              </p:oleObj>
            </a:graphicData>
          </a:graphic>
        </p:graphicFrame>
        <p:graphicFrame>
          <p:nvGraphicFramePr>
            <p:cNvPr id="50246" name="Object 70"/>
            <p:cNvGraphicFramePr>
              <a:graphicFrameLocks noChangeAspect="1"/>
            </p:cNvGraphicFramePr>
            <p:nvPr/>
          </p:nvGraphicFramePr>
          <p:xfrm>
            <a:off x="2381" y="3275"/>
            <a:ext cx="352" cy="246"/>
          </p:xfrm>
          <a:graphic>
            <a:graphicData uri="http://schemas.openxmlformats.org/presentationml/2006/ole">
              <p:oleObj spid="_x0000_s50246" name="Ecuación" r:id="rId17" imgW="291960" imgH="203040" progId="Equation.3">
                <p:embed/>
              </p:oleObj>
            </a:graphicData>
          </a:graphic>
        </p:graphicFrame>
        <p:graphicFrame>
          <p:nvGraphicFramePr>
            <p:cNvPr id="50247" name="Object 71"/>
            <p:cNvGraphicFramePr>
              <a:graphicFrameLocks noChangeAspect="1"/>
            </p:cNvGraphicFramePr>
            <p:nvPr/>
          </p:nvGraphicFramePr>
          <p:xfrm>
            <a:off x="2653" y="2478"/>
            <a:ext cx="123" cy="135"/>
          </p:xfrm>
          <a:graphic>
            <a:graphicData uri="http://schemas.openxmlformats.org/presentationml/2006/ole">
              <p:oleObj spid="_x0000_s50247" name="Ecuación" r:id="rId18" imgW="126720" imgH="139680" progId="Equation.3">
                <p:embed/>
              </p:oleObj>
            </a:graphicData>
          </a:graphic>
        </p:graphicFrame>
        <p:graphicFrame>
          <p:nvGraphicFramePr>
            <p:cNvPr id="50248" name="Object 72"/>
            <p:cNvGraphicFramePr>
              <a:graphicFrameLocks noChangeAspect="1"/>
            </p:cNvGraphicFramePr>
            <p:nvPr/>
          </p:nvGraphicFramePr>
          <p:xfrm>
            <a:off x="3198" y="2976"/>
            <a:ext cx="147" cy="172"/>
          </p:xfrm>
          <a:graphic>
            <a:graphicData uri="http://schemas.openxmlformats.org/presentationml/2006/ole">
              <p:oleObj spid="_x0000_s50248" name="Ecuación" r:id="rId19" imgW="152280" imgH="177480" progId="Equation.3">
                <p:embed/>
              </p:oleObj>
            </a:graphicData>
          </a:graphic>
        </p:graphicFrame>
        <p:graphicFrame>
          <p:nvGraphicFramePr>
            <p:cNvPr id="50249" name="Object 73"/>
            <p:cNvGraphicFramePr>
              <a:graphicFrameLocks noChangeAspect="1"/>
            </p:cNvGraphicFramePr>
            <p:nvPr/>
          </p:nvGraphicFramePr>
          <p:xfrm>
            <a:off x="1979" y="3249"/>
            <a:ext cx="134" cy="172"/>
          </p:xfrm>
          <a:graphic>
            <a:graphicData uri="http://schemas.openxmlformats.org/presentationml/2006/ole">
              <p:oleObj spid="_x0000_s50249" name="Ecuación" r:id="rId20" imgW="139680" imgH="177480" progId="Equation.3">
                <p:embed/>
              </p:oleObj>
            </a:graphicData>
          </a:graphic>
        </p:graphicFrame>
        <p:graphicFrame>
          <p:nvGraphicFramePr>
            <p:cNvPr id="50250" name="Object 74"/>
            <p:cNvGraphicFramePr>
              <a:graphicFrameLocks noChangeAspect="1"/>
            </p:cNvGraphicFramePr>
            <p:nvPr/>
          </p:nvGraphicFramePr>
          <p:xfrm>
            <a:off x="2971" y="3277"/>
            <a:ext cx="123" cy="171"/>
          </p:xfrm>
          <a:graphic>
            <a:graphicData uri="http://schemas.openxmlformats.org/presentationml/2006/ole">
              <p:oleObj spid="_x0000_s50250" name="Ecuación" r:id="rId21" imgW="126720" imgH="177480" progId="Equation.3">
                <p:embed/>
              </p:oleObj>
            </a:graphicData>
          </a:graphic>
        </p:graphicFrame>
        <p:graphicFrame>
          <p:nvGraphicFramePr>
            <p:cNvPr id="50251" name="Object 75"/>
            <p:cNvGraphicFramePr>
              <a:graphicFrameLocks noChangeAspect="1"/>
            </p:cNvGraphicFramePr>
            <p:nvPr/>
          </p:nvGraphicFramePr>
          <p:xfrm>
            <a:off x="1797" y="2994"/>
            <a:ext cx="111" cy="135"/>
          </p:xfrm>
          <a:graphic>
            <a:graphicData uri="http://schemas.openxmlformats.org/presentationml/2006/ole">
              <p:oleObj spid="_x0000_s50251" name="Ecuación" r:id="rId22" imgW="114120" imgH="139680" progId="Equation.3">
                <p:embed/>
              </p:oleObj>
            </a:graphicData>
          </a:graphic>
        </p:graphicFrame>
        <p:graphicFrame>
          <p:nvGraphicFramePr>
            <p:cNvPr id="50252" name="Object 76"/>
            <p:cNvGraphicFramePr>
              <a:graphicFrameLocks noChangeAspect="1"/>
            </p:cNvGraphicFramePr>
            <p:nvPr/>
          </p:nvGraphicFramePr>
          <p:xfrm>
            <a:off x="2200" y="2387"/>
            <a:ext cx="134" cy="172"/>
          </p:xfrm>
          <a:graphic>
            <a:graphicData uri="http://schemas.openxmlformats.org/presentationml/2006/ole">
              <p:oleObj spid="_x0000_s50252" name="Ecuación" r:id="rId23" imgW="139680" imgH="177480" progId="Equation.3">
                <p:embed/>
              </p:oleObj>
            </a:graphicData>
          </a:graphic>
        </p:graphicFrame>
      </p:grpSp>
      <p:graphicFrame>
        <p:nvGraphicFramePr>
          <p:cNvPr id="50253" name="Object 77"/>
          <p:cNvGraphicFramePr>
            <a:graphicFrameLocks noChangeAspect="1"/>
          </p:cNvGraphicFramePr>
          <p:nvPr/>
        </p:nvGraphicFramePr>
        <p:xfrm>
          <a:off x="6732588" y="3644900"/>
          <a:ext cx="195262" cy="214313"/>
        </p:xfrm>
        <a:graphic>
          <a:graphicData uri="http://schemas.openxmlformats.org/presentationml/2006/ole">
            <p:oleObj spid="_x0000_s50253" name="Ecuación" r:id="rId24" imgW="126720" imgH="139680" progId="Equation.3">
              <p:embed/>
            </p:oleObj>
          </a:graphicData>
        </a:graphic>
      </p:graphicFrame>
      <p:graphicFrame>
        <p:nvGraphicFramePr>
          <p:cNvPr id="50254" name="Object 78"/>
          <p:cNvGraphicFramePr>
            <a:graphicFrameLocks noChangeAspect="1"/>
          </p:cNvGraphicFramePr>
          <p:nvPr/>
        </p:nvGraphicFramePr>
        <p:xfrm>
          <a:off x="6732588" y="4797425"/>
          <a:ext cx="195262" cy="271463"/>
        </p:xfrm>
        <a:graphic>
          <a:graphicData uri="http://schemas.openxmlformats.org/presentationml/2006/ole">
            <p:oleObj spid="_x0000_s50254" name="Ecuación" r:id="rId25" imgW="126720" imgH="177480" progId="Equation.3">
              <p:embed/>
            </p:oleObj>
          </a:graphicData>
        </a:graphic>
      </p:graphicFrame>
      <p:graphicFrame>
        <p:nvGraphicFramePr>
          <p:cNvPr id="50255" name="Object 79"/>
          <p:cNvGraphicFramePr>
            <a:graphicFrameLocks noChangeAspect="1"/>
          </p:cNvGraphicFramePr>
          <p:nvPr/>
        </p:nvGraphicFramePr>
        <p:xfrm>
          <a:off x="6732588" y="5516563"/>
          <a:ext cx="176212" cy="214312"/>
        </p:xfrm>
        <a:graphic>
          <a:graphicData uri="http://schemas.openxmlformats.org/presentationml/2006/ole">
            <p:oleObj spid="_x0000_s50255" name="Ecuación" r:id="rId26" imgW="114120" imgH="1396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0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0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0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2000"/>
                                        <p:tgtEl>
                                          <p:spTgt spid="5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Rectángulo"/>
          <p:cNvSpPr/>
          <p:nvPr/>
        </p:nvSpPr>
        <p:spPr>
          <a:xfrm>
            <a:off x="500034" y="4643446"/>
            <a:ext cx="8429684" cy="20002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tint val="66000"/>
                  <a:satMod val="160000"/>
                </a:schemeClr>
              </a:gs>
              <a:gs pos="50000">
                <a:schemeClr val="bg2">
                  <a:lumMod val="50000"/>
                  <a:tint val="44500"/>
                  <a:satMod val="160000"/>
                </a:schemeClr>
              </a:gs>
              <a:gs pos="100000">
                <a:schemeClr val="bg2">
                  <a:lumMod val="5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CuadroTexto"/>
          <p:cNvSpPr txBox="1"/>
          <p:nvPr/>
        </p:nvSpPr>
        <p:spPr>
          <a:xfrm>
            <a:off x="1142976" y="642918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i="1" dirty="0" smtClean="0"/>
              <a:t>Resolviendo…</a:t>
            </a:r>
            <a:endParaRPr lang="es-EC" i="1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/>
        </p:nvGraphicFramePr>
        <p:xfrm>
          <a:off x="1214413" y="1142984"/>
          <a:ext cx="1976451" cy="428628"/>
        </p:xfrm>
        <a:graphic>
          <a:graphicData uri="http://schemas.openxmlformats.org/presentationml/2006/ole">
            <p:oleObj spid="_x0000_s212994" name="Ecuación" r:id="rId3" imgW="1054080" imgH="228600" progId="Equation.3">
              <p:embed/>
            </p:oleObj>
          </a:graphicData>
        </a:graphic>
      </p:graphicFrame>
      <p:graphicFrame>
        <p:nvGraphicFramePr>
          <p:cNvPr id="212995" name="Object 3"/>
          <p:cNvGraphicFramePr>
            <a:graphicFrameLocks noChangeAspect="1"/>
          </p:cNvGraphicFramePr>
          <p:nvPr/>
        </p:nvGraphicFramePr>
        <p:xfrm>
          <a:off x="893763" y="1571618"/>
          <a:ext cx="2786062" cy="785812"/>
        </p:xfrm>
        <a:graphic>
          <a:graphicData uri="http://schemas.openxmlformats.org/presentationml/2006/ole">
            <p:oleObj spid="_x0000_s212995" name="Ecuación" r:id="rId4" imgW="1485720" imgH="419040" progId="Equation.3">
              <p:embed/>
            </p:oleObj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212996" name="Ecuación" r:id="rId5" imgW="914400" imgH="215640" progId="Equation.3">
              <p:embed/>
            </p:oleObj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1060182" y="2357430"/>
          <a:ext cx="3797570" cy="955680"/>
        </p:xfrm>
        <a:graphic>
          <a:graphicData uri="http://schemas.openxmlformats.org/presentationml/2006/ole">
            <p:oleObj spid="_x0000_s212997" name="Ecuación" r:id="rId6" imgW="1917360" imgH="482400" progId="Equation.3">
              <p:embed/>
            </p:oleObj>
          </a:graphicData>
        </a:graphic>
      </p:graphicFrame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857224" y="3643314"/>
          <a:ext cx="3655945" cy="857256"/>
        </p:xfrm>
        <a:graphic>
          <a:graphicData uri="http://schemas.openxmlformats.org/presentationml/2006/ole">
            <p:oleObj spid="_x0000_s212998" name="Ecuación" r:id="rId7" imgW="1841400" imgH="431640" progId="Equation.3">
              <p:embed/>
            </p:oleObj>
          </a:graphicData>
        </a:graphic>
      </p:graphicFrame>
      <p:graphicFrame>
        <p:nvGraphicFramePr>
          <p:cNvPr id="8" name="7 Objeto"/>
          <p:cNvGraphicFramePr>
            <a:graphicFrameLocks noChangeAspect="1"/>
          </p:cNvGraphicFramePr>
          <p:nvPr/>
        </p:nvGraphicFramePr>
        <p:xfrm>
          <a:off x="714348" y="5429264"/>
          <a:ext cx="3714776" cy="571504"/>
        </p:xfrm>
        <a:graphic>
          <a:graphicData uri="http://schemas.openxmlformats.org/presentationml/2006/ole">
            <p:oleObj spid="_x0000_s212999" name="Ecuación" r:id="rId8" imgW="1485720" imgH="228600" progId="Equation.3">
              <p:embed/>
            </p:oleObj>
          </a:graphicData>
        </a:graphic>
      </p:graphicFrame>
      <p:graphicFrame>
        <p:nvGraphicFramePr>
          <p:cNvPr id="213000" name="Object 8"/>
          <p:cNvGraphicFramePr>
            <a:graphicFrameLocks noChangeAspect="1"/>
          </p:cNvGraphicFramePr>
          <p:nvPr/>
        </p:nvGraphicFramePr>
        <p:xfrm>
          <a:off x="5302250" y="4714875"/>
          <a:ext cx="3397250" cy="571500"/>
        </p:xfrm>
        <a:graphic>
          <a:graphicData uri="http://schemas.openxmlformats.org/presentationml/2006/ole">
            <p:oleObj spid="_x0000_s213000" name="Ecuación" r:id="rId9" imgW="1358640" imgH="228600" progId="Equation.3">
              <p:embed/>
            </p:oleObj>
          </a:graphicData>
        </a:graphic>
      </p:graphicFrame>
      <p:graphicFrame>
        <p:nvGraphicFramePr>
          <p:cNvPr id="213001" name="Object 9"/>
          <p:cNvGraphicFramePr>
            <a:graphicFrameLocks noChangeAspect="1"/>
          </p:cNvGraphicFramePr>
          <p:nvPr/>
        </p:nvGraphicFramePr>
        <p:xfrm>
          <a:off x="5167313" y="6072188"/>
          <a:ext cx="3524250" cy="571500"/>
        </p:xfrm>
        <a:graphic>
          <a:graphicData uri="http://schemas.openxmlformats.org/presentationml/2006/ole">
            <p:oleObj spid="_x0000_s213001" name="Ecuación" r:id="rId10" imgW="1409400" imgH="228600" progId="Equation.3">
              <p:embed/>
            </p:oleObj>
          </a:graphicData>
        </a:graphic>
      </p:graphicFrame>
      <p:cxnSp>
        <p:nvCxnSpPr>
          <p:cNvPr id="12" name="11 Conector recto de flecha"/>
          <p:cNvCxnSpPr/>
          <p:nvPr/>
        </p:nvCxnSpPr>
        <p:spPr>
          <a:xfrm flipV="1">
            <a:off x="4572000" y="5143512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4500562" y="5857892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5786446" y="121442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Voltaje Línea-Neutro</a:t>
            </a:r>
            <a:endParaRPr lang="es-EC" dirty="0"/>
          </a:p>
        </p:txBody>
      </p:sp>
      <p:cxnSp>
        <p:nvCxnSpPr>
          <p:cNvPr id="19" name="18 Conector recto de flecha"/>
          <p:cNvCxnSpPr>
            <a:endCxn id="17" idx="1"/>
          </p:cNvCxnSpPr>
          <p:nvPr/>
        </p:nvCxnSpPr>
        <p:spPr>
          <a:xfrm flipV="1">
            <a:off x="3643306" y="1399088"/>
            <a:ext cx="2143140" cy="601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6215074" y="2000240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Suma de impedancias en serie</a:t>
            </a:r>
            <a:endParaRPr lang="es-EC" dirty="0"/>
          </a:p>
        </p:txBody>
      </p:sp>
      <p:cxnSp>
        <p:nvCxnSpPr>
          <p:cNvPr id="22" name="21 Conector recto de flecha"/>
          <p:cNvCxnSpPr>
            <a:endCxn id="20" idx="1"/>
          </p:cNvCxnSpPr>
          <p:nvPr/>
        </p:nvCxnSpPr>
        <p:spPr>
          <a:xfrm flipV="1">
            <a:off x="4857752" y="2323406"/>
            <a:ext cx="1357322" cy="4626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2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30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30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3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3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17" grpId="0"/>
      <p:bldP spid="2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57242" y="500042"/>
            <a:ext cx="8229600" cy="1143000"/>
          </a:xfrm>
        </p:spPr>
        <p:txBody>
          <a:bodyPr/>
          <a:lstStyle/>
          <a:p>
            <a:r>
              <a:rPr lang="es-ES" dirty="0">
                <a:latin typeface="Bodoni MT" pitchFamily="18" charset="0"/>
              </a:rPr>
              <a:t>Potencia Trifásica</a:t>
            </a:r>
          </a:p>
        </p:txBody>
      </p:sp>
      <p:sp>
        <p:nvSpPr>
          <p:cNvPr id="29737" name="WordArt 41"/>
          <p:cNvSpPr>
            <a:spLocks noChangeArrowheads="1" noChangeShapeType="1" noTextEdit="1"/>
          </p:cNvSpPr>
          <p:nvPr/>
        </p:nvSpPr>
        <p:spPr bwMode="auto">
          <a:xfrm>
            <a:off x="7640662" y="4013192"/>
            <a:ext cx="266700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Vcn</a:t>
            </a:r>
          </a:p>
        </p:txBody>
      </p:sp>
      <p:sp>
        <p:nvSpPr>
          <p:cNvPr id="29738" name="WordArt 42"/>
          <p:cNvSpPr>
            <a:spLocks noChangeArrowheads="1" noChangeShapeType="1" noTextEdit="1"/>
          </p:cNvSpPr>
          <p:nvPr/>
        </p:nvSpPr>
        <p:spPr bwMode="auto">
          <a:xfrm>
            <a:off x="6343675" y="3221030"/>
            <a:ext cx="266700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Van</a:t>
            </a:r>
          </a:p>
        </p:txBody>
      </p:sp>
      <p:sp>
        <p:nvSpPr>
          <p:cNvPr id="29739" name="WordArt 43"/>
          <p:cNvSpPr>
            <a:spLocks noChangeArrowheads="1" noChangeShapeType="1" noTextEdit="1"/>
          </p:cNvSpPr>
          <p:nvPr/>
        </p:nvSpPr>
        <p:spPr bwMode="auto">
          <a:xfrm>
            <a:off x="5624537" y="3941755"/>
            <a:ext cx="266700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Vbn</a:t>
            </a:r>
          </a:p>
        </p:txBody>
      </p:sp>
      <p:grpSp>
        <p:nvGrpSpPr>
          <p:cNvPr id="29754" name="Group 58"/>
          <p:cNvGrpSpPr>
            <a:grpSpLocks/>
          </p:cNvGrpSpPr>
          <p:nvPr/>
        </p:nvGrpSpPr>
        <p:grpSpPr bwMode="auto">
          <a:xfrm>
            <a:off x="871562" y="2428867"/>
            <a:ext cx="7272338" cy="3887788"/>
            <a:chOff x="340" y="1026"/>
            <a:chExt cx="4581" cy="2449"/>
          </a:xfrm>
        </p:grpSpPr>
        <p:cxnSp>
          <p:nvCxnSpPr>
            <p:cNvPr id="29701" name="AutoShape 5"/>
            <p:cNvCxnSpPr>
              <a:cxnSpLocks noChangeShapeType="1"/>
            </p:cNvCxnSpPr>
            <p:nvPr/>
          </p:nvCxnSpPr>
          <p:spPr bwMode="auto">
            <a:xfrm flipH="1">
              <a:off x="814" y="1207"/>
              <a:ext cx="165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9702" name="AutoShape 6"/>
            <p:cNvCxnSpPr>
              <a:cxnSpLocks noChangeShapeType="1"/>
              <a:endCxn id="29722" idx="0"/>
            </p:cNvCxnSpPr>
            <p:nvPr/>
          </p:nvCxnSpPr>
          <p:spPr bwMode="auto">
            <a:xfrm flipH="1">
              <a:off x="810" y="1207"/>
              <a:ext cx="4" cy="177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9703" name="AutoShape 7"/>
            <p:cNvCxnSpPr>
              <a:cxnSpLocks noChangeShapeType="1"/>
            </p:cNvCxnSpPr>
            <p:nvPr/>
          </p:nvCxnSpPr>
          <p:spPr bwMode="auto">
            <a:xfrm>
              <a:off x="814" y="3475"/>
              <a:ext cx="165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9704" name="AutoShape 8"/>
            <p:cNvCxnSpPr>
              <a:cxnSpLocks noChangeShapeType="1"/>
            </p:cNvCxnSpPr>
            <p:nvPr/>
          </p:nvCxnSpPr>
          <p:spPr bwMode="auto">
            <a:xfrm flipH="1">
              <a:off x="340" y="3096"/>
              <a:ext cx="2132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9705" name="AutoShape 9"/>
            <p:cNvCxnSpPr>
              <a:cxnSpLocks noChangeShapeType="1"/>
            </p:cNvCxnSpPr>
            <p:nvPr/>
          </p:nvCxnSpPr>
          <p:spPr bwMode="auto">
            <a:xfrm>
              <a:off x="814" y="3160"/>
              <a:ext cx="0" cy="3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9706" name="AutoShape 10"/>
            <p:cNvCxnSpPr>
              <a:cxnSpLocks noChangeShapeType="1"/>
            </p:cNvCxnSpPr>
            <p:nvPr/>
          </p:nvCxnSpPr>
          <p:spPr bwMode="auto">
            <a:xfrm>
              <a:off x="340" y="2656"/>
              <a:ext cx="1" cy="4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9707" name="AutoShape 11"/>
            <p:cNvCxnSpPr>
              <a:cxnSpLocks noChangeShapeType="1"/>
            </p:cNvCxnSpPr>
            <p:nvPr/>
          </p:nvCxnSpPr>
          <p:spPr bwMode="auto">
            <a:xfrm flipH="1">
              <a:off x="340" y="2278"/>
              <a:ext cx="474" cy="37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9708" name="AutoShape 12"/>
            <p:cNvCxnSpPr>
              <a:cxnSpLocks noChangeShapeType="1"/>
            </p:cNvCxnSpPr>
            <p:nvPr/>
          </p:nvCxnSpPr>
          <p:spPr bwMode="auto">
            <a:xfrm flipH="1">
              <a:off x="1228" y="2656"/>
              <a:ext cx="124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9709" name="AutoShape 13"/>
            <p:cNvCxnSpPr>
              <a:cxnSpLocks noChangeShapeType="1"/>
            </p:cNvCxnSpPr>
            <p:nvPr/>
          </p:nvCxnSpPr>
          <p:spPr bwMode="auto">
            <a:xfrm>
              <a:off x="814" y="2278"/>
              <a:ext cx="414" cy="37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29710" name="Oval 14"/>
            <p:cNvSpPr>
              <a:spLocks noChangeArrowheads="1"/>
            </p:cNvSpPr>
            <p:nvPr/>
          </p:nvSpPr>
          <p:spPr bwMode="auto">
            <a:xfrm rot="2965778">
              <a:off x="855" y="2358"/>
              <a:ext cx="368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9711" name="Oval 15"/>
            <p:cNvSpPr>
              <a:spLocks noChangeArrowheads="1"/>
            </p:cNvSpPr>
            <p:nvPr/>
          </p:nvSpPr>
          <p:spPr bwMode="auto">
            <a:xfrm rot="-2152609">
              <a:off x="399" y="2340"/>
              <a:ext cx="346" cy="27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9712" name="Oval 16"/>
            <p:cNvSpPr>
              <a:spLocks noChangeArrowheads="1"/>
            </p:cNvSpPr>
            <p:nvPr/>
          </p:nvSpPr>
          <p:spPr bwMode="auto">
            <a:xfrm rot="5400000">
              <a:off x="635" y="1716"/>
              <a:ext cx="368" cy="22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9713" name="Line 17"/>
            <p:cNvSpPr>
              <a:spLocks noChangeShapeType="1"/>
            </p:cNvSpPr>
            <p:nvPr/>
          </p:nvSpPr>
          <p:spPr bwMode="auto">
            <a:xfrm>
              <a:off x="814" y="1710"/>
              <a:ext cx="0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14" name="Line 18"/>
            <p:cNvSpPr>
              <a:spLocks noChangeShapeType="1"/>
            </p:cNvSpPr>
            <p:nvPr/>
          </p:nvSpPr>
          <p:spPr bwMode="auto">
            <a:xfrm>
              <a:off x="754" y="1773"/>
              <a:ext cx="1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15" name="Line 19"/>
            <p:cNvSpPr>
              <a:spLocks noChangeShapeType="1"/>
            </p:cNvSpPr>
            <p:nvPr/>
          </p:nvSpPr>
          <p:spPr bwMode="auto">
            <a:xfrm>
              <a:off x="1051" y="2467"/>
              <a:ext cx="0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16" name="Line 20"/>
            <p:cNvSpPr>
              <a:spLocks noChangeShapeType="1"/>
            </p:cNvSpPr>
            <p:nvPr/>
          </p:nvSpPr>
          <p:spPr bwMode="auto">
            <a:xfrm>
              <a:off x="991" y="2530"/>
              <a:ext cx="1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17" name="Line 21"/>
            <p:cNvSpPr>
              <a:spLocks noChangeShapeType="1"/>
            </p:cNvSpPr>
            <p:nvPr/>
          </p:nvSpPr>
          <p:spPr bwMode="auto">
            <a:xfrm>
              <a:off x="519" y="2467"/>
              <a:ext cx="0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18" name="Line 22"/>
            <p:cNvSpPr>
              <a:spLocks noChangeShapeType="1"/>
            </p:cNvSpPr>
            <p:nvPr/>
          </p:nvSpPr>
          <p:spPr bwMode="auto">
            <a:xfrm>
              <a:off x="459" y="2530"/>
              <a:ext cx="1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19" name="Line 23"/>
            <p:cNvSpPr>
              <a:spLocks noChangeShapeType="1"/>
            </p:cNvSpPr>
            <p:nvPr/>
          </p:nvSpPr>
          <p:spPr bwMode="auto">
            <a:xfrm flipH="1">
              <a:off x="578" y="2403"/>
              <a:ext cx="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20" name="Line 24"/>
            <p:cNvSpPr>
              <a:spLocks noChangeShapeType="1"/>
            </p:cNvSpPr>
            <p:nvPr/>
          </p:nvSpPr>
          <p:spPr bwMode="auto">
            <a:xfrm flipH="1">
              <a:off x="754" y="1900"/>
              <a:ext cx="1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21" name="Line 25"/>
            <p:cNvSpPr>
              <a:spLocks noChangeShapeType="1"/>
            </p:cNvSpPr>
            <p:nvPr/>
          </p:nvSpPr>
          <p:spPr bwMode="auto">
            <a:xfrm flipH="1">
              <a:off x="991" y="2403"/>
              <a:ext cx="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22" name="Freeform 26"/>
            <p:cNvSpPr>
              <a:spLocks/>
            </p:cNvSpPr>
            <p:nvPr/>
          </p:nvSpPr>
          <p:spPr bwMode="auto">
            <a:xfrm>
              <a:off x="810" y="2986"/>
              <a:ext cx="77" cy="1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9"/>
                </a:cxn>
                <a:cxn ang="0">
                  <a:pos x="36" y="110"/>
                </a:cxn>
                <a:cxn ang="0">
                  <a:pos x="0" y="128"/>
                </a:cxn>
              </a:cxnLst>
              <a:rect l="0" t="0" r="r" b="b"/>
              <a:pathLst>
                <a:path w="59" h="128">
                  <a:moveTo>
                    <a:pt x="0" y="0"/>
                  </a:moveTo>
                  <a:cubicBezTo>
                    <a:pt x="12" y="3"/>
                    <a:pt x="26" y="1"/>
                    <a:pt x="36" y="9"/>
                  </a:cubicBezTo>
                  <a:cubicBezTo>
                    <a:pt x="59" y="27"/>
                    <a:pt x="37" y="109"/>
                    <a:pt x="36" y="110"/>
                  </a:cubicBezTo>
                  <a:cubicBezTo>
                    <a:pt x="30" y="122"/>
                    <a:pt x="0" y="128"/>
                    <a:pt x="0" y="1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33" name="WordArt 37"/>
            <p:cNvSpPr>
              <a:spLocks noChangeArrowheads="1" noChangeShapeType="1" noTextEdit="1"/>
            </p:cNvSpPr>
            <p:nvPr/>
          </p:nvSpPr>
          <p:spPr bwMode="auto">
            <a:xfrm>
              <a:off x="1610" y="3339"/>
              <a:ext cx="54" cy="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tx2"/>
                  </a:solidFill>
                  <a:latin typeface="Arial Black"/>
                </a:rPr>
                <a:t>n</a:t>
              </a:r>
            </a:p>
          </p:txBody>
        </p:sp>
        <p:sp>
          <p:nvSpPr>
            <p:cNvPr id="29734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1474" y="1026"/>
              <a:ext cx="54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a</a:t>
              </a:r>
            </a:p>
          </p:txBody>
        </p:sp>
        <p:sp>
          <p:nvSpPr>
            <p:cNvPr id="29735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1565" y="2478"/>
              <a:ext cx="54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b</a:t>
              </a:r>
            </a:p>
          </p:txBody>
        </p:sp>
        <p:sp>
          <p:nvSpPr>
            <p:cNvPr id="29736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1610" y="2931"/>
              <a:ext cx="54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c</a:t>
              </a:r>
            </a:p>
          </p:txBody>
        </p:sp>
        <p:sp>
          <p:nvSpPr>
            <p:cNvPr id="29743" name="Line 47"/>
            <p:cNvSpPr>
              <a:spLocks noChangeShapeType="1"/>
            </p:cNvSpPr>
            <p:nvPr/>
          </p:nvSpPr>
          <p:spPr bwMode="auto">
            <a:xfrm flipV="1">
              <a:off x="2472" y="1207"/>
              <a:ext cx="16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44" name="Rectangle 48"/>
            <p:cNvSpPr>
              <a:spLocks noChangeArrowheads="1"/>
            </p:cNvSpPr>
            <p:nvPr/>
          </p:nvSpPr>
          <p:spPr bwMode="auto">
            <a:xfrm>
              <a:off x="4014" y="1434"/>
              <a:ext cx="181" cy="27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9745" name="Line 49"/>
            <p:cNvSpPr>
              <a:spLocks noChangeShapeType="1"/>
            </p:cNvSpPr>
            <p:nvPr/>
          </p:nvSpPr>
          <p:spPr bwMode="auto">
            <a:xfrm>
              <a:off x="4105" y="1207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46" name="Line 50"/>
            <p:cNvSpPr>
              <a:spLocks noChangeShapeType="1"/>
            </p:cNvSpPr>
            <p:nvPr/>
          </p:nvSpPr>
          <p:spPr bwMode="auto">
            <a:xfrm>
              <a:off x="4105" y="1706"/>
              <a:ext cx="0" cy="17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47" name="Line 51"/>
            <p:cNvSpPr>
              <a:spLocks noChangeShapeType="1"/>
            </p:cNvSpPr>
            <p:nvPr/>
          </p:nvSpPr>
          <p:spPr bwMode="auto">
            <a:xfrm>
              <a:off x="2472" y="3475"/>
              <a:ext cx="16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48" name="Line 52"/>
            <p:cNvSpPr>
              <a:spLocks noChangeShapeType="1"/>
            </p:cNvSpPr>
            <p:nvPr/>
          </p:nvSpPr>
          <p:spPr bwMode="auto">
            <a:xfrm flipV="1">
              <a:off x="2472" y="2024"/>
              <a:ext cx="1633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49" name="Line 53"/>
            <p:cNvSpPr>
              <a:spLocks noChangeShapeType="1"/>
            </p:cNvSpPr>
            <p:nvPr/>
          </p:nvSpPr>
          <p:spPr bwMode="auto">
            <a:xfrm>
              <a:off x="2472" y="3095"/>
              <a:ext cx="2449" cy="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50" name="Rectangle 54"/>
            <p:cNvSpPr>
              <a:spLocks noChangeArrowheads="1"/>
            </p:cNvSpPr>
            <p:nvPr/>
          </p:nvSpPr>
          <p:spPr bwMode="auto">
            <a:xfrm rot="9513136">
              <a:off x="3296" y="2158"/>
              <a:ext cx="318" cy="22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9751" name="Line 55"/>
            <p:cNvSpPr>
              <a:spLocks noChangeShapeType="1"/>
            </p:cNvSpPr>
            <p:nvPr/>
          </p:nvSpPr>
          <p:spPr bwMode="auto">
            <a:xfrm flipV="1">
              <a:off x="4921" y="2478"/>
              <a:ext cx="0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52" name="Line 56"/>
            <p:cNvSpPr>
              <a:spLocks noChangeShapeType="1"/>
            </p:cNvSpPr>
            <p:nvPr/>
          </p:nvSpPr>
          <p:spPr bwMode="auto">
            <a:xfrm>
              <a:off x="4105" y="2024"/>
              <a:ext cx="816" cy="4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9753" name="Rectangle 57"/>
            <p:cNvSpPr>
              <a:spLocks noChangeArrowheads="1"/>
            </p:cNvSpPr>
            <p:nvPr/>
          </p:nvSpPr>
          <p:spPr bwMode="auto">
            <a:xfrm rot="1516002">
              <a:off x="4468" y="2205"/>
              <a:ext cx="317" cy="18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sp>
        <p:nvSpPr>
          <p:cNvPr id="29755" name="Line 59"/>
          <p:cNvSpPr>
            <a:spLocks noChangeShapeType="1"/>
          </p:cNvSpPr>
          <p:nvPr/>
        </p:nvSpPr>
        <p:spPr bwMode="auto">
          <a:xfrm>
            <a:off x="3032150" y="2644767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9756" name="Line 60"/>
          <p:cNvSpPr>
            <a:spLocks noChangeShapeType="1"/>
          </p:cNvSpPr>
          <p:nvPr/>
        </p:nvSpPr>
        <p:spPr bwMode="auto">
          <a:xfrm>
            <a:off x="3103587" y="4949817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9758" name="Line 62"/>
          <p:cNvSpPr>
            <a:spLocks noChangeShapeType="1"/>
          </p:cNvSpPr>
          <p:nvPr/>
        </p:nvSpPr>
        <p:spPr bwMode="auto">
          <a:xfrm flipH="1">
            <a:off x="3103587" y="6245217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9759" name="Line 63"/>
          <p:cNvSpPr>
            <a:spLocks noChangeShapeType="1"/>
          </p:cNvSpPr>
          <p:nvPr/>
        </p:nvSpPr>
        <p:spPr bwMode="auto">
          <a:xfrm>
            <a:off x="3175025" y="566895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9760" name="WordArt 64"/>
          <p:cNvSpPr>
            <a:spLocks noChangeArrowheads="1" noChangeShapeType="1" noTextEdit="1"/>
          </p:cNvSpPr>
          <p:nvPr/>
        </p:nvSpPr>
        <p:spPr bwMode="auto">
          <a:xfrm>
            <a:off x="3032150" y="2357430"/>
            <a:ext cx="1943100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ia(t)=√2 |IL| cos (ωt + Θi)</a:t>
            </a:r>
            <a:endParaRPr lang="es-EC" sz="10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 Black"/>
            </a:endParaRPr>
          </a:p>
        </p:txBody>
      </p:sp>
      <p:sp>
        <p:nvSpPr>
          <p:cNvPr id="29761" name="WordArt 65"/>
          <p:cNvSpPr>
            <a:spLocks noChangeArrowheads="1" noChangeShapeType="1" noTextEdit="1"/>
          </p:cNvSpPr>
          <p:nvPr/>
        </p:nvSpPr>
        <p:spPr bwMode="auto">
          <a:xfrm>
            <a:off x="3032150" y="4660892"/>
            <a:ext cx="1943100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ib(t)=√2 |IL| cos (</a:t>
            </a:r>
            <a:r>
              <a:rPr lang="el-GR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ω</a:t>
            </a:r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t + </a:t>
            </a:r>
            <a:r>
              <a:rPr lang="el-GR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Θ</a:t>
            </a:r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i - 120º)</a:t>
            </a:r>
          </a:p>
        </p:txBody>
      </p:sp>
      <p:sp>
        <p:nvSpPr>
          <p:cNvPr id="29762" name="WordArt 66"/>
          <p:cNvSpPr>
            <a:spLocks noChangeArrowheads="1" noChangeShapeType="1" noTextEdit="1"/>
          </p:cNvSpPr>
          <p:nvPr/>
        </p:nvSpPr>
        <p:spPr bwMode="auto">
          <a:xfrm>
            <a:off x="3175025" y="5381617"/>
            <a:ext cx="1943100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ic(t)=√2 |IL| cos (ωt + Θi + 120º)</a:t>
            </a:r>
            <a:endParaRPr lang="es-EC" sz="10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 Black"/>
            </a:endParaRPr>
          </a:p>
        </p:txBody>
      </p:sp>
      <p:sp>
        <p:nvSpPr>
          <p:cNvPr id="29763" name="WordArt 67"/>
          <p:cNvSpPr>
            <a:spLocks noChangeArrowheads="1" noChangeShapeType="1" noTextEdit="1"/>
          </p:cNvSpPr>
          <p:nvPr/>
        </p:nvSpPr>
        <p:spPr bwMode="auto">
          <a:xfrm>
            <a:off x="3390925" y="6029317"/>
            <a:ext cx="37147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in = 0</a:t>
            </a:r>
          </a:p>
        </p:txBody>
      </p:sp>
      <p:sp>
        <p:nvSpPr>
          <p:cNvPr id="29764" name="WordArt 68"/>
          <p:cNvSpPr>
            <a:spLocks noChangeArrowheads="1" noChangeShapeType="1" noTextEdit="1"/>
          </p:cNvSpPr>
          <p:nvPr/>
        </p:nvSpPr>
        <p:spPr bwMode="auto">
          <a:xfrm>
            <a:off x="1879625" y="3581392"/>
            <a:ext cx="1943100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Van=√2 |VLn| cos (</a:t>
            </a:r>
            <a:r>
              <a:rPr lang="el-GR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ω</a:t>
            </a:r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t + </a:t>
            </a:r>
            <a:r>
              <a:rPr lang="el-GR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Θ</a:t>
            </a:r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v)</a:t>
            </a:r>
          </a:p>
        </p:txBody>
      </p:sp>
      <p:sp>
        <p:nvSpPr>
          <p:cNvPr id="29767" name="WordArt 71"/>
          <p:cNvSpPr>
            <a:spLocks noChangeArrowheads="1" noChangeShapeType="1" noTextEdit="1"/>
          </p:cNvSpPr>
          <p:nvPr/>
        </p:nvSpPr>
        <p:spPr bwMode="auto">
          <a:xfrm>
            <a:off x="1735162" y="4300530"/>
            <a:ext cx="1943100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Vbn=√2 |VLn| cos (</a:t>
            </a:r>
            <a:r>
              <a:rPr lang="el-GR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ω</a:t>
            </a:r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t + </a:t>
            </a:r>
            <a:r>
              <a:rPr lang="el-GR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Θ</a:t>
            </a:r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v - 120º)</a:t>
            </a:r>
          </a:p>
        </p:txBody>
      </p:sp>
      <p:sp>
        <p:nvSpPr>
          <p:cNvPr id="29768" name="WordArt 72"/>
          <p:cNvSpPr>
            <a:spLocks noChangeArrowheads="1" noChangeShapeType="1" noTextEdit="1"/>
          </p:cNvSpPr>
          <p:nvPr/>
        </p:nvSpPr>
        <p:spPr bwMode="auto">
          <a:xfrm>
            <a:off x="655662" y="5092692"/>
            <a:ext cx="1943100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Vcn=√2 |VLn| cos (</a:t>
            </a:r>
            <a:r>
              <a:rPr lang="el-GR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ω</a:t>
            </a:r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t + </a:t>
            </a:r>
            <a:r>
              <a:rPr lang="el-GR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Θ</a:t>
            </a:r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v + 120º)</a:t>
            </a:r>
          </a:p>
        </p:txBody>
      </p:sp>
      <p:sp>
        <p:nvSpPr>
          <p:cNvPr id="29769" name="Line 73"/>
          <p:cNvSpPr>
            <a:spLocks noChangeShapeType="1"/>
          </p:cNvSpPr>
          <p:nvPr/>
        </p:nvSpPr>
        <p:spPr bwMode="auto">
          <a:xfrm>
            <a:off x="6488137" y="2860667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9770" name="Line 74"/>
          <p:cNvSpPr>
            <a:spLocks noChangeShapeType="1"/>
          </p:cNvSpPr>
          <p:nvPr/>
        </p:nvSpPr>
        <p:spPr bwMode="auto">
          <a:xfrm flipV="1">
            <a:off x="6343675" y="2933692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9771" name="Line 75"/>
          <p:cNvSpPr>
            <a:spLocks noChangeShapeType="1"/>
          </p:cNvSpPr>
          <p:nvPr/>
        </p:nvSpPr>
        <p:spPr bwMode="auto">
          <a:xfrm>
            <a:off x="6343675" y="365283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9772" name="WordArt 76"/>
          <p:cNvSpPr>
            <a:spLocks noChangeArrowheads="1" noChangeShapeType="1" noTextEdit="1"/>
          </p:cNvSpPr>
          <p:nvPr/>
        </p:nvSpPr>
        <p:spPr bwMode="auto">
          <a:xfrm>
            <a:off x="7064400" y="3149592"/>
            <a:ext cx="1619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Zy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37" grpId="0" animBg="1"/>
      <p:bldP spid="29738" grpId="0" animBg="1"/>
      <p:bldP spid="2973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39750" y="5445125"/>
            <a:ext cx="3240088" cy="6477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000" dirty="0"/>
              <a:t>P</a:t>
            </a:r>
            <a:r>
              <a:rPr lang="es-ES" sz="1400" dirty="0"/>
              <a:t>an</a:t>
            </a:r>
            <a:r>
              <a:rPr lang="es-ES" sz="2000" dirty="0"/>
              <a:t>(t) = V</a:t>
            </a:r>
            <a:r>
              <a:rPr lang="es-ES" sz="1400" dirty="0"/>
              <a:t>an</a:t>
            </a:r>
            <a:r>
              <a:rPr lang="es-ES" sz="2000" dirty="0"/>
              <a:t>(t) </a:t>
            </a:r>
            <a:r>
              <a:rPr lang="es-ES" sz="2000" dirty="0" err="1"/>
              <a:t>i</a:t>
            </a:r>
            <a:r>
              <a:rPr lang="es-ES" sz="1400" dirty="0" err="1"/>
              <a:t>a</a:t>
            </a:r>
            <a:r>
              <a:rPr lang="es-ES" sz="2000" dirty="0"/>
              <a:t>(t) = 2 |V</a:t>
            </a:r>
            <a:r>
              <a:rPr lang="es-ES" sz="1400" dirty="0"/>
              <a:t>Ln</a:t>
            </a:r>
            <a:r>
              <a:rPr lang="es-ES" sz="2000" dirty="0"/>
              <a:t>| |I</a:t>
            </a:r>
            <a:r>
              <a:rPr lang="es-ES" sz="1400" dirty="0"/>
              <a:t>L</a:t>
            </a:r>
            <a:r>
              <a:rPr lang="es-ES" sz="2000" dirty="0"/>
              <a:t>| </a:t>
            </a:r>
            <a:r>
              <a:rPr lang="es-ES" sz="2000" dirty="0" err="1"/>
              <a:t>cos</a:t>
            </a:r>
            <a:r>
              <a:rPr lang="es-ES" sz="2000" dirty="0"/>
              <a:t> (</a:t>
            </a:r>
            <a:r>
              <a:rPr lang="el-GR" sz="2400" dirty="0">
                <a:cs typeface="Arial" charset="0"/>
              </a:rPr>
              <a:t>ω</a:t>
            </a:r>
            <a:r>
              <a:rPr lang="es-ES" sz="2000" dirty="0"/>
              <a:t>t + </a:t>
            </a:r>
            <a:r>
              <a:rPr lang="es-ES" sz="2000" dirty="0" err="1"/>
              <a:t>Өv</a:t>
            </a:r>
            <a:r>
              <a:rPr lang="es-ES" sz="2000" dirty="0"/>
              <a:t>) </a:t>
            </a:r>
            <a:r>
              <a:rPr lang="es-ES" sz="2000" dirty="0" err="1"/>
              <a:t>cos</a:t>
            </a:r>
            <a:r>
              <a:rPr lang="es-ES" sz="2000" dirty="0"/>
              <a:t> (</a:t>
            </a:r>
            <a:r>
              <a:rPr lang="el-GR" sz="2400" dirty="0">
                <a:cs typeface="Arial" charset="0"/>
              </a:rPr>
              <a:t>ω</a:t>
            </a:r>
            <a:r>
              <a:rPr lang="es-ES" sz="2000" dirty="0"/>
              <a:t>t + </a:t>
            </a:r>
            <a:r>
              <a:rPr lang="es-ES" sz="2000" dirty="0" err="1"/>
              <a:t>Өi</a:t>
            </a:r>
            <a:r>
              <a:rPr lang="es-ES" sz="2000" dirty="0"/>
              <a:t>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s-ES" sz="2000" dirty="0"/>
              <a:t>    = 2 |V</a:t>
            </a:r>
            <a:r>
              <a:rPr lang="es-ES" sz="1400" dirty="0"/>
              <a:t>Ln</a:t>
            </a:r>
            <a:r>
              <a:rPr lang="es-ES" sz="2000" dirty="0"/>
              <a:t>| |I</a:t>
            </a:r>
            <a:r>
              <a:rPr lang="es-ES" sz="1400" dirty="0"/>
              <a:t>L</a:t>
            </a:r>
            <a:r>
              <a:rPr lang="es-ES" sz="2000" dirty="0"/>
              <a:t>| ½</a:t>
            </a:r>
            <a:r>
              <a:rPr lang="es-ES" sz="2400" dirty="0"/>
              <a:t> </a:t>
            </a:r>
            <a:r>
              <a:rPr lang="es-ES" sz="2000" dirty="0"/>
              <a:t>[ </a:t>
            </a:r>
            <a:r>
              <a:rPr lang="es-ES" sz="2000" dirty="0" err="1"/>
              <a:t>cos</a:t>
            </a:r>
            <a:r>
              <a:rPr lang="es-ES" sz="2400" dirty="0"/>
              <a:t> </a:t>
            </a:r>
            <a:r>
              <a:rPr lang="es-ES" sz="2000" dirty="0"/>
              <a:t>(2 </a:t>
            </a:r>
            <a:r>
              <a:rPr lang="el-GR" sz="2400" dirty="0">
                <a:cs typeface="Arial" charset="0"/>
              </a:rPr>
              <a:t>ω</a:t>
            </a:r>
            <a:r>
              <a:rPr lang="es-ES" sz="2000" dirty="0"/>
              <a:t>t + </a:t>
            </a:r>
            <a:r>
              <a:rPr lang="es-ES" sz="2000" dirty="0" err="1"/>
              <a:t>Өv</a:t>
            </a:r>
            <a:r>
              <a:rPr lang="es-ES" sz="2000" dirty="0"/>
              <a:t> + </a:t>
            </a:r>
            <a:r>
              <a:rPr lang="es-ES" sz="2000" dirty="0" err="1"/>
              <a:t>Өi</a:t>
            </a:r>
            <a:r>
              <a:rPr lang="es-ES" sz="2000" dirty="0"/>
              <a:t>) + </a:t>
            </a:r>
            <a:r>
              <a:rPr lang="es-ES" sz="2000" dirty="0" err="1"/>
              <a:t>cos</a:t>
            </a:r>
            <a:r>
              <a:rPr lang="es-ES" sz="2000" dirty="0"/>
              <a:t> (</a:t>
            </a:r>
            <a:r>
              <a:rPr lang="es-ES" sz="2000" dirty="0" err="1"/>
              <a:t>Өv</a:t>
            </a:r>
            <a:r>
              <a:rPr lang="es-ES" sz="2000" dirty="0"/>
              <a:t> - </a:t>
            </a:r>
            <a:r>
              <a:rPr lang="es-ES" sz="2000" dirty="0" err="1"/>
              <a:t>Өi</a:t>
            </a:r>
            <a:r>
              <a:rPr lang="es-ES" sz="2000" dirty="0"/>
              <a:t>)]; </a:t>
            </a:r>
            <a:r>
              <a:rPr lang="ru-RU" sz="2000" dirty="0">
                <a:cs typeface="Arial" charset="0"/>
              </a:rPr>
              <a:t>Ф</a:t>
            </a:r>
            <a:r>
              <a:rPr lang="es-ES" sz="2000" dirty="0">
                <a:cs typeface="Arial" charset="0"/>
              </a:rPr>
              <a:t> = </a:t>
            </a:r>
            <a:r>
              <a:rPr lang="es-ES" sz="2000" dirty="0" err="1"/>
              <a:t>Өv</a:t>
            </a:r>
            <a:r>
              <a:rPr lang="es-ES" sz="2000" dirty="0"/>
              <a:t> - </a:t>
            </a:r>
            <a:r>
              <a:rPr lang="es-ES" sz="2000" dirty="0" err="1"/>
              <a:t>Өi</a:t>
            </a:r>
            <a:r>
              <a:rPr lang="es-ES" sz="2000" dirty="0"/>
              <a:t> </a:t>
            </a:r>
          </a:p>
          <a:p>
            <a:pPr>
              <a:lnSpc>
                <a:spcPct val="90000"/>
              </a:lnSpc>
            </a:pPr>
            <a:r>
              <a:rPr lang="es-ES" sz="2000" dirty="0" err="1"/>
              <a:t>P</a:t>
            </a:r>
            <a:r>
              <a:rPr lang="es-ES" sz="1400" dirty="0" err="1"/>
              <a:t>bn</a:t>
            </a:r>
            <a:r>
              <a:rPr lang="es-ES" sz="2000" dirty="0"/>
              <a:t>(t) = </a:t>
            </a:r>
            <a:r>
              <a:rPr lang="es-ES" sz="2000" dirty="0" err="1"/>
              <a:t>V</a:t>
            </a:r>
            <a:r>
              <a:rPr lang="es-ES" sz="1400" dirty="0" err="1"/>
              <a:t>bn</a:t>
            </a:r>
            <a:r>
              <a:rPr lang="es-ES" sz="2000" dirty="0"/>
              <a:t>(t) </a:t>
            </a:r>
            <a:r>
              <a:rPr lang="es-ES" sz="2000" dirty="0" err="1"/>
              <a:t>i</a:t>
            </a:r>
            <a:r>
              <a:rPr lang="es-ES" sz="1400" dirty="0" err="1"/>
              <a:t>b</a:t>
            </a:r>
            <a:r>
              <a:rPr lang="es-ES" sz="2000" dirty="0"/>
              <a:t>(t) = 2 |V</a:t>
            </a:r>
            <a:r>
              <a:rPr lang="es-ES" sz="1400" dirty="0"/>
              <a:t>Ln</a:t>
            </a:r>
            <a:r>
              <a:rPr lang="es-ES" sz="2000" dirty="0"/>
              <a:t>| |I</a:t>
            </a:r>
            <a:r>
              <a:rPr lang="es-ES" sz="1400" dirty="0"/>
              <a:t>L</a:t>
            </a:r>
            <a:r>
              <a:rPr lang="es-ES" sz="2000" dirty="0"/>
              <a:t>| </a:t>
            </a:r>
            <a:r>
              <a:rPr lang="es-ES" sz="2000" dirty="0" err="1"/>
              <a:t>cos</a:t>
            </a:r>
            <a:r>
              <a:rPr lang="es-ES" sz="2000" dirty="0"/>
              <a:t> (</a:t>
            </a:r>
            <a:r>
              <a:rPr lang="el-GR" sz="2400" dirty="0">
                <a:cs typeface="Arial" charset="0"/>
              </a:rPr>
              <a:t>ω</a:t>
            </a:r>
            <a:r>
              <a:rPr lang="es-ES" sz="2000" dirty="0"/>
              <a:t>t + </a:t>
            </a:r>
            <a:r>
              <a:rPr lang="es-ES" sz="2000" dirty="0" err="1"/>
              <a:t>Өv</a:t>
            </a:r>
            <a:r>
              <a:rPr lang="es-ES" sz="2000" dirty="0"/>
              <a:t> – 120º) </a:t>
            </a:r>
            <a:r>
              <a:rPr lang="es-ES" sz="2000" dirty="0" err="1"/>
              <a:t>cos</a:t>
            </a:r>
            <a:r>
              <a:rPr lang="es-ES" sz="2000" dirty="0"/>
              <a:t> (</a:t>
            </a:r>
            <a:r>
              <a:rPr lang="el-GR" sz="2400" dirty="0">
                <a:cs typeface="Arial" charset="0"/>
              </a:rPr>
              <a:t>ω</a:t>
            </a:r>
            <a:r>
              <a:rPr lang="es-ES" sz="2000" dirty="0"/>
              <a:t>t + </a:t>
            </a:r>
            <a:r>
              <a:rPr lang="es-ES" sz="2000" dirty="0" err="1"/>
              <a:t>Өi</a:t>
            </a:r>
            <a:r>
              <a:rPr lang="es-ES" sz="2000" dirty="0"/>
              <a:t> – 120º)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s-ES" sz="2000" dirty="0"/>
              <a:t>    = 2 |V</a:t>
            </a:r>
            <a:r>
              <a:rPr lang="es-ES" sz="1400" dirty="0"/>
              <a:t>Ln</a:t>
            </a:r>
            <a:r>
              <a:rPr lang="es-ES" sz="2000" dirty="0"/>
              <a:t>| |I</a:t>
            </a:r>
            <a:r>
              <a:rPr lang="es-ES" sz="1400" dirty="0"/>
              <a:t>L</a:t>
            </a:r>
            <a:r>
              <a:rPr lang="es-ES" sz="2000" dirty="0"/>
              <a:t>| ½</a:t>
            </a:r>
            <a:r>
              <a:rPr lang="es-ES" sz="2400" dirty="0"/>
              <a:t> </a:t>
            </a:r>
            <a:r>
              <a:rPr lang="es-ES" sz="2000" dirty="0"/>
              <a:t>[ </a:t>
            </a:r>
            <a:r>
              <a:rPr lang="es-ES" sz="2000" dirty="0" err="1"/>
              <a:t>cos</a:t>
            </a:r>
            <a:r>
              <a:rPr lang="es-ES" sz="2400" dirty="0"/>
              <a:t> </a:t>
            </a:r>
            <a:r>
              <a:rPr lang="es-ES" sz="2000" dirty="0"/>
              <a:t>(2 </a:t>
            </a:r>
            <a:r>
              <a:rPr lang="el-GR" sz="2400" dirty="0">
                <a:cs typeface="Arial" charset="0"/>
              </a:rPr>
              <a:t>ω</a:t>
            </a:r>
            <a:r>
              <a:rPr lang="es-ES" sz="2000" dirty="0"/>
              <a:t>t + </a:t>
            </a:r>
            <a:r>
              <a:rPr lang="es-ES" sz="2000" dirty="0" err="1"/>
              <a:t>Өv</a:t>
            </a:r>
            <a:r>
              <a:rPr lang="es-ES" sz="2000" dirty="0"/>
              <a:t> + </a:t>
            </a:r>
            <a:r>
              <a:rPr lang="es-ES" sz="2000" dirty="0" err="1"/>
              <a:t>Өi</a:t>
            </a:r>
            <a:r>
              <a:rPr lang="es-ES" sz="2000" dirty="0"/>
              <a:t> + 120º) + </a:t>
            </a:r>
            <a:r>
              <a:rPr lang="es-ES" sz="2000" dirty="0" err="1"/>
              <a:t>cos</a:t>
            </a:r>
            <a:r>
              <a:rPr lang="es-ES" sz="2000" dirty="0"/>
              <a:t> (</a:t>
            </a:r>
            <a:r>
              <a:rPr lang="es-ES" sz="2000" dirty="0" err="1"/>
              <a:t>Өv</a:t>
            </a:r>
            <a:r>
              <a:rPr lang="es-ES" sz="2000" dirty="0"/>
              <a:t> - </a:t>
            </a:r>
            <a:r>
              <a:rPr lang="es-ES" sz="2000" dirty="0" err="1"/>
              <a:t>Өi</a:t>
            </a:r>
            <a:r>
              <a:rPr lang="es-ES" sz="2000" dirty="0"/>
              <a:t>)]; </a:t>
            </a:r>
            <a:r>
              <a:rPr lang="ru-RU" sz="2000" dirty="0">
                <a:cs typeface="Arial" charset="0"/>
              </a:rPr>
              <a:t>Ф</a:t>
            </a:r>
            <a:r>
              <a:rPr lang="es-ES" sz="2000" dirty="0">
                <a:cs typeface="Arial" charset="0"/>
              </a:rPr>
              <a:t> = </a:t>
            </a:r>
            <a:r>
              <a:rPr lang="es-ES" sz="2000" dirty="0" err="1"/>
              <a:t>Өv</a:t>
            </a:r>
            <a:r>
              <a:rPr lang="es-ES" sz="2000" dirty="0"/>
              <a:t> - </a:t>
            </a:r>
            <a:r>
              <a:rPr lang="es-ES" sz="2000" dirty="0" err="1"/>
              <a:t>Өi</a:t>
            </a:r>
            <a:r>
              <a:rPr lang="es-ES" sz="2000" dirty="0"/>
              <a:t> </a:t>
            </a:r>
          </a:p>
          <a:p>
            <a:pPr>
              <a:lnSpc>
                <a:spcPct val="90000"/>
              </a:lnSpc>
            </a:pPr>
            <a:r>
              <a:rPr lang="es-ES" sz="2000" dirty="0" err="1"/>
              <a:t>P</a:t>
            </a:r>
            <a:r>
              <a:rPr lang="es-ES" sz="1400" dirty="0" err="1"/>
              <a:t>cn</a:t>
            </a:r>
            <a:r>
              <a:rPr lang="es-ES" sz="2000" dirty="0"/>
              <a:t>(t) = </a:t>
            </a:r>
            <a:r>
              <a:rPr lang="es-ES" sz="2000" dirty="0" err="1"/>
              <a:t>V</a:t>
            </a:r>
            <a:r>
              <a:rPr lang="es-ES" sz="1400" dirty="0" err="1"/>
              <a:t>cn</a:t>
            </a:r>
            <a:r>
              <a:rPr lang="es-ES" sz="2000" dirty="0"/>
              <a:t>(t) </a:t>
            </a:r>
            <a:r>
              <a:rPr lang="es-ES" sz="2000" dirty="0" err="1"/>
              <a:t>i</a:t>
            </a:r>
            <a:r>
              <a:rPr lang="es-ES" sz="1400" dirty="0" err="1"/>
              <a:t>c</a:t>
            </a:r>
            <a:r>
              <a:rPr lang="es-ES" sz="2000" dirty="0"/>
              <a:t>(t) = 2 |V</a:t>
            </a:r>
            <a:r>
              <a:rPr lang="es-ES" sz="1400" dirty="0"/>
              <a:t>Ln</a:t>
            </a:r>
            <a:r>
              <a:rPr lang="es-ES" sz="2000" dirty="0"/>
              <a:t>| |I</a:t>
            </a:r>
            <a:r>
              <a:rPr lang="es-ES" sz="1400" dirty="0"/>
              <a:t>L</a:t>
            </a:r>
            <a:r>
              <a:rPr lang="es-ES" sz="2000" dirty="0"/>
              <a:t>| </a:t>
            </a:r>
            <a:r>
              <a:rPr lang="es-ES" sz="2000" dirty="0" err="1"/>
              <a:t>cos</a:t>
            </a:r>
            <a:r>
              <a:rPr lang="es-ES" sz="2000" dirty="0"/>
              <a:t> (</a:t>
            </a:r>
            <a:r>
              <a:rPr lang="el-GR" sz="2400" dirty="0">
                <a:cs typeface="Arial" charset="0"/>
              </a:rPr>
              <a:t>ω</a:t>
            </a:r>
            <a:r>
              <a:rPr lang="es-ES" sz="2000" dirty="0"/>
              <a:t>t + </a:t>
            </a:r>
            <a:r>
              <a:rPr lang="es-ES" sz="2000" dirty="0" err="1"/>
              <a:t>Өv</a:t>
            </a:r>
            <a:r>
              <a:rPr lang="es-ES" sz="2000" dirty="0"/>
              <a:t> + 120º) </a:t>
            </a:r>
            <a:r>
              <a:rPr lang="es-ES" sz="2000" dirty="0" err="1"/>
              <a:t>cos</a:t>
            </a:r>
            <a:r>
              <a:rPr lang="es-ES" sz="2000" dirty="0"/>
              <a:t> (</a:t>
            </a:r>
            <a:r>
              <a:rPr lang="el-GR" sz="2400" dirty="0">
                <a:cs typeface="Arial" charset="0"/>
              </a:rPr>
              <a:t>ω</a:t>
            </a:r>
            <a:r>
              <a:rPr lang="es-ES" sz="2000" dirty="0"/>
              <a:t>t + </a:t>
            </a:r>
            <a:r>
              <a:rPr lang="es-ES" sz="2000" dirty="0" err="1"/>
              <a:t>Өi</a:t>
            </a:r>
            <a:r>
              <a:rPr lang="es-ES" sz="2000" dirty="0"/>
              <a:t> + 120º)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s-ES" sz="2000" dirty="0"/>
              <a:t>    = 2 |V</a:t>
            </a:r>
            <a:r>
              <a:rPr lang="es-ES" sz="1400" dirty="0"/>
              <a:t>Ln</a:t>
            </a:r>
            <a:r>
              <a:rPr lang="es-ES" sz="2000" dirty="0"/>
              <a:t>| |I</a:t>
            </a:r>
            <a:r>
              <a:rPr lang="es-ES" sz="1400" dirty="0"/>
              <a:t>L</a:t>
            </a:r>
            <a:r>
              <a:rPr lang="es-ES" sz="2000" dirty="0"/>
              <a:t>| ½</a:t>
            </a:r>
            <a:r>
              <a:rPr lang="es-ES" sz="2400" dirty="0"/>
              <a:t> </a:t>
            </a:r>
            <a:r>
              <a:rPr lang="es-ES" sz="2000" dirty="0"/>
              <a:t>[ </a:t>
            </a:r>
            <a:r>
              <a:rPr lang="es-ES" sz="2000" dirty="0" err="1"/>
              <a:t>cos</a:t>
            </a:r>
            <a:r>
              <a:rPr lang="es-ES" sz="2400" dirty="0"/>
              <a:t> </a:t>
            </a:r>
            <a:r>
              <a:rPr lang="es-ES" sz="2000" dirty="0"/>
              <a:t>(2 </a:t>
            </a:r>
            <a:r>
              <a:rPr lang="el-GR" sz="2400" dirty="0">
                <a:cs typeface="Arial" charset="0"/>
              </a:rPr>
              <a:t>ω</a:t>
            </a:r>
            <a:r>
              <a:rPr lang="es-ES" sz="2000" dirty="0"/>
              <a:t>t + </a:t>
            </a:r>
            <a:r>
              <a:rPr lang="es-ES" sz="2000" dirty="0" err="1"/>
              <a:t>Өv</a:t>
            </a:r>
            <a:r>
              <a:rPr lang="es-ES" sz="2000" dirty="0"/>
              <a:t> + </a:t>
            </a:r>
            <a:r>
              <a:rPr lang="es-ES" sz="2000" dirty="0" err="1"/>
              <a:t>Өi</a:t>
            </a:r>
            <a:r>
              <a:rPr lang="es-ES" sz="2000" dirty="0"/>
              <a:t> + 240º) + </a:t>
            </a:r>
            <a:r>
              <a:rPr lang="es-ES" sz="2000" dirty="0" err="1"/>
              <a:t>cos</a:t>
            </a:r>
            <a:r>
              <a:rPr lang="es-ES" sz="2000" dirty="0"/>
              <a:t> (</a:t>
            </a:r>
            <a:r>
              <a:rPr lang="es-ES" sz="2000" dirty="0" err="1"/>
              <a:t>Өv</a:t>
            </a:r>
            <a:r>
              <a:rPr lang="es-ES" sz="2000" dirty="0"/>
              <a:t> - </a:t>
            </a:r>
            <a:r>
              <a:rPr lang="es-ES" sz="2000" dirty="0" err="1"/>
              <a:t>Өi</a:t>
            </a:r>
            <a:r>
              <a:rPr lang="es-ES" sz="2000" dirty="0"/>
              <a:t>)]; </a:t>
            </a:r>
            <a:r>
              <a:rPr lang="ru-RU" sz="2000" dirty="0">
                <a:cs typeface="Arial" charset="0"/>
              </a:rPr>
              <a:t>Ф</a:t>
            </a:r>
            <a:r>
              <a:rPr lang="es-ES" sz="2000" dirty="0">
                <a:cs typeface="Arial" charset="0"/>
              </a:rPr>
              <a:t> = </a:t>
            </a:r>
            <a:r>
              <a:rPr lang="es-ES" sz="2000" dirty="0" err="1"/>
              <a:t>Өv</a:t>
            </a:r>
            <a:r>
              <a:rPr lang="es-ES" sz="2000" dirty="0"/>
              <a:t> - </a:t>
            </a:r>
            <a:r>
              <a:rPr lang="es-ES" sz="2000" dirty="0" err="1"/>
              <a:t>Өi</a:t>
            </a:r>
            <a:r>
              <a:rPr lang="es-ES" sz="2000" dirty="0"/>
              <a:t>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s-ES" sz="2000" dirty="0"/>
              <a:t>  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s-ES" sz="2000" dirty="0"/>
              <a:t> </a:t>
            </a:r>
            <a:r>
              <a:rPr lang="es-ES" sz="2000" b="1" dirty="0"/>
              <a:t>P3</a:t>
            </a:r>
            <a:r>
              <a:rPr lang="ru-RU" sz="2000" b="1" dirty="0">
                <a:cs typeface="Arial" charset="0"/>
              </a:rPr>
              <a:t>Ф</a:t>
            </a:r>
            <a:r>
              <a:rPr lang="es-ES" sz="2000" dirty="0">
                <a:cs typeface="Arial" charset="0"/>
              </a:rPr>
              <a:t> = </a:t>
            </a:r>
            <a:r>
              <a:rPr lang="es-ES" sz="2000" dirty="0"/>
              <a:t>P</a:t>
            </a:r>
            <a:r>
              <a:rPr lang="es-ES" sz="1400" dirty="0"/>
              <a:t>an</a:t>
            </a:r>
            <a:r>
              <a:rPr lang="es-ES" sz="2000" dirty="0"/>
              <a:t>(t) + </a:t>
            </a:r>
            <a:r>
              <a:rPr lang="es-ES" sz="2000" dirty="0" err="1"/>
              <a:t>P</a:t>
            </a:r>
            <a:r>
              <a:rPr lang="es-ES" sz="1400" dirty="0" err="1"/>
              <a:t>bn</a:t>
            </a:r>
            <a:r>
              <a:rPr lang="es-ES" sz="2000" dirty="0"/>
              <a:t>(t)  + </a:t>
            </a:r>
            <a:r>
              <a:rPr lang="es-ES" sz="2000" dirty="0" err="1"/>
              <a:t>P</a:t>
            </a:r>
            <a:r>
              <a:rPr lang="es-ES" sz="1400" dirty="0" err="1"/>
              <a:t>cn</a:t>
            </a:r>
            <a:r>
              <a:rPr lang="es-ES" sz="2000" dirty="0"/>
              <a:t>(t)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s-ES" sz="2000" dirty="0"/>
              <a:t>          = |V</a:t>
            </a:r>
            <a:r>
              <a:rPr lang="es-ES" sz="1400" dirty="0"/>
              <a:t>Ln</a:t>
            </a:r>
            <a:r>
              <a:rPr lang="es-ES" sz="2000" dirty="0"/>
              <a:t>| |I</a:t>
            </a:r>
            <a:r>
              <a:rPr lang="es-ES" sz="1400" dirty="0"/>
              <a:t>L</a:t>
            </a:r>
            <a:r>
              <a:rPr lang="es-ES" sz="2000" dirty="0"/>
              <a:t>| </a:t>
            </a:r>
            <a:r>
              <a:rPr lang="es-ES" sz="2400" dirty="0"/>
              <a:t>[ </a:t>
            </a:r>
            <a:r>
              <a:rPr lang="es-ES" sz="2400" dirty="0" err="1"/>
              <a:t>cos</a:t>
            </a:r>
            <a:r>
              <a:rPr lang="es-ES" sz="2400" dirty="0"/>
              <a:t> α + </a:t>
            </a:r>
            <a:r>
              <a:rPr lang="es-ES" sz="2400" dirty="0" err="1"/>
              <a:t>cos</a:t>
            </a:r>
            <a:r>
              <a:rPr lang="es-ES" sz="2400" dirty="0"/>
              <a:t> (α + 120º) + </a:t>
            </a:r>
            <a:r>
              <a:rPr lang="es-ES" sz="2400" dirty="0" err="1"/>
              <a:t>cos</a:t>
            </a:r>
            <a:r>
              <a:rPr lang="es-ES" sz="2400" dirty="0"/>
              <a:t> (α – 120º) + 3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s-ES" sz="2400" dirty="0"/>
              <a:t>        </a:t>
            </a:r>
            <a:r>
              <a:rPr lang="es-ES" sz="2400" dirty="0" err="1"/>
              <a:t>cos</a:t>
            </a:r>
            <a:r>
              <a:rPr lang="es-ES" sz="2400" dirty="0"/>
              <a:t> </a:t>
            </a:r>
            <a:r>
              <a:rPr lang="ru-RU" sz="2400" dirty="0">
                <a:cs typeface="Arial" charset="0"/>
              </a:rPr>
              <a:t>Ф</a:t>
            </a:r>
            <a:r>
              <a:rPr lang="es-ES" sz="2400" dirty="0">
                <a:cs typeface="Arial" charset="0"/>
              </a:rPr>
              <a:t> ]</a:t>
            </a:r>
            <a:endParaRPr lang="es-ES" sz="2400" dirty="0"/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s-ES" sz="2000" b="1" dirty="0"/>
              <a:t> P3</a:t>
            </a:r>
            <a:r>
              <a:rPr lang="ru-RU" sz="2000" b="1" dirty="0">
                <a:cs typeface="Arial" charset="0"/>
              </a:rPr>
              <a:t>Ф</a:t>
            </a:r>
            <a:r>
              <a:rPr lang="es-ES" sz="2000" b="1" dirty="0">
                <a:cs typeface="Arial" charset="0"/>
              </a:rPr>
              <a:t> = 3 </a:t>
            </a:r>
            <a:r>
              <a:rPr lang="es-ES" sz="2000" b="1" dirty="0"/>
              <a:t>|V</a:t>
            </a:r>
            <a:r>
              <a:rPr lang="es-ES" sz="1400" b="1" dirty="0"/>
              <a:t>Ln</a:t>
            </a:r>
            <a:r>
              <a:rPr lang="es-ES" sz="2000" b="1" dirty="0"/>
              <a:t>| |I</a:t>
            </a:r>
            <a:r>
              <a:rPr lang="es-ES" sz="1400" b="1" dirty="0"/>
              <a:t>L</a:t>
            </a:r>
            <a:r>
              <a:rPr lang="es-ES" sz="2000" b="1" dirty="0"/>
              <a:t>| </a:t>
            </a:r>
            <a:r>
              <a:rPr lang="es-ES" sz="2400" b="1" dirty="0" err="1"/>
              <a:t>cos</a:t>
            </a:r>
            <a:r>
              <a:rPr lang="es-ES" sz="2400" b="1" dirty="0"/>
              <a:t> </a:t>
            </a:r>
            <a:r>
              <a:rPr lang="ru-RU" sz="2400" b="1" dirty="0">
                <a:cs typeface="Arial" charset="0"/>
              </a:rPr>
              <a:t>Ф</a:t>
            </a:r>
            <a:r>
              <a:rPr lang="es-ES" sz="2000" b="1" dirty="0"/>
              <a:t>         Potencia 3 </a:t>
            </a:r>
            <a:r>
              <a:rPr lang="ru-RU" sz="2400" b="1" dirty="0">
                <a:cs typeface="Arial" charset="0"/>
              </a:rPr>
              <a:t>Ф</a:t>
            </a:r>
            <a:r>
              <a:rPr lang="es-ES" sz="2400" b="1" dirty="0">
                <a:cs typeface="Arial" charset="0"/>
              </a:rPr>
              <a:t> Instantánea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Bodoni MT" pitchFamily="18" charset="0"/>
              </a:rPr>
              <a:t>Potencia Trifásica Compleja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557338"/>
            <a:ext cx="5903913" cy="2016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 dirty="0"/>
              <a:t>S</a:t>
            </a:r>
            <a:r>
              <a:rPr lang="es-ES" sz="1800" dirty="0"/>
              <a:t>3</a:t>
            </a:r>
            <a:r>
              <a:rPr lang="ru-RU" sz="1800" dirty="0">
                <a:cs typeface="Arial" charset="0"/>
              </a:rPr>
              <a:t>Ф</a:t>
            </a:r>
            <a:r>
              <a:rPr lang="es-ES" sz="1800" dirty="0">
                <a:cs typeface="Arial" charset="0"/>
              </a:rPr>
              <a:t> </a:t>
            </a:r>
            <a:r>
              <a:rPr lang="es-ES" sz="2800" dirty="0">
                <a:cs typeface="Arial" charset="0"/>
              </a:rPr>
              <a:t>= </a:t>
            </a:r>
            <a:r>
              <a:rPr lang="es-ES" sz="2800" dirty="0"/>
              <a:t>P</a:t>
            </a:r>
            <a:r>
              <a:rPr lang="es-ES" sz="1800" dirty="0"/>
              <a:t>3</a:t>
            </a:r>
            <a:r>
              <a:rPr lang="ru-RU" sz="1800" dirty="0">
                <a:cs typeface="Arial" charset="0"/>
              </a:rPr>
              <a:t>Ф</a:t>
            </a:r>
            <a:r>
              <a:rPr lang="es-ES" sz="1800" dirty="0">
                <a:cs typeface="Arial" charset="0"/>
              </a:rPr>
              <a:t> </a:t>
            </a:r>
            <a:r>
              <a:rPr lang="es-ES" sz="2800" dirty="0">
                <a:cs typeface="Arial" charset="0"/>
              </a:rPr>
              <a:t>+ j </a:t>
            </a:r>
            <a:r>
              <a:rPr lang="es-ES" sz="2800" dirty="0"/>
              <a:t>Q</a:t>
            </a:r>
            <a:r>
              <a:rPr lang="es-ES" sz="1800" dirty="0"/>
              <a:t>3</a:t>
            </a:r>
            <a:r>
              <a:rPr lang="ru-RU" sz="1800" dirty="0">
                <a:cs typeface="Arial" charset="0"/>
              </a:rPr>
              <a:t>Ф</a:t>
            </a:r>
            <a:r>
              <a:rPr lang="es-ES" sz="1800" dirty="0">
                <a:cs typeface="Arial" charset="0"/>
              </a:rPr>
              <a:t> </a:t>
            </a:r>
            <a:r>
              <a:rPr lang="es-ES" sz="2800" dirty="0">
                <a:cs typeface="Arial" charset="0"/>
              </a:rPr>
              <a:t> [VA]</a:t>
            </a:r>
          </a:p>
          <a:p>
            <a:pPr>
              <a:lnSpc>
                <a:spcPct val="90000"/>
              </a:lnSpc>
            </a:pPr>
            <a:r>
              <a:rPr lang="es-ES" sz="2800" dirty="0">
                <a:cs typeface="Arial" charset="0"/>
              </a:rPr>
              <a:t>| </a:t>
            </a:r>
            <a:r>
              <a:rPr lang="es-ES" sz="2800" dirty="0"/>
              <a:t>S</a:t>
            </a:r>
            <a:r>
              <a:rPr lang="es-ES" sz="1800" dirty="0"/>
              <a:t>3</a:t>
            </a:r>
            <a:r>
              <a:rPr lang="ru-RU" sz="1800" dirty="0">
                <a:cs typeface="Arial" charset="0"/>
              </a:rPr>
              <a:t>Ф</a:t>
            </a:r>
            <a:r>
              <a:rPr lang="es-ES" sz="1800" dirty="0">
                <a:cs typeface="Arial" charset="0"/>
              </a:rPr>
              <a:t> </a:t>
            </a:r>
            <a:r>
              <a:rPr lang="es-ES" sz="2800" dirty="0">
                <a:cs typeface="Arial" charset="0"/>
              </a:rPr>
              <a:t>| = Potencia Aparente</a:t>
            </a:r>
            <a:endParaRPr lang="es-ES" sz="18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s-ES" sz="2800" dirty="0"/>
              <a:t>P</a:t>
            </a:r>
            <a:r>
              <a:rPr lang="es-ES" sz="1800" dirty="0"/>
              <a:t>3</a:t>
            </a:r>
            <a:r>
              <a:rPr lang="ru-RU" sz="1800" dirty="0">
                <a:cs typeface="Arial" charset="0"/>
              </a:rPr>
              <a:t>Ф</a:t>
            </a:r>
            <a:r>
              <a:rPr lang="es-ES" sz="1800" dirty="0">
                <a:cs typeface="Arial" charset="0"/>
              </a:rPr>
              <a:t> </a:t>
            </a:r>
            <a:r>
              <a:rPr lang="es-ES" sz="2800" dirty="0">
                <a:cs typeface="Arial" charset="0"/>
              </a:rPr>
              <a:t>= 3 </a:t>
            </a:r>
            <a:r>
              <a:rPr lang="es-ES" sz="2000" b="1" dirty="0"/>
              <a:t>|V</a:t>
            </a:r>
            <a:r>
              <a:rPr lang="es-ES" sz="1400" b="1" dirty="0"/>
              <a:t>Ln</a:t>
            </a:r>
            <a:r>
              <a:rPr lang="es-ES" sz="2000" b="1" dirty="0"/>
              <a:t>| |I</a:t>
            </a:r>
            <a:r>
              <a:rPr lang="es-ES" sz="1400" b="1" dirty="0"/>
              <a:t>L</a:t>
            </a:r>
            <a:r>
              <a:rPr lang="es-ES" sz="2000" b="1" dirty="0"/>
              <a:t>| </a:t>
            </a:r>
            <a:r>
              <a:rPr lang="es-ES" sz="2000" dirty="0" err="1"/>
              <a:t>cos</a:t>
            </a:r>
            <a:r>
              <a:rPr lang="es-ES" sz="2000" dirty="0"/>
              <a:t> </a:t>
            </a:r>
            <a:r>
              <a:rPr lang="ru-RU" sz="2000" dirty="0">
                <a:cs typeface="Arial" charset="0"/>
              </a:rPr>
              <a:t>Ф</a:t>
            </a:r>
            <a:r>
              <a:rPr lang="es-ES" sz="2000" dirty="0">
                <a:cs typeface="Arial" charset="0"/>
              </a:rPr>
              <a:t> ; </a:t>
            </a:r>
            <a:r>
              <a:rPr lang="ru-RU" sz="2000" dirty="0">
                <a:cs typeface="Arial" charset="0"/>
              </a:rPr>
              <a:t>Ф</a:t>
            </a:r>
            <a:r>
              <a:rPr lang="es-ES" sz="2000" dirty="0">
                <a:cs typeface="Arial" charset="0"/>
              </a:rPr>
              <a:t> = ∟ </a:t>
            </a:r>
            <a:r>
              <a:rPr lang="es-ES" sz="2000" b="1" dirty="0"/>
              <a:t>V</a:t>
            </a:r>
            <a:r>
              <a:rPr lang="es-ES" sz="1400" b="1" dirty="0"/>
              <a:t>Ln </a:t>
            </a:r>
            <a:r>
              <a:rPr lang="es-ES" sz="2800" b="1" dirty="0"/>
              <a:t>- </a:t>
            </a:r>
            <a:r>
              <a:rPr lang="es-ES" sz="2000" dirty="0">
                <a:cs typeface="Arial" charset="0"/>
              </a:rPr>
              <a:t>∟ </a:t>
            </a:r>
            <a:r>
              <a:rPr lang="es-ES" sz="2000" b="1" dirty="0"/>
              <a:t>I</a:t>
            </a:r>
            <a:r>
              <a:rPr lang="es-ES" sz="1400" b="1" dirty="0"/>
              <a:t>L</a:t>
            </a:r>
          </a:p>
          <a:p>
            <a:pPr>
              <a:lnSpc>
                <a:spcPct val="90000"/>
              </a:lnSpc>
            </a:pPr>
            <a:r>
              <a:rPr lang="es-ES" sz="2800" dirty="0"/>
              <a:t>Q</a:t>
            </a:r>
            <a:r>
              <a:rPr lang="es-ES" sz="1800" dirty="0"/>
              <a:t>3</a:t>
            </a:r>
            <a:r>
              <a:rPr lang="ru-RU" sz="1800" dirty="0">
                <a:cs typeface="Arial" charset="0"/>
              </a:rPr>
              <a:t>Ф</a:t>
            </a:r>
            <a:r>
              <a:rPr lang="es-ES" sz="1800" dirty="0">
                <a:cs typeface="Arial" charset="0"/>
              </a:rPr>
              <a:t> </a:t>
            </a:r>
            <a:r>
              <a:rPr lang="es-ES" sz="2800" dirty="0">
                <a:cs typeface="Arial" charset="0"/>
              </a:rPr>
              <a:t>= 3 </a:t>
            </a:r>
            <a:r>
              <a:rPr lang="es-ES" sz="2000" b="1" dirty="0"/>
              <a:t>|V</a:t>
            </a:r>
            <a:r>
              <a:rPr lang="es-ES" sz="1400" b="1" dirty="0"/>
              <a:t>Ln</a:t>
            </a:r>
            <a:r>
              <a:rPr lang="es-ES" sz="2000" b="1" dirty="0"/>
              <a:t>| |I</a:t>
            </a:r>
            <a:r>
              <a:rPr lang="es-ES" sz="1400" b="1" dirty="0"/>
              <a:t>L</a:t>
            </a:r>
            <a:r>
              <a:rPr lang="es-ES" sz="2000" b="1" dirty="0"/>
              <a:t>| </a:t>
            </a:r>
            <a:r>
              <a:rPr lang="es-ES" sz="2000" dirty="0" err="1"/>
              <a:t>sen</a:t>
            </a:r>
            <a:r>
              <a:rPr lang="es-ES" sz="2000" dirty="0"/>
              <a:t> </a:t>
            </a:r>
            <a:r>
              <a:rPr lang="ru-RU" sz="2000" dirty="0">
                <a:cs typeface="Arial" charset="0"/>
              </a:rPr>
              <a:t>Ф</a:t>
            </a:r>
            <a:r>
              <a:rPr lang="es-ES" sz="2000" dirty="0">
                <a:cs typeface="Arial" charset="0"/>
              </a:rPr>
              <a:t> </a:t>
            </a:r>
          </a:p>
        </p:txBody>
      </p:sp>
      <p:grpSp>
        <p:nvGrpSpPr>
          <p:cNvPr id="32799" name="Group 31"/>
          <p:cNvGrpSpPr>
            <a:grpSpLocks/>
          </p:cNvGrpSpPr>
          <p:nvPr/>
        </p:nvGrpSpPr>
        <p:grpSpPr bwMode="auto">
          <a:xfrm>
            <a:off x="5810250" y="4149725"/>
            <a:ext cx="1511300" cy="1528763"/>
            <a:chOff x="3660" y="2614"/>
            <a:chExt cx="952" cy="963"/>
          </a:xfrm>
        </p:grpSpPr>
        <p:sp>
          <p:nvSpPr>
            <p:cNvPr id="32779" name="Line 11"/>
            <p:cNvSpPr>
              <a:spLocks noChangeShapeType="1"/>
            </p:cNvSpPr>
            <p:nvPr/>
          </p:nvSpPr>
          <p:spPr bwMode="auto">
            <a:xfrm flipV="1">
              <a:off x="3669" y="2614"/>
              <a:ext cx="935" cy="9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2781" name="Line 13"/>
            <p:cNvSpPr>
              <a:spLocks noChangeShapeType="1"/>
            </p:cNvSpPr>
            <p:nvPr/>
          </p:nvSpPr>
          <p:spPr bwMode="auto">
            <a:xfrm>
              <a:off x="3660" y="3566"/>
              <a:ext cx="9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2782" name="Line 14"/>
            <p:cNvSpPr>
              <a:spLocks noChangeShapeType="1"/>
            </p:cNvSpPr>
            <p:nvPr/>
          </p:nvSpPr>
          <p:spPr bwMode="auto">
            <a:xfrm flipV="1">
              <a:off x="4603" y="2614"/>
              <a:ext cx="9" cy="9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2783" name="Line 15"/>
            <p:cNvSpPr>
              <a:spLocks noChangeShapeType="1"/>
            </p:cNvSpPr>
            <p:nvPr/>
          </p:nvSpPr>
          <p:spPr bwMode="auto">
            <a:xfrm>
              <a:off x="3987" y="324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2785" name="Line 17"/>
            <p:cNvSpPr>
              <a:spLocks noChangeShapeType="1"/>
            </p:cNvSpPr>
            <p:nvPr/>
          </p:nvSpPr>
          <p:spPr bwMode="auto">
            <a:xfrm>
              <a:off x="4295" y="2926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2791" name="Line 23"/>
            <p:cNvSpPr>
              <a:spLocks noChangeShapeType="1"/>
            </p:cNvSpPr>
            <p:nvPr/>
          </p:nvSpPr>
          <p:spPr bwMode="auto">
            <a:xfrm>
              <a:off x="3969" y="3249"/>
              <a:ext cx="3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2792" name="Line 24"/>
            <p:cNvSpPr>
              <a:spLocks noChangeShapeType="1"/>
            </p:cNvSpPr>
            <p:nvPr/>
          </p:nvSpPr>
          <p:spPr bwMode="auto">
            <a:xfrm>
              <a:off x="4276" y="2935"/>
              <a:ext cx="3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32800" name="Group 32"/>
          <p:cNvGrpSpPr>
            <a:grpSpLocks/>
          </p:cNvGrpSpPr>
          <p:nvPr/>
        </p:nvGrpSpPr>
        <p:grpSpPr bwMode="auto">
          <a:xfrm>
            <a:off x="5888038" y="4119563"/>
            <a:ext cx="2038350" cy="1858962"/>
            <a:chOff x="3709" y="2595"/>
            <a:chExt cx="1284" cy="1171"/>
          </a:xfrm>
        </p:grpSpPr>
        <p:sp>
          <p:nvSpPr>
            <p:cNvPr id="32793" name="Text Box 25"/>
            <p:cNvSpPr txBox="1">
              <a:spLocks noChangeArrowheads="1"/>
            </p:cNvSpPr>
            <p:nvPr/>
          </p:nvSpPr>
          <p:spPr bwMode="auto">
            <a:xfrm>
              <a:off x="4105" y="3612"/>
              <a:ext cx="281" cy="1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/>
                <a:t>P3</a:t>
              </a:r>
              <a:r>
                <a:rPr lang="ru-RU" sz="1000" b="1"/>
                <a:t>Ф</a:t>
              </a:r>
              <a:endParaRPr lang="es-ES" sz="1000" b="1"/>
            </a:p>
          </p:txBody>
        </p:sp>
        <p:sp>
          <p:nvSpPr>
            <p:cNvPr id="32794" name="Text Box 26"/>
            <p:cNvSpPr txBox="1">
              <a:spLocks noChangeArrowheads="1"/>
            </p:cNvSpPr>
            <p:nvPr/>
          </p:nvSpPr>
          <p:spPr bwMode="auto">
            <a:xfrm>
              <a:off x="4703" y="3051"/>
              <a:ext cx="290" cy="1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/>
                <a:t>Q3</a:t>
              </a:r>
              <a:r>
                <a:rPr lang="ru-RU" sz="1000" b="1"/>
                <a:t>Ф</a:t>
              </a:r>
              <a:endParaRPr lang="es-ES" sz="1000" b="1"/>
            </a:p>
          </p:txBody>
        </p:sp>
        <p:sp>
          <p:nvSpPr>
            <p:cNvPr id="32795" name="Text Box 27"/>
            <p:cNvSpPr txBox="1">
              <a:spLocks noChangeArrowheads="1"/>
            </p:cNvSpPr>
            <p:nvPr/>
          </p:nvSpPr>
          <p:spPr bwMode="auto">
            <a:xfrm rot="-2923331">
              <a:off x="3655" y="3277"/>
              <a:ext cx="262" cy="1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/>
                <a:t>San</a:t>
              </a:r>
            </a:p>
          </p:txBody>
        </p:sp>
        <p:sp>
          <p:nvSpPr>
            <p:cNvPr id="32796" name="Text Box 28"/>
            <p:cNvSpPr txBox="1">
              <a:spLocks noChangeArrowheads="1"/>
            </p:cNvSpPr>
            <p:nvPr/>
          </p:nvSpPr>
          <p:spPr bwMode="auto">
            <a:xfrm rot="-2923331">
              <a:off x="3967" y="2958"/>
              <a:ext cx="267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/>
                <a:t>Sbn</a:t>
              </a:r>
            </a:p>
            <a:p>
              <a:pPr algn="ctr"/>
              <a:endParaRPr lang="es-ES" sz="1000" b="1"/>
            </a:p>
          </p:txBody>
        </p:sp>
        <p:sp>
          <p:nvSpPr>
            <p:cNvPr id="32798" name="Text Box 30"/>
            <p:cNvSpPr txBox="1">
              <a:spLocks noChangeArrowheads="1"/>
            </p:cNvSpPr>
            <p:nvPr/>
          </p:nvSpPr>
          <p:spPr bwMode="auto">
            <a:xfrm rot="-2923331">
              <a:off x="4250" y="2649"/>
              <a:ext cx="262" cy="1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/>
                <a:t>Scn</a:t>
              </a:r>
            </a:p>
          </p:txBody>
        </p:sp>
      </p:grpSp>
      <p:grpSp>
        <p:nvGrpSpPr>
          <p:cNvPr id="32803" name="Group 35"/>
          <p:cNvGrpSpPr>
            <a:grpSpLocks/>
          </p:cNvGrpSpPr>
          <p:nvPr/>
        </p:nvGrpSpPr>
        <p:grpSpPr bwMode="auto">
          <a:xfrm>
            <a:off x="5003800" y="3500438"/>
            <a:ext cx="3759200" cy="2751137"/>
            <a:chOff x="3152" y="2205"/>
            <a:chExt cx="2368" cy="1733"/>
          </a:xfrm>
        </p:grpSpPr>
        <p:grpSp>
          <p:nvGrpSpPr>
            <p:cNvPr id="32780" name="Group 12"/>
            <p:cNvGrpSpPr>
              <a:grpSpLocks/>
            </p:cNvGrpSpPr>
            <p:nvPr/>
          </p:nvGrpSpPr>
          <p:grpSpPr bwMode="auto">
            <a:xfrm>
              <a:off x="3152" y="2404"/>
              <a:ext cx="1951" cy="1534"/>
              <a:chOff x="3152" y="2404"/>
              <a:chExt cx="1951" cy="1534"/>
            </a:xfrm>
          </p:grpSpPr>
          <p:sp>
            <p:nvSpPr>
              <p:cNvPr id="32775" name="Line 7"/>
              <p:cNvSpPr>
                <a:spLocks noChangeShapeType="1"/>
              </p:cNvSpPr>
              <p:nvPr/>
            </p:nvSpPr>
            <p:spPr bwMode="auto">
              <a:xfrm>
                <a:off x="3662" y="2404"/>
                <a:ext cx="6" cy="15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32776" name="Line 8"/>
              <p:cNvSpPr>
                <a:spLocks noChangeShapeType="1"/>
              </p:cNvSpPr>
              <p:nvPr/>
            </p:nvSpPr>
            <p:spPr bwMode="auto">
              <a:xfrm flipH="1">
                <a:off x="3152" y="3566"/>
                <a:ext cx="195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</p:grpSp>
        <p:sp>
          <p:nvSpPr>
            <p:cNvPr id="32801" name="Text Box 33"/>
            <p:cNvSpPr txBox="1">
              <a:spLocks noChangeArrowheads="1"/>
            </p:cNvSpPr>
            <p:nvPr/>
          </p:nvSpPr>
          <p:spPr bwMode="auto">
            <a:xfrm>
              <a:off x="3469" y="2205"/>
              <a:ext cx="367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sz="1200" b="1"/>
                <a:t>IMAG</a:t>
              </a:r>
            </a:p>
          </p:txBody>
        </p:sp>
        <p:sp>
          <p:nvSpPr>
            <p:cNvPr id="32802" name="Text Box 34"/>
            <p:cNvSpPr txBox="1">
              <a:spLocks noChangeArrowheads="1"/>
            </p:cNvSpPr>
            <p:nvPr/>
          </p:nvSpPr>
          <p:spPr bwMode="auto">
            <a:xfrm>
              <a:off x="5143" y="3475"/>
              <a:ext cx="377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sz="1200" b="1"/>
                <a:t>REAL</a:t>
              </a:r>
            </a:p>
          </p:txBody>
        </p:sp>
      </p:grpSp>
      <p:sp>
        <p:nvSpPr>
          <p:cNvPr id="32807" name="Text Box 39"/>
          <p:cNvSpPr txBox="1">
            <a:spLocks noChangeArrowheads="1"/>
          </p:cNvSpPr>
          <p:nvPr/>
        </p:nvSpPr>
        <p:spPr bwMode="auto">
          <a:xfrm>
            <a:off x="2987675" y="4508500"/>
            <a:ext cx="1390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/>
              <a:t>Balanceado</a:t>
            </a:r>
          </a:p>
        </p:txBody>
      </p:sp>
      <p:sp>
        <p:nvSpPr>
          <p:cNvPr id="32808" name="Line 40"/>
          <p:cNvSpPr>
            <a:spLocks noChangeShapeType="1"/>
          </p:cNvSpPr>
          <p:nvPr/>
        </p:nvSpPr>
        <p:spPr bwMode="auto">
          <a:xfrm>
            <a:off x="4284663" y="1844675"/>
            <a:ext cx="93503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32809" name="Text Box 41"/>
          <p:cNvSpPr txBox="1">
            <a:spLocks noChangeArrowheads="1"/>
          </p:cNvSpPr>
          <p:nvPr/>
        </p:nvSpPr>
        <p:spPr bwMode="auto">
          <a:xfrm>
            <a:off x="5435600" y="1628775"/>
            <a:ext cx="32400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Potencia Compleja</a:t>
            </a:r>
          </a:p>
        </p:txBody>
      </p:sp>
      <p:sp>
        <p:nvSpPr>
          <p:cNvPr id="32810" name="Text Box 42"/>
          <p:cNvSpPr txBox="1">
            <a:spLocks noChangeArrowheads="1"/>
          </p:cNvSpPr>
          <p:nvPr/>
        </p:nvSpPr>
        <p:spPr bwMode="auto">
          <a:xfrm>
            <a:off x="1187450" y="3860800"/>
            <a:ext cx="18002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Caso estrella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3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1000"/>
                                        <p:tgtEl>
                                          <p:spTgt spid="32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2000"/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2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32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 build="p"/>
      <p:bldP spid="32807" grpId="0"/>
      <p:bldP spid="32808" grpId="0" animBg="1"/>
      <p:bldP spid="32809" grpId="0"/>
      <p:bldP spid="328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755650" y="549275"/>
            <a:ext cx="352901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Potencia Con carga en delta:</a:t>
            </a:r>
          </a:p>
        </p:txBody>
      </p:sp>
      <p:graphicFrame>
        <p:nvGraphicFramePr>
          <p:cNvPr id="179211" name="Object 11"/>
          <p:cNvGraphicFramePr>
            <a:graphicFrameLocks noChangeAspect="1"/>
          </p:cNvGraphicFramePr>
          <p:nvPr/>
        </p:nvGraphicFramePr>
        <p:xfrm>
          <a:off x="4067175" y="620713"/>
          <a:ext cx="1223963" cy="936625"/>
        </p:xfrm>
        <a:graphic>
          <a:graphicData uri="http://schemas.openxmlformats.org/presentationml/2006/ole">
            <p:oleObj spid="_x0000_s179211" name="Ecuación" r:id="rId3" imgW="583920" imgH="507960" progId="Equation.3">
              <p:embed/>
            </p:oleObj>
          </a:graphicData>
        </a:graphic>
      </p:graphicFrame>
      <p:graphicFrame>
        <p:nvGraphicFramePr>
          <p:cNvPr id="179212" name="Object 12"/>
          <p:cNvGraphicFramePr>
            <a:graphicFrameLocks noChangeAspect="1"/>
          </p:cNvGraphicFramePr>
          <p:nvPr/>
        </p:nvGraphicFramePr>
        <p:xfrm>
          <a:off x="5867400" y="620713"/>
          <a:ext cx="1644650" cy="863600"/>
        </p:xfrm>
        <a:graphic>
          <a:graphicData uri="http://schemas.openxmlformats.org/presentationml/2006/ole">
            <p:oleObj spid="_x0000_s179212" name="Ecuación" r:id="rId4" imgW="711000" imgH="507960" progId="Equation.3">
              <p:embed/>
            </p:oleObj>
          </a:graphicData>
        </a:graphic>
      </p:graphicFrame>
      <p:graphicFrame>
        <p:nvGraphicFramePr>
          <p:cNvPr id="179214" name="Object 14"/>
          <p:cNvGraphicFramePr>
            <a:graphicFrameLocks noChangeAspect="1"/>
          </p:cNvGraphicFramePr>
          <p:nvPr/>
        </p:nvGraphicFramePr>
        <p:xfrm>
          <a:off x="755650" y="2492375"/>
          <a:ext cx="4392613" cy="3024188"/>
        </p:xfrm>
        <a:graphic>
          <a:graphicData uri="http://schemas.openxmlformats.org/presentationml/2006/ole">
            <p:oleObj spid="_x0000_s179214" name="Ecuación" r:id="rId5" imgW="1650960" imgH="1193760" progId="Equation.3">
              <p:embed/>
            </p:oleObj>
          </a:graphicData>
        </a:graphic>
      </p:graphicFrame>
      <p:sp>
        <p:nvSpPr>
          <p:cNvPr id="179215" name="Line 15"/>
          <p:cNvSpPr>
            <a:spLocks noChangeShapeType="1"/>
          </p:cNvSpPr>
          <p:nvPr/>
        </p:nvSpPr>
        <p:spPr bwMode="auto">
          <a:xfrm>
            <a:off x="4859338" y="4508500"/>
            <a:ext cx="108108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79216" name="Line 16"/>
          <p:cNvSpPr>
            <a:spLocks noChangeShapeType="1"/>
          </p:cNvSpPr>
          <p:nvPr/>
        </p:nvSpPr>
        <p:spPr bwMode="auto">
          <a:xfrm>
            <a:off x="4859338" y="5157788"/>
            <a:ext cx="10080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79217" name="Text Box 17"/>
          <p:cNvSpPr txBox="1">
            <a:spLocks noChangeArrowheads="1"/>
          </p:cNvSpPr>
          <p:nvPr/>
        </p:nvSpPr>
        <p:spPr bwMode="auto">
          <a:xfrm>
            <a:off x="6156325" y="4365625"/>
            <a:ext cx="19446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Activa</a:t>
            </a:r>
          </a:p>
        </p:txBody>
      </p:sp>
      <p:sp>
        <p:nvSpPr>
          <p:cNvPr id="179218" name="Text Box 18"/>
          <p:cNvSpPr txBox="1">
            <a:spLocks noChangeArrowheads="1"/>
          </p:cNvSpPr>
          <p:nvPr/>
        </p:nvSpPr>
        <p:spPr bwMode="auto">
          <a:xfrm>
            <a:off x="6156325" y="4941888"/>
            <a:ext cx="19446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Reactiva</a:t>
            </a:r>
          </a:p>
        </p:txBody>
      </p:sp>
      <p:graphicFrame>
        <p:nvGraphicFramePr>
          <p:cNvPr id="179219" name="Object 19"/>
          <p:cNvGraphicFramePr>
            <a:graphicFrameLocks noChangeAspect="1"/>
          </p:cNvGraphicFramePr>
          <p:nvPr/>
        </p:nvGraphicFramePr>
        <p:xfrm>
          <a:off x="1187450" y="5734050"/>
          <a:ext cx="3024188" cy="644525"/>
        </p:xfrm>
        <a:graphic>
          <a:graphicData uri="http://schemas.openxmlformats.org/presentationml/2006/ole">
            <p:oleObj spid="_x0000_s179219" name="Ecuación" r:id="rId6" imgW="9522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9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79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79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9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7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4" grpId="0"/>
      <p:bldP spid="179215" grpId="0" animBg="1"/>
      <p:bldP spid="179216" grpId="0" animBg="1"/>
      <p:bldP spid="179217" grpId="0"/>
      <p:bldP spid="17921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1979613" y="765175"/>
            <a:ext cx="51117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Formulas para los dos Casos:</a:t>
            </a:r>
          </a:p>
        </p:txBody>
      </p:sp>
      <p:sp>
        <p:nvSpPr>
          <p:cNvPr id="180229" name="Text Box 5"/>
          <p:cNvSpPr txBox="1">
            <a:spLocks noChangeArrowheads="1"/>
          </p:cNvSpPr>
          <p:nvPr/>
        </p:nvSpPr>
        <p:spPr bwMode="auto">
          <a:xfrm>
            <a:off x="684213" y="1484313"/>
            <a:ext cx="25209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Estrella</a:t>
            </a:r>
          </a:p>
        </p:txBody>
      </p:sp>
      <p:graphicFrame>
        <p:nvGraphicFramePr>
          <p:cNvPr id="180230" name="Object 6"/>
          <p:cNvGraphicFramePr>
            <a:graphicFrameLocks noChangeAspect="1"/>
          </p:cNvGraphicFramePr>
          <p:nvPr/>
        </p:nvGraphicFramePr>
        <p:xfrm>
          <a:off x="323850" y="2133600"/>
          <a:ext cx="3673475" cy="1385888"/>
        </p:xfrm>
        <a:graphic>
          <a:graphicData uri="http://schemas.openxmlformats.org/presentationml/2006/ole">
            <p:oleObj spid="_x0000_s180230" name="Ecuación" r:id="rId3" imgW="1612800" imgH="571320" progId="Equation.3">
              <p:embed/>
            </p:oleObj>
          </a:graphicData>
        </a:graphic>
      </p:graphicFrame>
      <p:sp>
        <p:nvSpPr>
          <p:cNvPr id="180231" name="Text Box 7"/>
          <p:cNvSpPr txBox="1">
            <a:spLocks noChangeArrowheads="1"/>
          </p:cNvSpPr>
          <p:nvPr/>
        </p:nvSpPr>
        <p:spPr bwMode="auto">
          <a:xfrm>
            <a:off x="5292725" y="1484313"/>
            <a:ext cx="25209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Delta</a:t>
            </a:r>
          </a:p>
        </p:txBody>
      </p:sp>
      <p:graphicFrame>
        <p:nvGraphicFramePr>
          <p:cNvPr id="180232" name="Object 8"/>
          <p:cNvGraphicFramePr>
            <a:graphicFrameLocks noChangeAspect="1"/>
          </p:cNvGraphicFramePr>
          <p:nvPr/>
        </p:nvGraphicFramePr>
        <p:xfrm>
          <a:off x="4859338" y="2133600"/>
          <a:ext cx="3802062" cy="1385888"/>
        </p:xfrm>
        <a:graphic>
          <a:graphicData uri="http://schemas.openxmlformats.org/presentationml/2006/ole">
            <p:oleObj spid="_x0000_s180232" name="Ecuación" r:id="rId4" imgW="1663560" imgH="571320" progId="Equation.3">
              <p:embed/>
            </p:oleObj>
          </a:graphicData>
        </a:graphic>
      </p:graphicFrame>
      <p:sp>
        <p:nvSpPr>
          <p:cNvPr id="180233" name="Text Box 9"/>
          <p:cNvSpPr txBox="1">
            <a:spLocks noChangeArrowheads="1"/>
          </p:cNvSpPr>
          <p:nvPr/>
        </p:nvSpPr>
        <p:spPr bwMode="auto">
          <a:xfrm>
            <a:off x="395288" y="4508500"/>
            <a:ext cx="35274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Por lo tanto:</a:t>
            </a:r>
          </a:p>
        </p:txBody>
      </p:sp>
      <p:graphicFrame>
        <p:nvGraphicFramePr>
          <p:cNvPr id="180234" name="Object 10"/>
          <p:cNvGraphicFramePr>
            <a:graphicFrameLocks noChangeAspect="1"/>
          </p:cNvGraphicFramePr>
          <p:nvPr/>
        </p:nvGraphicFramePr>
        <p:xfrm>
          <a:off x="250825" y="5084763"/>
          <a:ext cx="3816350" cy="566737"/>
        </p:xfrm>
        <a:graphic>
          <a:graphicData uri="http://schemas.openxmlformats.org/presentationml/2006/ole">
            <p:oleObj spid="_x0000_s180234" name="Ecuación" r:id="rId5" imgW="1549080" imgH="241200" progId="Equation.3">
              <p:embed/>
            </p:oleObj>
          </a:graphicData>
        </a:graphic>
      </p:graphicFrame>
      <p:graphicFrame>
        <p:nvGraphicFramePr>
          <p:cNvPr id="180235" name="Object 11"/>
          <p:cNvGraphicFramePr>
            <a:graphicFrameLocks noChangeAspect="1"/>
          </p:cNvGraphicFramePr>
          <p:nvPr/>
        </p:nvGraphicFramePr>
        <p:xfrm>
          <a:off x="5148263" y="3644900"/>
          <a:ext cx="3024187" cy="644525"/>
        </p:xfrm>
        <a:graphic>
          <a:graphicData uri="http://schemas.openxmlformats.org/presentationml/2006/ole">
            <p:oleObj spid="_x0000_s180235" name="Ecuación" r:id="rId6" imgW="952200" imgH="203040" progId="Equation.3">
              <p:embed/>
            </p:oleObj>
          </a:graphicData>
        </a:graphic>
      </p:graphicFrame>
      <p:graphicFrame>
        <p:nvGraphicFramePr>
          <p:cNvPr id="180236" name="Object 12"/>
          <p:cNvGraphicFramePr>
            <a:graphicFrameLocks noChangeAspect="1"/>
          </p:cNvGraphicFramePr>
          <p:nvPr/>
        </p:nvGraphicFramePr>
        <p:xfrm>
          <a:off x="539750" y="3573463"/>
          <a:ext cx="2984500" cy="644525"/>
        </p:xfrm>
        <a:graphic>
          <a:graphicData uri="http://schemas.openxmlformats.org/presentationml/2006/ole">
            <p:oleObj spid="_x0000_s180236" name="Ecuación" r:id="rId7" imgW="939600" imgH="203040" progId="Equation.3">
              <p:embed/>
            </p:oleObj>
          </a:graphicData>
        </a:graphic>
      </p:graphicFrame>
      <p:graphicFrame>
        <p:nvGraphicFramePr>
          <p:cNvPr id="180237" name="Object 13"/>
          <p:cNvGraphicFramePr>
            <a:graphicFrameLocks noChangeAspect="1"/>
          </p:cNvGraphicFramePr>
          <p:nvPr/>
        </p:nvGraphicFramePr>
        <p:xfrm>
          <a:off x="217488" y="5876925"/>
          <a:ext cx="3922712" cy="571500"/>
        </p:xfrm>
        <a:graphic>
          <a:graphicData uri="http://schemas.openxmlformats.org/presentationml/2006/ole">
            <p:oleObj spid="_x0000_s180237" name="Ecuación" r:id="rId8" imgW="1574640" imgH="241200" progId="Equation.3">
              <p:embed/>
            </p:oleObj>
          </a:graphicData>
        </a:graphic>
      </p:graphicFrame>
      <p:graphicFrame>
        <p:nvGraphicFramePr>
          <p:cNvPr id="180238" name="Object 14"/>
          <p:cNvGraphicFramePr>
            <a:graphicFrameLocks noChangeAspect="1"/>
          </p:cNvGraphicFramePr>
          <p:nvPr/>
        </p:nvGraphicFramePr>
        <p:xfrm>
          <a:off x="4500563" y="5229225"/>
          <a:ext cx="4021137" cy="773113"/>
        </p:xfrm>
        <a:graphic>
          <a:graphicData uri="http://schemas.openxmlformats.org/presentationml/2006/ole">
            <p:oleObj spid="_x0000_s180238" name="Ecuación" r:id="rId9" imgW="1511280" imgH="304560" progId="Equation.3">
              <p:embed/>
            </p:oleObj>
          </a:graphicData>
        </a:graphic>
      </p:graphicFrame>
      <p:sp>
        <p:nvSpPr>
          <p:cNvPr id="180240" name="Line 16"/>
          <p:cNvSpPr>
            <a:spLocks noChangeShapeType="1"/>
          </p:cNvSpPr>
          <p:nvPr/>
        </p:nvSpPr>
        <p:spPr bwMode="auto">
          <a:xfrm>
            <a:off x="6588125" y="5876925"/>
            <a:ext cx="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80241" name="Text Box 17"/>
          <p:cNvSpPr txBox="1">
            <a:spLocks noChangeArrowheads="1"/>
          </p:cNvSpPr>
          <p:nvPr/>
        </p:nvSpPr>
        <p:spPr bwMode="auto">
          <a:xfrm>
            <a:off x="5580063" y="6308725"/>
            <a:ext cx="26638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Potencia Aparente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80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0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0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0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80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80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80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80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80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80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180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8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8" grpId="0"/>
      <p:bldP spid="180229" grpId="0"/>
      <p:bldP spid="180231" grpId="0"/>
      <p:bldP spid="180233" grpId="0"/>
      <p:bldP spid="180240" grpId="0" animBg="1"/>
      <p:bldP spid="18024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1979613" y="549275"/>
            <a:ext cx="504031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/>
              <a:t>Si fueran desbalanceados</a:t>
            </a:r>
          </a:p>
        </p:txBody>
      </p:sp>
      <p:sp>
        <p:nvSpPr>
          <p:cNvPr id="112646" name="Line 6"/>
          <p:cNvSpPr>
            <a:spLocks noChangeShapeType="1"/>
          </p:cNvSpPr>
          <p:nvPr/>
        </p:nvSpPr>
        <p:spPr bwMode="auto">
          <a:xfrm flipV="1">
            <a:off x="1908175" y="1916113"/>
            <a:ext cx="0" cy="3529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2647" name="Line 7"/>
          <p:cNvSpPr>
            <a:spLocks noChangeShapeType="1"/>
          </p:cNvSpPr>
          <p:nvPr/>
        </p:nvSpPr>
        <p:spPr bwMode="auto">
          <a:xfrm>
            <a:off x="1908175" y="5445125"/>
            <a:ext cx="3959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2648" name="Line 8"/>
          <p:cNvSpPr>
            <a:spLocks noChangeShapeType="1"/>
          </p:cNvSpPr>
          <p:nvPr/>
        </p:nvSpPr>
        <p:spPr bwMode="auto">
          <a:xfrm flipV="1">
            <a:off x="1908175" y="4149725"/>
            <a:ext cx="15843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2649" name="Line 9"/>
          <p:cNvSpPr>
            <a:spLocks noChangeShapeType="1"/>
          </p:cNvSpPr>
          <p:nvPr/>
        </p:nvSpPr>
        <p:spPr bwMode="auto">
          <a:xfrm flipV="1">
            <a:off x="3492500" y="4149725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2650" name="Object 10"/>
          <p:cNvGraphicFramePr>
            <a:graphicFrameLocks noChangeAspect="1"/>
          </p:cNvGraphicFramePr>
          <p:nvPr/>
        </p:nvGraphicFramePr>
        <p:xfrm>
          <a:off x="2411413" y="4508500"/>
          <a:ext cx="334962" cy="268288"/>
        </p:xfrm>
        <a:graphic>
          <a:graphicData uri="http://schemas.openxmlformats.org/presentationml/2006/ole">
            <p:oleObj spid="_x0000_s112650" name="Ecuación" r:id="rId3" imgW="190440" imgH="152280" progId="Equation.3">
              <p:embed/>
            </p:oleObj>
          </a:graphicData>
        </a:graphic>
      </p:graphicFrame>
      <p:graphicFrame>
        <p:nvGraphicFramePr>
          <p:cNvPr id="112651" name="Object 11"/>
          <p:cNvGraphicFramePr>
            <a:graphicFrameLocks noChangeAspect="1"/>
          </p:cNvGraphicFramePr>
          <p:nvPr/>
        </p:nvGraphicFramePr>
        <p:xfrm>
          <a:off x="3492500" y="4797425"/>
          <a:ext cx="423863" cy="246063"/>
        </p:xfrm>
        <a:graphic>
          <a:graphicData uri="http://schemas.openxmlformats.org/presentationml/2006/ole">
            <p:oleObj spid="_x0000_s112651" name="Ecuación" r:id="rId4" imgW="241200" imgH="139680" progId="Equation.3">
              <p:embed/>
            </p:oleObj>
          </a:graphicData>
        </a:graphic>
      </p:graphicFrame>
      <p:graphicFrame>
        <p:nvGraphicFramePr>
          <p:cNvPr id="112652" name="Object 12"/>
          <p:cNvGraphicFramePr>
            <a:graphicFrameLocks noChangeAspect="1"/>
          </p:cNvGraphicFramePr>
          <p:nvPr/>
        </p:nvGraphicFramePr>
        <p:xfrm>
          <a:off x="2627313" y="5516563"/>
          <a:ext cx="357187" cy="288925"/>
        </p:xfrm>
        <a:graphic>
          <a:graphicData uri="http://schemas.openxmlformats.org/presentationml/2006/ole">
            <p:oleObj spid="_x0000_s112652" name="Ecuación" r:id="rId5" imgW="203040" imgH="126720" progId="Equation.3">
              <p:embed/>
            </p:oleObj>
          </a:graphicData>
        </a:graphic>
      </p:graphicFrame>
      <p:sp>
        <p:nvSpPr>
          <p:cNvPr id="112653" name="Line 13"/>
          <p:cNvSpPr>
            <a:spLocks noChangeShapeType="1"/>
          </p:cNvSpPr>
          <p:nvPr/>
        </p:nvSpPr>
        <p:spPr bwMode="auto">
          <a:xfrm>
            <a:off x="1908175" y="544512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2654" name="Line 14"/>
          <p:cNvSpPr>
            <a:spLocks noChangeShapeType="1"/>
          </p:cNvSpPr>
          <p:nvPr/>
        </p:nvSpPr>
        <p:spPr bwMode="auto">
          <a:xfrm flipV="1">
            <a:off x="3492500" y="2708275"/>
            <a:ext cx="719138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2655" name="Line 15"/>
          <p:cNvSpPr>
            <a:spLocks noChangeShapeType="1"/>
          </p:cNvSpPr>
          <p:nvPr/>
        </p:nvSpPr>
        <p:spPr bwMode="auto">
          <a:xfrm>
            <a:off x="3492500" y="4149725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2656" name="Line 16"/>
          <p:cNvSpPr>
            <a:spLocks noChangeShapeType="1"/>
          </p:cNvSpPr>
          <p:nvPr/>
        </p:nvSpPr>
        <p:spPr bwMode="auto">
          <a:xfrm flipV="1">
            <a:off x="4211638" y="2781300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2657" name="Object 17"/>
          <p:cNvGraphicFramePr>
            <a:graphicFrameLocks noChangeAspect="1"/>
          </p:cNvGraphicFramePr>
          <p:nvPr/>
        </p:nvGraphicFramePr>
        <p:xfrm>
          <a:off x="4284663" y="3933825"/>
          <a:ext cx="503237" cy="434975"/>
        </p:xfrm>
        <a:graphic>
          <a:graphicData uri="http://schemas.openxmlformats.org/presentationml/2006/ole">
            <p:oleObj spid="_x0000_s112657" name="Ecuación" r:id="rId6" imgW="241200" imgH="228600" progId="Equation.3">
              <p:embed/>
            </p:oleObj>
          </a:graphicData>
        </a:graphic>
      </p:graphicFrame>
      <p:graphicFrame>
        <p:nvGraphicFramePr>
          <p:cNvPr id="112658" name="Object 18"/>
          <p:cNvGraphicFramePr>
            <a:graphicFrameLocks noChangeAspect="1"/>
          </p:cNvGraphicFramePr>
          <p:nvPr/>
        </p:nvGraphicFramePr>
        <p:xfrm>
          <a:off x="4211638" y="3429000"/>
          <a:ext cx="423862" cy="246063"/>
        </p:xfrm>
        <a:graphic>
          <a:graphicData uri="http://schemas.openxmlformats.org/presentationml/2006/ole">
            <p:oleObj spid="_x0000_s112658" name="Ecuación" r:id="rId7" imgW="241200" imgH="139680" progId="Equation.3">
              <p:embed/>
            </p:oleObj>
          </a:graphicData>
        </a:graphic>
      </p:graphicFrame>
      <p:graphicFrame>
        <p:nvGraphicFramePr>
          <p:cNvPr id="112659" name="Object 19"/>
          <p:cNvGraphicFramePr>
            <a:graphicFrameLocks noChangeAspect="1"/>
          </p:cNvGraphicFramePr>
          <p:nvPr/>
        </p:nvGraphicFramePr>
        <p:xfrm>
          <a:off x="3708400" y="4149725"/>
          <a:ext cx="357188" cy="288925"/>
        </p:xfrm>
        <a:graphic>
          <a:graphicData uri="http://schemas.openxmlformats.org/presentationml/2006/ole">
            <p:oleObj spid="_x0000_s112659" name="Ecuación" r:id="rId8" imgW="203040" imgH="126720" progId="Equation.3">
              <p:embed/>
            </p:oleObj>
          </a:graphicData>
        </a:graphic>
      </p:graphicFrame>
      <p:sp>
        <p:nvSpPr>
          <p:cNvPr id="112660" name="Line 20"/>
          <p:cNvSpPr>
            <a:spLocks noChangeShapeType="1"/>
          </p:cNvSpPr>
          <p:nvPr/>
        </p:nvSpPr>
        <p:spPr bwMode="auto">
          <a:xfrm>
            <a:off x="4211638" y="2781300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2663" name="Line 23"/>
          <p:cNvSpPr>
            <a:spLocks noChangeShapeType="1"/>
          </p:cNvSpPr>
          <p:nvPr/>
        </p:nvSpPr>
        <p:spPr bwMode="auto">
          <a:xfrm>
            <a:off x="5219700" y="2781300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2664" name="Line 24"/>
          <p:cNvSpPr>
            <a:spLocks noChangeShapeType="1"/>
          </p:cNvSpPr>
          <p:nvPr/>
        </p:nvSpPr>
        <p:spPr bwMode="auto">
          <a:xfrm>
            <a:off x="4211638" y="2781300"/>
            <a:ext cx="10080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2665" name="Object 25"/>
          <p:cNvGraphicFramePr>
            <a:graphicFrameLocks noChangeAspect="1"/>
          </p:cNvGraphicFramePr>
          <p:nvPr/>
        </p:nvGraphicFramePr>
        <p:xfrm>
          <a:off x="4511675" y="3068638"/>
          <a:ext cx="312738" cy="288925"/>
        </p:xfrm>
        <a:graphic>
          <a:graphicData uri="http://schemas.openxmlformats.org/presentationml/2006/ole">
            <p:oleObj spid="_x0000_s112665" name="Ecuación" r:id="rId9" imgW="177480" imgH="152280" progId="Equation.3">
              <p:embed/>
            </p:oleObj>
          </a:graphicData>
        </a:graphic>
      </p:graphicFrame>
      <p:graphicFrame>
        <p:nvGraphicFramePr>
          <p:cNvPr id="112666" name="Object 26"/>
          <p:cNvGraphicFramePr>
            <a:graphicFrameLocks noChangeAspect="1"/>
          </p:cNvGraphicFramePr>
          <p:nvPr/>
        </p:nvGraphicFramePr>
        <p:xfrm>
          <a:off x="5153025" y="2997200"/>
          <a:ext cx="558800" cy="246063"/>
        </p:xfrm>
        <a:graphic>
          <a:graphicData uri="http://schemas.openxmlformats.org/presentationml/2006/ole">
            <p:oleObj spid="_x0000_s112666" name="Ecuación" r:id="rId10" imgW="317160" imgH="139680" progId="Equation.3">
              <p:embed/>
            </p:oleObj>
          </a:graphicData>
        </a:graphic>
      </p:graphicFrame>
      <p:graphicFrame>
        <p:nvGraphicFramePr>
          <p:cNvPr id="112667" name="Object 27"/>
          <p:cNvGraphicFramePr>
            <a:graphicFrameLocks noChangeAspect="1"/>
          </p:cNvGraphicFramePr>
          <p:nvPr/>
        </p:nvGraphicFramePr>
        <p:xfrm>
          <a:off x="4583113" y="2492375"/>
          <a:ext cx="420687" cy="288925"/>
        </p:xfrm>
        <a:graphic>
          <a:graphicData uri="http://schemas.openxmlformats.org/presentationml/2006/ole">
            <p:oleObj spid="_x0000_s112667" name="Ecuación" r:id="rId11" imgW="190440" imgH="126720" progId="Equation.3">
              <p:embed/>
            </p:oleObj>
          </a:graphicData>
        </a:graphic>
      </p:graphicFrame>
      <p:sp>
        <p:nvSpPr>
          <p:cNvPr id="112668" name="Arc 28"/>
          <p:cNvSpPr>
            <a:spLocks/>
          </p:cNvSpPr>
          <p:nvPr/>
        </p:nvSpPr>
        <p:spPr bwMode="auto">
          <a:xfrm>
            <a:off x="2339975" y="5084763"/>
            <a:ext cx="215900" cy="3603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2669" name="Arc 29"/>
          <p:cNvSpPr>
            <a:spLocks/>
          </p:cNvSpPr>
          <p:nvPr/>
        </p:nvSpPr>
        <p:spPr bwMode="auto">
          <a:xfrm>
            <a:off x="3635375" y="3789363"/>
            <a:ext cx="360363" cy="3603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12670" name="Arc 30"/>
          <p:cNvSpPr>
            <a:spLocks/>
          </p:cNvSpPr>
          <p:nvPr/>
        </p:nvSpPr>
        <p:spPr bwMode="auto">
          <a:xfrm flipV="1">
            <a:off x="4500563" y="2781300"/>
            <a:ext cx="358775" cy="2159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2671" name="Object 31"/>
          <p:cNvGraphicFramePr>
            <a:graphicFrameLocks noChangeAspect="1"/>
          </p:cNvGraphicFramePr>
          <p:nvPr/>
        </p:nvGraphicFramePr>
        <p:xfrm>
          <a:off x="2051050" y="5157788"/>
          <a:ext cx="504825" cy="290512"/>
        </p:xfrm>
        <a:graphic>
          <a:graphicData uri="http://schemas.openxmlformats.org/presentationml/2006/ole">
            <p:oleObj spid="_x0000_s112671" name="Ecuación" r:id="rId12" imgW="190440" imgH="126720" progId="Equation.3">
              <p:embed/>
            </p:oleObj>
          </a:graphicData>
        </a:graphic>
      </p:graphicFrame>
      <p:graphicFrame>
        <p:nvGraphicFramePr>
          <p:cNvPr id="112672" name="Object 32"/>
          <p:cNvGraphicFramePr>
            <a:graphicFrameLocks noChangeAspect="1"/>
          </p:cNvGraphicFramePr>
          <p:nvPr/>
        </p:nvGraphicFramePr>
        <p:xfrm>
          <a:off x="3492500" y="3860800"/>
          <a:ext cx="503238" cy="341313"/>
        </p:xfrm>
        <a:graphic>
          <a:graphicData uri="http://schemas.openxmlformats.org/presentationml/2006/ole">
            <p:oleObj spid="_x0000_s112672" name="Ecuación" r:id="rId13" imgW="190440" imgH="139680" progId="Equation.3">
              <p:embed/>
            </p:oleObj>
          </a:graphicData>
        </a:graphic>
      </p:graphicFrame>
      <p:graphicFrame>
        <p:nvGraphicFramePr>
          <p:cNvPr id="112673" name="Object 33"/>
          <p:cNvGraphicFramePr>
            <a:graphicFrameLocks noChangeAspect="1"/>
          </p:cNvGraphicFramePr>
          <p:nvPr/>
        </p:nvGraphicFramePr>
        <p:xfrm>
          <a:off x="4284663" y="2781300"/>
          <a:ext cx="631825" cy="309563"/>
        </p:xfrm>
        <a:graphic>
          <a:graphicData uri="http://schemas.openxmlformats.org/presentationml/2006/ole">
            <p:oleObj spid="_x0000_s112673" name="Ecuación" r:id="rId14" imgW="177480" imgH="126720" progId="Equation.3">
              <p:embed/>
            </p:oleObj>
          </a:graphicData>
        </a:graphic>
      </p:graphicFrame>
      <p:sp>
        <p:nvSpPr>
          <p:cNvPr id="112674" name="Line 34"/>
          <p:cNvSpPr>
            <a:spLocks noChangeShapeType="1"/>
          </p:cNvSpPr>
          <p:nvPr/>
        </p:nvSpPr>
        <p:spPr bwMode="auto">
          <a:xfrm flipV="1">
            <a:off x="1908175" y="3429000"/>
            <a:ext cx="3311525" cy="20161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2675" name="Object 35"/>
          <p:cNvGraphicFramePr>
            <a:graphicFrameLocks noChangeAspect="1"/>
          </p:cNvGraphicFramePr>
          <p:nvPr/>
        </p:nvGraphicFramePr>
        <p:xfrm>
          <a:off x="4067175" y="5445125"/>
          <a:ext cx="576263" cy="433388"/>
        </p:xfrm>
        <a:graphic>
          <a:graphicData uri="http://schemas.openxmlformats.org/presentationml/2006/ole">
            <p:oleObj spid="_x0000_s112675" name="Ecuación" r:id="rId15" imgW="253800" imgH="190440" progId="Equation.3">
              <p:embed/>
            </p:oleObj>
          </a:graphicData>
        </a:graphic>
      </p:graphicFrame>
      <p:sp>
        <p:nvSpPr>
          <p:cNvPr id="112677" name="Line 37"/>
          <p:cNvSpPr>
            <a:spLocks noChangeShapeType="1"/>
          </p:cNvSpPr>
          <p:nvPr/>
        </p:nvSpPr>
        <p:spPr bwMode="auto">
          <a:xfrm>
            <a:off x="5219700" y="3429000"/>
            <a:ext cx="0" cy="20161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2679" name="Object 39"/>
          <p:cNvGraphicFramePr>
            <a:graphicFrameLocks noChangeAspect="1"/>
          </p:cNvGraphicFramePr>
          <p:nvPr/>
        </p:nvGraphicFramePr>
        <p:xfrm>
          <a:off x="5219700" y="4221163"/>
          <a:ext cx="663575" cy="357187"/>
        </p:xfrm>
        <a:graphic>
          <a:graphicData uri="http://schemas.openxmlformats.org/presentationml/2006/ole">
            <p:oleObj spid="_x0000_s112679" name="Ecuación" r:id="rId16" imgW="342720" imgH="203040" progId="Equation.3">
              <p:embed/>
            </p:oleObj>
          </a:graphicData>
        </a:graphic>
      </p:graphicFrame>
      <p:sp>
        <p:nvSpPr>
          <p:cNvPr id="112680" name="Line 40"/>
          <p:cNvSpPr>
            <a:spLocks noChangeShapeType="1"/>
          </p:cNvSpPr>
          <p:nvPr/>
        </p:nvSpPr>
        <p:spPr bwMode="auto">
          <a:xfrm>
            <a:off x="1908175" y="5445125"/>
            <a:ext cx="3311525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12681" name="Object 41"/>
          <p:cNvGraphicFramePr>
            <a:graphicFrameLocks noChangeAspect="1"/>
          </p:cNvGraphicFramePr>
          <p:nvPr/>
        </p:nvGraphicFramePr>
        <p:xfrm>
          <a:off x="3419475" y="3284538"/>
          <a:ext cx="334963" cy="268287"/>
        </p:xfrm>
        <a:graphic>
          <a:graphicData uri="http://schemas.openxmlformats.org/presentationml/2006/ole">
            <p:oleObj spid="_x0000_s112681" name="Ecuación" r:id="rId17" imgW="190440" imgH="152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12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12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2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12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2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112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2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12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12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112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12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12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12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12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112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12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2" dur="2000"/>
                                        <p:tgtEl>
                                          <p:spTgt spid="112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0"/>
                            </p:stCondLst>
                            <p:childTnLst>
                              <p:par>
                                <p:cTn id="8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12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1" dur="2000"/>
                                        <p:tgtEl>
                                          <p:spTgt spid="112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112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0"/>
                            </p:stCondLst>
                            <p:childTnLst>
                              <p:par>
                                <p:cTn id="9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9" dur="2000"/>
                                        <p:tgtEl>
                                          <p:spTgt spid="112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500"/>
                            </p:stCondLst>
                            <p:childTnLst>
                              <p:par>
                                <p:cTn id="10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112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7" dur="2000"/>
                                        <p:tgtEl>
                                          <p:spTgt spid="112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112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500"/>
                            </p:stCondLst>
                            <p:childTnLst>
                              <p:par>
                                <p:cTn id="1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5" dur="2000"/>
                                        <p:tgtEl>
                                          <p:spTgt spid="112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112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4" dur="2000"/>
                                        <p:tgtEl>
                                          <p:spTgt spid="112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8" dur="2000"/>
                                        <p:tgtEl>
                                          <p:spTgt spid="112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000"/>
                            </p:stCondLst>
                            <p:childTnLst>
                              <p:par>
                                <p:cTn id="1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112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500"/>
                            </p:stCondLst>
                            <p:childTnLst>
                              <p:par>
                                <p:cTn id="1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112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0" dur="2000"/>
                                        <p:tgtEl>
                                          <p:spTgt spid="112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000"/>
                            </p:stCondLst>
                            <p:childTnLst>
                              <p:par>
                                <p:cTn id="1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112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/>
      <p:bldP spid="112646" grpId="0" animBg="1"/>
      <p:bldP spid="112647" grpId="0" animBg="1"/>
      <p:bldP spid="112648" grpId="0" animBg="1"/>
      <p:bldP spid="112649" grpId="0" animBg="1"/>
      <p:bldP spid="112653" grpId="0" animBg="1"/>
      <p:bldP spid="112654" grpId="0" animBg="1"/>
      <p:bldP spid="112655" grpId="0" animBg="1"/>
      <p:bldP spid="112656" grpId="0" animBg="1"/>
      <p:bldP spid="112660" grpId="0" animBg="1"/>
      <p:bldP spid="112663" grpId="0" animBg="1"/>
      <p:bldP spid="112664" grpId="0" animBg="1"/>
      <p:bldP spid="112668" grpId="0" animBg="1"/>
      <p:bldP spid="112669" grpId="0" animBg="1"/>
      <p:bldP spid="112670" grpId="0" animBg="1"/>
      <p:bldP spid="112674" grpId="0" animBg="1"/>
      <p:bldP spid="112677" grpId="0" animBg="1"/>
      <p:bldP spid="11268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619250" y="549275"/>
            <a:ext cx="50403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400"/>
              <a:t>Ejemplo de Circuito Trifásico</a:t>
            </a:r>
          </a:p>
        </p:txBody>
      </p:sp>
      <p:pic>
        <p:nvPicPr>
          <p:cNvPr id="115717" name="Picture 5" descr="Dibujotr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341438"/>
            <a:ext cx="7705725" cy="4392612"/>
          </a:xfrm>
          <a:prstGeom prst="rect">
            <a:avLst/>
          </a:prstGeom>
          <a:noFill/>
        </p:spPr>
      </p:pic>
      <p:graphicFrame>
        <p:nvGraphicFramePr>
          <p:cNvPr id="115718" name="Object 6"/>
          <p:cNvGraphicFramePr>
            <a:graphicFrameLocks noChangeAspect="1"/>
          </p:cNvGraphicFramePr>
          <p:nvPr/>
        </p:nvGraphicFramePr>
        <p:xfrm>
          <a:off x="5940425" y="1412875"/>
          <a:ext cx="228600" cy="215900"/>
        </p:xfrm>
        <a:graphic>
          <a:graphicData uri="http://schemas.openxmlformats.org/presentationml/2006/ole">
            <p:oleObj spid="_x0000_s115718" name="Ecuación" r:id="rId4" imgW="228600" imgH="215640" progId="Equation.3">
              <p:embed/>
            </p:oleObj>
          </a:graphicData>
        </a:graphic>
      </p:graphicFrame>
      <p:graphicFrame>
        <p:nvGraphicFramePr>
          <p:cNvPr id="115719" name="Object 7"/>
          <p:cNvGraphicFramePr>
            <a:graphicFrameLocks noChangeAspect="1"/>
          </p:cNvGraphicFramePr>
          <p:nvPr/>
        </p:nvGraphicFramePr>
        <p:xfrm>
          <a:off x="5946775" y="1773238"/>
          <a:ext cx="215900" cy="215900"/>
        </p:xfrm>
        <a:graphic>
          <a:graphicData uri="http://schemas.openxmlformats.org/presentationml/2006/ole">
            <p:oleObj spid="_x0000_s115719" name="Ecuación" r:id="rId5" imgW="215640" imgH="215640" progId="Equation.3">
              <p:embed/>
            </p:oleObj>
          </a:graphicData>
        </a:graphic>
      </p:graphicFrame>
      <p:graphicFrame>
        <p:nvGraphicFramePr>
          <p:cNvPr id="115720" name="Object 8"/>
          <p:cNvGraphicFramePr>
            <a:graphicFrameLocks noChangeAspect="1"/>
          </p:cNvGraphicFramePr>
          <p:nvPr/>
        </p:nvGraphicFramePr>
        <p:xfrm>
          <a:off x="5953125" y="2060575"/>
          <a:ext cx="215900" cy="215900"/>
        </p:xfrm>
        <a:graphic>
          <a:graphicData uri="http://schemas.openxmlformats.org/presentationml/2006/ole">
            <p:oleObj spid="_x0000_s115720" name="Ecuación" r:id="rId6" imgW="215640" imgH="215640" progId="Equation.3">
              <p:embed/>
            </p:oleObj>
          </a:graphicData>
        </a:graphic>
      </p:graphicFrame>
      <p:graphicFrame>
        <p:nvGraphicFramePr>
          <p:cNvPr id="115721" name="Object 9"/>
          <p:cNvGraphicFramePr>
            <a:graphicFrameLocks noChangeAspect="1"/>
          </p:cNvGraphicFramePr>
          <p:nvPr/>
        </p:nvGraphicFramePr>
        <p:xfrm>
          <a:off x="3059113" y="1484313"/>
          <a:ext cx="193675" cy="212725"/>
        </p:xfrm>
        <a:graphic>
          <a:graphicData uri="http://schemas.openxmlformats.org/presentationml/2006/ole">
            <p:oleObj spid="_x0000_s115721" name="Ecuación" r:id="rId7" imgW="126720" imgH="139680" progId="Equation.3">
              <p:embed/>
            </p:oleObj>
          </a:graphicData>
        </a:graphic>
      </p:graphicFrame>
      <p:graphicFrame>
        <p:nvGraphicFramePr>
          <p:cNvPr id="115722" name="Object 10"/>
          <p:cNvGraphicFramePr>
            <a:graphicFrameLocks noChangeAspect="1"/>
          </p:cNvGraphicFramePr>
          <p:nvPr/>
        </p:nvGraphicFramePr>
        <p:xfrm>
          <a:off x="3059113" y="1773238"/>
          <a:ext cx="193675" cy="269875"/>
        </p:xfrm>
        <a:graphic>
          <a:graphicData uri="http://schemas.openxmlformats.org/presentationml/2006/ole">
            <p:oleObj spid="_x0000_s115722" name="Ecuación" r:id="rId8" imgW="126720" imgH="177480" progId="Equation.3">
              <p:embed/>
            </p:oleObj>
          </a:graphicData>
        </a:graphic>
      </p:graphicFrame>
      <p:graphicFrame>
        <p:nvGraphicFramePr>
          <p:cNvPr id="115723" name="Object 11"/>
          <p:cNvGraphicFramePr>
            <a:graphicFrameLocks noChangeAspect="1"/>
          </p:cNvGraphicFramePr>
          <p:nvPr/>
        </p:nvGraphicFramePr>
        <p:xfrm>
          <a:off x="3068638" y="2089150"/>
          <a:ext cx="174625" cy="211138"/>
        </p:xfrm>
        <a:graphic>
          <a:graphicData uri="http://schemas.openxmlformats.org/presentationml/2006/ole">
            <p:oleObj spid="_x0000_s115723" name="Ecuación" r:id="rId9" imgW="114120" imgH="139680" progId="Equation.3">
              <p:embed/>
            </p:oleObj>
          </a:graphicData>
        </a:graphic>
      </p:graphicFrame>
      <p:graphicFrame>
        <p:nvGraphicFramePr>
          <p:cNvPr id="115724" name="Object 12"/>
          <p:cNvGraphicFramePr>
            <a:graphicFrameLocks noChangeAspect="1"/>
          </p:cNvGraphicFramePr>
          <p:nvPr/>
        </p:nvGraphicFramePr>
        <p:xfrm>
          <a:off x="3049588" y="2349500"/>
          <a:ext cx="193675" cy="211138"/>
        </p:xfrm>
        <a:graphic>
          <a:graphicData uri="http://schemas.openxmlformats.org/presentationml/2006/ole">
            <p:oleObj spid="_x0000_s115724" name="Ecuación" r:id="rId10" imgW="126720" imgH="139680" progId="Equation.3">
              <p:embed/>
            </p:oleObj>
          </a:graphicData>
        </a:graphic>
      </p:graphicFrame>
      <p:graphicFrame>
        <p:nvGraphicFramePr>
          <p:cNvPr id="115725" name="Object 13"/>
          <p:cNvGraphicFramePr>
            <a:graphicFrameLocks noChangeAspect="1"/>
          </p:cNvGraphicFramePr>
          <p:nvPr/>
        </p:nvGraphicFramePr>
        <p:xfrm>
          <a:off x="4140200" y="2781300"/>
          <a:ext cx="241300" cy="215900"/>
        </p:xfrm>
        <a:graphic>
          <a:graphicData uri="http://schemas.openxmlformats.org/presentationml/2006/ole">
            <p:oleObj spid="_x0000_s115725" name="Ecuación" r:id="rId11" imgW="241200" imgH="215640" progId="Equation.3">
              <p:embed/>
            </p:oleObj>
          </a:graphicData>
        </a:graphic>
      </p:graphicFrame>
      <p:graphicFrame>
        <p:nvGraphicFramePr>
          <p:cNvPr id="115726" name="Object 14"/>
          <p:cNvGraphicFramePr>
            <a:graphicFrameLocks noChangeAspect="1"/>
          </p:cNvGraphicFramePr>
          <p:nvPr/>
        </p:nvGraphicFramePr>
        <p:xfrm>
          <a:off x="4630738" y="2781300"/>
          <a:ext cx="241300" cy="215900"/>
        </p:xfrm>
        <a:graphic>
          <a:graphicData uri="http://schemas.openxmlformats.org/presentationml/2006/ole">
            <p:oleObj spid="_x0000_s115726" name="Ecuación" r:id="rId12" imgW="241200" imgH="215640" progId="Equation.3">
              <p:embed/>
            </p:oleObj>
          </a:graphicData>
        </a:graphic>
      </p:graphicFrame>
      <p:graphicFrame>
        <p:nvGraphicFramePr>
          <p:cNvPr id="115727" name="Object 15"/>
          <p:cNvGraphicFramePr>
            <a:graphicFrameLocks noChangeAspect="1"/>
          </p:cNvGraphicFramePr>
          <p:nvPr/>
        </p:nvGraphicFramePr>
        <p:xfrm>
          <a:off x="5141913" y="2781300"/>
          <a:ext cx="228600" cy="215900"/>
        </p:xfrm>
        <a:graphic>
          <a:graphicData uri="http://schemas.openxmlformats.org/presentationml/2006/ole">
            <p:oleObj spid="_x0000_s115727" name="Ecuación" r:id="rId13" imgW="228600" imgH="215640" progId="Equation.3">
              <p:embed/>
            </p:oleObj>
          </a:graphicData>
        </a:graphic>
      </p:graphicFrame>
      <p:sp>
        <p:nvSpPr>
          <p:cNvPr id="115728" name="Text Box 16"/>
          <p:cNvSpPr txBox="1">
            <a:spLocks noChangeArrowheads="1"/>
          </p:cNvSpPr>
          <p:nvPr/>
        </p:nvSpPr>
        <p:spPr bwMode="auto">
          <a:xfrm>
            <a:off x="1187450" y="5661025"/>
            <a:ext cx="7488238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/>
              <a:t>Determinar:</a:t>
            </a:r>
          </a:p>
          <a:p>
            <a:r>
              <a:rPr lang="es-ES" b="1"/>
              <a:t>a).-Corrientes de linea y corrientes de fase de cada carga.</a:t>
            </a:r>
          </a:p>
          <a:p>
            <a:r>
              <a:rPr lang="es-ES" b="1"/>
              <a:t>b).-Corriente que entrega la fuente de linea (magnitud y angulo).</a:t>
            </a:r>
          </a:p>
          <a:p>
            <a:pPr algn="ctr"/>
            <a:endParaRPr lang="es-E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5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5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5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15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15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15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5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15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15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115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15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/>
      <p:bldP spid="11572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57150" y="476250"/>
            <a:ext cx="278606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800" b="1"/>
              <a:t>Solución:</a:t>
            </a:r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2051050" y="1268413"/>
            <a:ext cx="29527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/>
              <a:t>Carga 1</a:t>
            </a:r>
          </a:p>
        </p:txBody>
      </p:sp>
      <p:graphicFrame>
        <p:nvGraphicFramePr>
          <p:cNvPr id="116742" name="Object 6"/>
          <p:cNvGraphicFramePr>
            <a:graphicFrameLocks noChangeAspect="1"/>
          </p:cNvGraphicFramePr>
          <p:nvPr/>
        </p:nvGraphicFramePr>
        <p:xfrm>
          <a:off x="611188" y="2060575"/>
          <a:ext cx="3600450" cy="582613"/>
        </p:xfrm>
        <a:graphic>
          <a:graphicData uri="http://schemas.openxmlformats.org/presentationml/2006/ole">
            <p:oleObj spid="_x0000_s116742" name="Ecuación" r:id="rId3" imgW="1409400" imgH="228600" progId="Equation.3">
              <p:embed/>
            </p:oleObj>
          </a:graphicData>
        </a:graphic>
      </p:graphicFrame>
      <p:graphicFrame>
        <p:nvGraphicFramePr>
          <p:cNvPr id="116743" name="Object 7"/>
          <p:cNvGraphicFramePr>
            <a:graphicFrameLocks noChangeAspect="1"/>
          </p:cNvGraphicFramePr>
          <p:nvPr/>
        </p:nvGraphicFramePr>
        <p:xfrm>
          <a:off x="3708400" y="0"/>
          <a:ext cx="2589213" cy="1058863"/>
        </p:xfrm>
        <a:graphic>
          <a:graphicData uri="http://schemas.openxmlformats.org/presentationml/2006/ole">
            <p:oleObj spid="_x0000_s116743" name="Ecuación" r:id="rId4" imgW="1117440" imgH="457200" progId="Equation.3">
              <p:embed/>
            </p:oleObj>
          </a:graphicData>
        </a:graphic>
      </p:graphicFrame>
      <p:graphicFrame>
        <p:nvGraphicFramePr>
          <p:cNvPr id="116744" name="Object 8"/>
          <p:cNvGraphicFramePr>
            <a:graphicFrameLocks noChangeAspect="1"/>
          </p:cNvGraphicFramePr>
          <p:nvPr/>
        </p:nvGraphicFramePr>
        <p:xfrm>
          <a:off x="827088" y="2924175"/>
          <a:ext cx="6481762" cy="3541713"/>
        </p:xfrm>
        <a:graphic>
          <a:graphicData uri="http://schemas.openxmlformats.org/presentationml/2006/ole">
            <p:oleObj spid="_x0000_s116744" name="Ecuación" r:id="rId5" imgW="2450880" imgH="1968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16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16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/>
      <p:bldP spid="11674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1763713" y="692150"/>
            <a:ext cx="40322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/>
              <a:t>Carga 2</a:t>
            </a:r>
          </a:p>
        </p:txBody>
      </p:sp>
      <p:graphicFrame>
        <p:nvGraphicFramePr>
          <p:cNvPr id="117765" name="Object 5"/>
          <p:cNvGraphicFramePr>
            <a:graphicFrameLocks noChangeAspect="1"/>
          </p:cNvGraphicFramePr>
          <p:nvPr/>
        </p:nvGraphicFramePr>
        <p:xfrm>
          <a:off x="684213" y="1341438"/>
          <a:ext cx="4465637" cy="715962"/>
        </p:xfrm>
        <a:graphic>
          <a:graphicData uri="http://schemas.openxmlformats.org/presentationml/2006/ole">
            <p:oleObj spid="_x0000_s117765" name="Ecuación" r:id="rId3" imgW="1422360" imgH="228600" progId="Equation.3">
              <p:embed/>
            </p:oleObj>
          </a:graphicData>
        </a:graphic>
      </p:graphicFrame>
      <p:graphicFrame>
        <p:nvGraphicFramePr>
          <p:cNvPr id="117766" name="Object 6"/>
          <p:cNvGraphicFramePr>
            <a:graphicFrameLocks noChangeAspect="1"/>
          </p:cNvGraphicFramePr>
          <p:nvPr/>
        </p:nvGraphicFramePr>
        <p:xfrm>
          <a:off x="611188" y="2133600"/>
          <a:ext cx="6192837" cy="661988"/>
        </p:xfrm>
        <a:graphic>
          <a:graphicData uri="http://schemas.openxmlformats.org/presentationml/2006/ole">
            <p:oleObj spid="_x0000_s117766" name="Ecuación" r:id="rId4" imgW="2374560" imgH="253800" progId="Equation.3">
              <p:embed/>
            </p:oleObj>
          </a:graphicData>
        </a:graphic>
      </p:graphicFrame>
      <p:graphicFrame>
        <p:nvGraphicFramePr>
          <p:cNvPr id="117767" name="Object 7"/>
          <p:cNvGraphicFramePr>
            <a:graphicFrameLocks noChangeAspect="1"/>
          </p:cNvGraphicFramePr>
          <p:nvPr/>
        </p:nvGraphicFramePr>
        <p:xfrm>
          <a:off x="755650" y="2781300"/>
          <a:ext cx="4537075" cy="1092200"/>
        </p:xfrm>
        <a:graphic>
          <a:graphicData uri="http://schemas.openxmlformats.org/presentationml/2006/ole">
            <p:oleObj spid="_x0000_s117767" name="Ecuación" r:id="rId5" imgW="1739880" imgH="419040" progId="Equation.3">
              <p:embed/>
            </p:oleObj>
          </a:graphicData>
        </a:graphic>
      </p:graphicFrame>
      <p:graphicFrame>
        <p:nvGraphicFramePr>
          <p:cNvPr id="117769" name="Object 9"/>
          <p:cNvGraphicFramePr>
            <a:graphicFrameLocks noChangeAspect="1"/>
          </p:cNvGraphicFramePr>
          <p:nvPr/>
        </p:nvGraphicFramePr>
        <p:xfrm>
          <a:off x="684213" y="3933825"/>
          <a:ext cx="6370637" cy="544513"/>
        </p:xfrm>
        <a:graphic>
          <a:graphicData uri="http://schemas.openxmlformats.org/presentationml/2006/ole">
            <p:oleObj spid="_x0000_s117769" name="Ecuación" r:id="rId6" imgW="2374560" imgH="203040" progId="Equation.3">
              <p:embed/>
            </p:oleObj>
          </a:graphicData>
        </a:graphic>
      </p:graphicFrame>
      <p:graphicFrame>
        <p:nvGraphicFramePr>
          <p:cNvPr id="117770" name="Object 10"/>
          <p:cNvGraphicFramePr>
            <a:graphicFrameLocks noChangeAspect="1"/>
          </p:cNvGraphicFramePr>
          <p:nvPr/>
        </p:nvGraphicFramePr>
        <p:xfrm>
          <a:off x="827088" y="4581525"/>
          <a:ext cx="3529012" cy="1765300"/>
        </p:xfrm>
        <a:graphic>
          <a:graphicData uri="http://schemas.openxmlformats.org/presentationml/2006/ole">
            <p:oleObj spid="_x0000_s117770" name="Ecuación" r:id="rId7" imgW="1498320" imgH="749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7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7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5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628680" y="274638"/>
            <a:ext cx="8229600" cy="1143000"/>
          </a:xfrm>
        </p:spPr>
        <p:txBody>
          <a:bodyPr/>
          <a:lstStyle/>
          <a:p>
            <a:r>
              <a:rPr lang="es-ES" sz="4000" dirty="0">
                <a:latin typeface="Bodoni MT" pitchFamily="18" charset="0"/>
              </a:rPr>
              <a:t>Fuente 3</a:t>
            </a:r>
            <a:r>
              <a:rPr lang="ru-RU" sz="4000" dirty="0">
                <a:latin typeface="Bodoni MT" pitchFamily="18" charset="0"/>
                <a:cs typeface="Arial" charset="0"/>
              </a:rPr>
              <a:t>Ф</a:t>
            </a:r>
            <a:r>
              <a:rPr lang="es-ES" sz="4000" dirty="0">
                <a:latin typeface="Bodoni MT" pitchFamily="18" charset="0"/>
                <a:cs typeface="Arial" charset="0"/>
              </a:rPr>
              <a:t> en</a:t>
            </a:r>
            <a:r>
              <a:rPr lang="es-ES" sz="4000" dirty="0">
                <a:latin typeface="Bodoni MT" pitchFamily="18" charset="0"/>
              </a:rPr>
              <a:t> Triángulo o Delta</a:t>
            </a:r>
          </a:p>
        </p:txBody>
      </p:sp>
      <p:cxnSp>
        <p:nvCxnSpPr>
          <p:cNvPr id="22533" name="AutoShape 5"/>
          <p:cNvCxnSpPr>
            <a:cxnSpLocks noChangeShapeType="1"/>
          </p:cNvCxnSpPr>
          <p:nvPr/>
        </p:nvCxnSpPr>
        <p:spPr bwMode="auto">
          <a:xfrm flipH="1">
            <a:off x="944564" y="5516563"/>
            <a:ext cx="352901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2534" name="AutoShape 6"/>
          <p:cNvCxnSpPr>
            <a:cxnSpLocks noChangeShapeType="1"/>
          </p:cNvCxnSpPr>
          <p:nvPr/>
        </p:nvCxnSpPr>
        <p:spPr bwMode="auto">
          <a:xfrm flipH="1">
            <a:off x="944564" y="4686300"/>
            <a:ext cx="352901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2536" name="AutoShape 8"/>
          <p:cNvCxnSpPr>
            <a:cxnSpLocks noChangeShapeType="1"/>
          </p:cNvCxnSpPr>
          <p:nvPr/>
        </p:nvCxnSpPr>
        <p:spPr bwMode="auto">
          <a:xfrm flipV="1">
            <a:off x="944564" y="4686300"/>
            <a:ext cx="0" cy="8270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22537" name="Line 9"/>
          <p:cNvSpPr>
            <a:spLocks noChangeShapeType="1"/>
          </p:cNvSpPr>
          <p:nvPr/>
        </p:nvSpPr>
        <p:spPr bwMode="auto">
          <a:xfrm flipH="1">
            <a:off x="2357439" y="1844675"/>
            <a:ext cx="2116138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cxnSp>
        <p:nvCxnSpPr>
          <p:cNvPr id="22538" name="AutoShape 10"/>
          <p:cNvCxnSpPr>
            <a:cxnSpLocks noChangeShapeType="1"/>
          </p:cNvCxnSpPr>
          <p:nvPr/>
        </p:nvCxnSpPr>
        <p:spPr bwMode="auto">
          <a:xfrm>
            <a:off x="2357439" y="1844675"/>
            <a:ext cx="0" cy="11826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2539" name="AutoShape 11"/>
          <p:cNvCxnSpPr>
            <a:cxnSpLocks noChangeShapeType="1"/>
          </p:cNvCxnSpPr>
          <p:nvPr/>
        </p:nvCxnSpPr>
        <p:spPr bwMode="auto">
          <a:xfrm flipH="1">
            <a:off x="944564" y="3027363"/>
            <a:ext cx="1412875" cy="1658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2540" name="AutoShape 12"/>
          <p:cNvCxnSpPr>
            <a:cxnSpLocks noChangeShapeType="1"/>
          </p:cNvCxnSpPr>
          <p:nvPr/>
        </p:nvCxnSpPr>
        <p:spPr bwMode="auto">
          <a:xfrm>
            <a:off x="2357439" y="3027363"/>
            <a:ext cx="1322388" cy="1658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22541" name="Oval 13"/>
          <p:cNvSpPr>
            <a:spLocks noChangeArrowheads="1"/>
          </p:cNvSpPr>
          <p:nvPr/>
        </p:nvSpPr>
        <p:spPr bwMode="auto">
          <a:xfrm>
            <a:off x="2025652" y="4437063"/>
            <a:ext cx="671512" cy="473075"/>
          </a:xfrm>
          <a:prstGeom prst="ellipse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22542" name="Oval 14"/>
          <p:cNvSpPr>
            <a:spLocks noChangeArrowheads="1"/>
          </p:cNvSpPr>
          <p:nvPr/>
        </p:nvSpPr>
        <p:spPr bwMode="auto">
          <a:xfrm rot="2914580">
            <a:off x="2713039" y="3605213"/>
            <a:ext cx="577850" cy="514350"/>
          </a:xfrm>
          <a:prstGeom prst="ellipse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22548" name="Oval 20"/>
          <p:cNvSpPr>
            <a:spLocks noChangeArrowheads="1"/>
          </p:cNvSpPr>
          <p:nvPr/>
        </p:nvSpPr>
        <p:spPr bwMode="auto">
          <a:xfrm rot="1855561">
            <a:off x="1476377" y="3540125"/>
            <a:ext cx="544512" cy="601663"/>
          </a:xfrm>
          <a:prstGeom prst="ellipse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>
            <a:off x="1687514" y="3860800"/>
            <a:ext cx="0" cy="200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2552" name="Line 24"/>
          <p:cNvSpPr>
            <a:spLocks noChangeShapeType="1"/>
          </p:cNvSpPr>
          <p:nvPr/>
        </p:nvSpPr>
        <p:spPr bwMode="auto">
          <a:xfrm>
            <a:off x="1592264" y="3960813"/>
            <a:ext cx="188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2553" name="Line 25"/>
          <p:cNvSpPr>
            <a:spLocks noChangeShapeType="1"/>
          </p:cNvSpPr>
          <p:nvPr/>
        </p:nvSpPr>
        <p:spPr bwMode="auto">
          <a:xfrm flipH="1">
            <a:off x="1736727" y="3716338"/>
            <a:ext cx="92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grpSp>
        <p:nvGrpSpPr>
          <p:cNvPr id="22567" name="Group 39"/>
          <p:cNvGrpSpPr>
            <a:grpSpLocks/>
          </p:cNvGrpSpPr>
          <p:nvPr/>
        </p:nvGrpSpPr>
        <p:grpSpPr bwMode="auto">
          <a:xfrm>
            <a:off x="2889252" y="3644900"/>
            <a:ext cx="188912" cy="200025"/>
            <a:chOff x="1474" y="2432"/>
            <a:chExt cx="119" cy="126"/>
          </a:xfrm>
        </p:grpSpPr>
        <p:sp>
          <p:nvSpPr>
            <p:cNvPr id="22555" name="Line 27"/>
            <p:cNvSpPr>
              <a:spLocks noChangeShapeType="1"/>
            </p:cNvSpPr>
            <p:nvPr/>
          </p:nvSpPr>
          <p:spPr bwMode="auto">
            <a:xfrm>
              <a:off x="1534" y="2432"/>
              <a:ext cx="0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2556" name="Line 28"/>
            <p:cNvSpPr>
              <a:spLocks noChangeShapeType="1"/>
            </p:cNvSpPr>
            <p:nvPr/>
          </p:nvSpPr>
          <p:spPr bwMode="auto">
            <a:xfrm>
              <a:off x="1474" y="2495"/>
              <a:ext cx="1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</p:grpSp>
      <p:sp>
        <p:nvSpPr>
          <p:cNvPr id="22557" name="Line 29"/>
          <p:cNvSpPr>
            <a:spLocks noChangeShapeType="1"/>
          </p:cNvSpPr>
          <p:nvPr/>
        </p:nvSpPr>
        <p:spPr bwMode="auto">
          <a:xfrm flipH="1">
            <a:off x="3032127" y="4005263"/>
            <a:ext cx="92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2560" name="Line 32"/>
          <p:cNvSpPr>
            <a:spLocks noChangeShapeType="1"/>
          </p:cNvSpPr>
          <p:nvPr/>
        </p:nvSpPr>
        <p:spPr bwMode="auto">
          <a:xfrm>
            <a:off x="2168527" y="458152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graphicFrame>
        <p:nvGraphicFramePr>
          <p:cNvPr id="22564" name="Object 36"/>
          <p:cNvGraphicFramePr>
            <a:graphicFrameLocks noChangeAspect="1"/>
          </p:cNvGraphicFramePr>
          <p:nvPr/>
        </p:nvGraphicFramePr>
        <p:xfrm>
          <a:off x="3463927" y="3429000"/>
          <a:ext cx="409575" cy="457200"/>
        </p:xfrm>
        <a:graphic>
          <a:graphicData uri="http://schemas.openxmlformats.org/presentationml/2006/ole">
            <p:oleObj spid="_x0000_s22564" name="Ecuación" r:id="rId4" imgW="215640" imgH="241200" progId="Equation.3">
              <p:embed/>
            </p:oleObj>
          </a:graphicData>
        </a:graphic>
      </p:graphicFrame>
      <p:graphicFrame>
        <p:nvGraphicFramePr>
          <p:cNvPr id="22565" name="Object 37"/>
          <p:cNvGraphicFramePr>
            <a:graphicFrameLocks noChangeAspect="1"/>
          </p:cNvGraphicFramePr>
          <p:nvPr/>
        </p:nvGraphicFramePr>
        <p:xfrm>
          <a:off x="2168527" y="4941888"/>
          <a:ext cx="385762" cy="431800"/>
        </p:xfrm>
        <a:graphic>
          <a:graphicData uri="http://schemas.openxmlformats.org/presentationml/2006/ole">
            <p:oleObj spid="_x0000_s22565" name="Ecuación" r:id="rId5" imgW="215640" imgH="241200" progId="Equation.3">
              <p:embed/>
            </p:oleObj>
          </a:graphicData>
        </a:graphic>
      </p:graphicFrame>
      <p:graphicFrame>
        <p:nvGraphicFramePr>
          <p:cNvPr id="22566" name="Object 38"/>
          <p:cNvGraphicFramePr>
            <a:graphicFrameLocks noChangeAspect="1"/>
          </p:cNvGraphicFramePr>
          <p:nvPr/>
        </p:nvGraphicFramePr>
        <p:xfrm>
          <a:off x="990602" y="3429000"/>
          <a:ext cx="385762" cy="431800"/>
        </p:xfrm>
        <a:graphic>
          <a:graphicData uri="http://schemas.openxmlformats.org/presentationml/2006/ole">
            <p:oleObj spid="_x0000_s22566" name="Ecuación" r:id="rId6" imgW="215640" imgH="241200" progId="Equation.3">
              <p:embed/>
            </p:oleObj>
          </a:graphicData>
        </a:graphic>
      </p:graphicFrame>
      <p:grpSp>
        <p:nvGrpSpPr>
          <p:cNvPr id="22568" name="Group 40"/>
          <p:cNvGrpSpPr>
            <a:grpSpLocks/>
          </p:cNvGrpSpPr>
          <p:nvPr/>
        </p:nvGrpSpPr>
        <p:grpSpPr bwMode="auto">
          <a:xfrm>
            <a:off x="2384427" y="4581525"/>
            <a:ext cx="188912" cy="200025"/>
            <a:chOff x="1474" y="2432"/>
            <a:chExt cx="119" cy="126"/>
          </a:xfrm>
        </p:grpSpPr>
        <p:sp>
          <p:nvSpPr>
            <p:cNvPr id="22569" name="Line 41"/>
            <p:cNvSpPr>
              <a:spLocks noChangeShapeType="1"/>
            </p:cNvSpPr>
            <p:nvPr/>
          </p:nvSpPr>
          <p:spPr bwMode="auto">
            <a:xfrm>
              <a:off x="1534" y="2432"/>
              <a:ext cx="0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2570" name="Line 42"/>
            <p:cNvSpPr>
              <a:spLocks noChangeShapeType="1"/>
            </p:cNvSpPr>
            <p:nvPr/>
          </p:nvSpPr>
          <p:spPr bwMode="auto">
            <a:xfrm>
              <a:off x="1474" y="2495"/>
              <a:ext cx="1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</p:grpSp>
      <p:graphicFrame>
        <p:nvGraphicFramePr>
          <p:cNvPr id="22571" name="Object 43"/>
          <p:cNvGraphicFramePr>
            <a:graphicFrameLocks noChangeAspect="1"/>
          </p:cNvGraphicFramePr>
          <p:nvPr/>
        </p:nvGraphicFramePr>
        <p:xfrm>
          <a:off x="4616452" y="1700213"/>
          <a:ext cx="241300" cy="263525"/>
        </p:xfrm>
        <a:graphic>
          <a:graphicData uri="http://schemas.openxmlformats.org/presentationml/2006/ole">
            <p:oleObj spid="_x0000_s22571" name="Ecuación" r:id="rId7" imgW="126720" imgH="139680" progId="Equation.3">
              <p:embed/>
            </p:oleObj>
          </a:graphicData>
        </a:graphic>
      </p:graphicFrame>
      <p:graphicFrame>
        <p:nvGraphicFramePr>
          <p:cNvPr id="22572" name="Object 44"/>
          <p:cNvGraphicFramePr>
            <a:graphicFrameLocks noChangeAspect="1"/>
          </p:cNvGraphicFramePr>
          <p:nvPr/>
        </p:nvGraphicFramePr>
        <p:xfrm>
          <a:off x="4545014" y="4473575"/>
          <a:ext cx="241300" cy="334963"/>
        </p:xfrm>
        <a:graphic>
          <a:graphicData uri="http://schemas.openxmlformats.org/presentationml/2006/ole">
            <p:oleObj spid="_x0000_s22572" name="Ecuación" r:id="rId8" imgW="126720" imgH="177480" progId="Equation.3">
              <p:embed/>
            </p:oleObj>
          </a:graphicData>
        </a:graphic>
      </p:graphicFrame>
      <p:graphicFrame>
        <p:nvGraphicFramePr>
          <p:cNvPr id="22573" name="Object 45"/>
          <p:cNvGraphicFramePr>
            <a:graphicFrameLocks noChangeAspect="1"/>
          </p:cNvGraphicFramePr>
          <p:nvPr/>
        </p:nvGraphicFramePr>
        <p:xfrm>
          <a:off x="4556127" y="5337175"/>
          <a:ext cx="217487" cy="261938"/>
        </p:xfrm>
        <a:graphic>
          <a:graphicData uri="http://schemas.openxmlformats.org/presentationml/2006/ole">
            <p:oleObj spid="_x0000_s22573" name="Ecuación" r:id="rId9" imgW="114120" imgH="1396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788" name="Object 4"/>
          <p:cNvGraphicFramePr>
            <a:graphicFrameLocks noChangeAspect="1"/>
          </p:cNvGraphicFramePr>
          <p:nvPr/>
        </p:nvGraphicFramePr>
        <p:xfrm>
          <a:off x="611188" y="981075"/>
          <a:ext cx="4248150" cy="595313"/>
        </p:xfrm>
        <a:graphic>
          <a:graphicData uri="http://schemas.openxmlformats.org/presentationml/2006/ole">
            <p:oleObj spid="_x0000_s118788" name="Ecuación" r:id="rId3" imgW="1726920" imgH="241200" progId="Equation.3">
              <p:embed/>
            </p:oleObj>
          </a:graphicData>
        </a:graphic>
      </p:graphicFrame>
      <p:graphicFrame>
        <p:nvGraphicFramePr>
          <p:cNvPr id="118789" name="Object 5"/>
          <p:cNvGraphicFramePr>
            <a:graphicFrameLocks noChangeAspect="1"/>
          </p:cNvGraphicFramePr>
          <p:nvPr/>
        </p:nvGraphicFramePr>
        <p:xfrm>
          <a:off x="539750" y="404813"/>
          <a:ext cx="6267450" cy="476250"/>
        </p:xfrm>
        <a:graphic>
          <a:graphicData uri="http://schemas.openxmlformats.org/presentationml/2006/ole">
            <p:oleObj spid="_x0000_s118789" name="Ecuación" r:id="rId4" imgW="2336760" imgH="177480" progId="Equation.3">
              <p:embed/>
            </p:oleObj>
          </a:graphicData>
        </a:graphic>
      </p:graphicFrame>
      <p:graphicFrame>
        <p:nvGraphicFramePr>
          <p:cNvPr id="118791" name="Object 7"/>
          <p:cNvGraphicFramePr>
            <a:graphicFrameLocks noChangeAspect="1"/>
          </p:cNvGraphicFramePr>
          <p:nvPr/>
        </p:nvGraphicFramePr>
        <p:xfrm>
          <a:off x="611188" y="1628775"/>
          <a:ext cx="3833812" cy="1917700"/>
        </p:xfrm>
        <a:graphic>
          <a:graphicData uri="http://schemas.openxmlformats.org/presentationml/2006/ole">
            <p:oleObj spid="_x0000_s118791" name="Ecuación" r:id="rId5" imgW="1498320" imgH="749160" progId="Equation.3">
              <p:embed/>
            </p:oleObj>
          </a:graphicData>
        </a:graphic>
      </p:graphicFrame>
      <p:graphicFrame>
        <p:nvGraphicFramePr>
          <p:cNvPr id="118792" name="Object 8"/>
          <p:cNvGraphicFramePr>
            <a:graphicFrameLocks noChangeAspect="1"/>
          </p:cNvGraphicFramePr>
          <p:nvPr/>
        </p:nvGraphicFramePr>
        <p:xfrm>
          <a:off x="684213" y="3716338"/>
          <a:ext cx="7272337" cy="2474912"/>
        </p:xfrm>
        <a:graphic>
          <a:graphicData uri="http://schemas.openxmlformats.org/presentationml/2006/ole">
            <p:oleObj spid="_x0000_s118792" name="Ecuación" r:id="rId6" imgW="2984400" imgH="10159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8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8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2093913" y="331788"/>
            <a:ext cx="52974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es-EC" sz="2400" b="1"/>
              <a:t>MEDICION DE POTENCIA (ACTIVA)</a:t>
            </a:r>
          </a:p>
        </p:txBody>
      </p:sp>
      <p:sp>
        <p:nvSpPr>
          <p:cNvPr id="82997" name="Rectangle 53"/>
          <p:cNvSpPr>
            <a:spLocks noChangeArrowheads="1"/>
          </p:cNvSpPr>
          <p:nvPr/>
        </p:nvSpPr>
        <p:spPr bwMode="auto">
          <a:xfrm>
            <a:off x="2916238" y="4221163"/>
            <a:ext cx="37099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C" sz="2000"/>
              <a:t>El medidor se llama Wattimetro</a:t>
            </a:r>
          </a:p>
        </p:txBody>
      </p:sp>
      <p:grpSp>
        <p:nvGrpSpPr>
          <p:cNvPr id="83010" name="Group 66"/>
          <p:cNvGrpSpPr>
            <a:grpSpLocks/>
          </p:cNvGrpSpPr>
          <p:nvPr/>
        </p:nvGrpSpPr>
        <p:grpSpPr bwMode="auto">
          <a:xfrm>
            <a:off x="4211638" y="4725988"/>
            <a:ext cx="1800225" cy="1223962"/>
            <a:chOff x="2608" y="2931"/>
            <a:chExt cx="1134" cy="771"/>
          </a:xfrm>
        </p:grpSpPr>
        <p:pic>
          <p:nvPicPr>
            <p:cNvPr id="82998" name="Picture 5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38" y="3248"/>
              <a:ext cx="186" cy="4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83000" name="Picture 5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107" y="3181"/>
              <a:ext cx="357" cy="10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83001" name="Line 57"/>
            <p:cNvSpPr>
              <a:spLocks noChangeShapeType="1"/>
            </p:cNvSpPr>
            <p:nvPr/>
          </p:nvSpPr>
          <p:spPr bwMode="auto">
            <a:xfrm>
              <a:off x="2609" y="3702"/>
              <a:ext cx="1133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3002" name="Line 58"/>
            <p:cNvSpPr>
              <a:spLocks noChangeShapeType="1"/>
            </p:cNvSpPr>
            <p:nvPr/>
          </p:nvSpPr>
          <p:spPr bwMode="auto">
            <a:xfrm flipH="1">
              <a:off x="2608" y="3245"/>
              <a:ext cx="499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3004" name="Line 60"/>
            <p:cNvSpPr>
              <a:spLocks noChangeShapeType="1"/>
            </p:cNvSpPr>
            <p:nvPr/>
          </p:nvSpPr>
          <p:spPr bwMode="auto">
            <a:xfrm>
              <a:off x="3460" y="3251"/>
              <a:ext cx="27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83005" name="Object 61"/>
            <p:cNvGraphicFramePr>
              <a:graphicFrameLocks noChangeAspect="1"/>
            </p:cNvGraphicFramePr>
            <p:nvPr/>
          </p:nvGraphicFramePr>
          <p:xfrm>
            <a:off x="3172" y="2931"/>
            <a:ext cx="262" cy="297"/>
          </p:xfrm>
          <a:graphic>
            <a:graphicData uri="http://schemas.openxmlformats.org/presentationml/2006/ole">
              <p:oleObj spid="_x0000_s83005" name="Ecuación" r:id="rId6" imgW="190440" imgH="215640" progId="Equation.3">
                <p:embed/>
              </p:oleObj>
            </a:graphicData>
          </a:graphic>
        </p:graphicFrame>
        <p:graphicFrame>
          <p:nvGraphicFramePr>
            <p:cNvPr id="83006" name="Object 62"/>
            <p:cNvGraphicFramePr>
              <a:graphicFrameLocks noChangeAspect="1"/>
            </p:cNvGraphicFramePr>
            <p:nvPr/>
          </p:nvGraphicFramePr>
          <p:xfrm>
            <a:off x="2691" y="3330"/>
            <a:ext cx="279" cy="315"/>
          </p:xfrm>
          <a:graphic>
            <a:graphicData uri="http://schemas.openxmlformats.org/presentationml/2006/ole">
              <p:oleObj spid="_x0000_s83006" name="Ecuación" r:id="rId7" imgW="203040" imgH="228600" progId="Equation.3">
                <p:embed/>
              </p:oleObj>
            </a:graphicData>
          </a:graphic>
        </p:graphicFrame>
      </p:grpSp>
      <p:sp>
        <p:nvSpPr>
          <p:cNvPr id="83007" name="Rectangle 63"/>
          <p:cNvSpPr>
            <a:spLocks noChangeArrowheads="1"/>
          </p:cNvSpPr>
          <p:nvPr/>
        </p:nvSpPr>
        <p:spPr bwMode="auto">
          <a:xfrm>
            <a:off x="250825" y="4724400"/>
            <a:ext cx="3455988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C" sz="2000"/>
              <a:t>B</a:t>
            </a:r>
            <a:r>
              <a:rPr lang="es-EC" sz="2000" baseline="-25000"/>
              <a:t>I</a:t>
            </a:r>
            <a:r>
              <a:rPr lang="es-EC" sz="2000"/>
              <a:t>: gran grosor y pocas vueltas. Impedancia cero</a:t>
            </a:r>
          </a:p>
        </p:txBody>
      </p:sp>
      <p:sp>
        <p:nvSpPr>
          <p:cNvPr id="83008" name="Rectangle 64"/>
          <p:cNvSpPr>
            <a:spLocks noChangeArrowheads="1"/>
          </p:cNvSpPr>
          <p:nvPr/>
        </p:nvSpPr>
        <p:spPr bwMode="auto">
          <a:xfrm>
            <a:off x="250825" y="5661025"/>
            <a:ext cx="36004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C" sz="2000"/>
              <a:t>B</a:t>
            </a:r>
            <a:r>
              <a:rPr lang="es-EC" sz="2000" baseline="-25000"/>
              <a:t>v</a:t>
            </a:r>
            <a:r>
              <a:rPr lang="es-EC" sz="2000"/>
              <a:t>: pequeño grosor y muchas vueltas. Impedancia infinita</a:t>
            </a:r>
          </a:p>
        </p:txBody>
      </p:sp>
      <p:grpSp>
        <p:nvGrpSpPr>
          <p:cNvPr id="83014" name="Group 70"/>
          <p:cNvGrpSpPr>
            <a:grpSpLocks/>
          </p:cNvGrpSpPr>
          <p:nvPr/>
        </p:nvGrpSpPr>
        <p:grpSpPr bwMode="auto">
          <a:xfrm>
            <a:off x="1619250" y="1484313"/>
            <a:ext cx="6472238" cy="2736850"/>
            <a:chOff x="981" y="663"/>
            <a:chExt cx="4077" cy="1724"/>
          </a:xfrm>
        </p:grpSpPr>
        <p:pic>
          <p:nvPicPr>
            <p:cNvPr id="82951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95" y="937"/>
              <a:ext cx="186" cy="4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82952" name="Line 8"/>
            <p:cNvSpPr>
              <a:spLocks noChangeShapeType="1"/>
            </p:cNvSpPr>
            <p:nvPr/>
          </p:nvSpPr>
          <p:spPr bwMode="auto">
            <a:xfrm>
              <a:off x="1202" y="937"/>
              <a:ext cx="86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pic>
          <p:nvPicPr>
            <p:cNvPr id="82954" name="Picture 1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64" y="870"/>
              <a:ext cx="357" cy="10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82955" name="Line 11"/>
            <p:cNvSpPr>
              <a:spLocks noChangeShapeType="1"/>
            </p:cNvSpPr>
            <p:nvPr/>
          </p:nvSpPr>
          <p:spPr bwMode="auto">
            <a:xfrm>
              <a:off x="2427" y="937"/>
              <a:ext cx="213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pic>
          <p:nvPicPr>
            <p:cNvPr id="82956" name="Picture 1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64" y="1391"/>
              <a:ext cx="185" cy="45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82957" name="Line 13"/>
            <p:cNvSpPr>
              <a:spLocks noChangeShapeType="1"/>
            </p:cNvSpPr>
            <p:nvPr/>
          </p:nvSpPr>
          <p:spPr bwMode="auto">
            <a:xfrm>
              <a:off x="1157" y="1391"/>
              <a:ext cx="1133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59" name="Line 15"/>
            <p:cNvSpPr>
              <a:spLocks noChangeShapeType="1"/>
            </p:cNvSpPr>
            <p:nvPr/>
          </p:nvSpPr>
          <p:spPr bwMode="auto">
            <a:xfrm>
              <a:off x="2291" y="1391"/>
              <a:ext cx="226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pic>
          <p:nvPicPr>
            <p:cNvPr id="82961" name="Picture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33" y="1787"/>
              <a:ext cx="357" cy="10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82966" name="Line 22"/>
            <p:cNvSpPr>
              <a:spLocks noChangeShapeType="1"/>
            </p:cNvSpPr>
            <p:nvPr/>
          </p:nvSpPr>
          <p:spPr bwMode="auto">
            <a:xfrm>
              <a:off x="4559" y="937"/>
              <a:ext cx="0" cy="13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67" name="Rectangle 23"/>
            <p:cNvSpPr>
              <a:spLocks noChangeArrowheads="1"/>
            </p:cNvSpPr>
            <p:nvPr/>
          </p:nvSpPr>
          <p:spPr bwMode="auto">
            <a:xfrm>
              <a:off x="4491" y="1073"/>
              <a:ext cx="136" cy="18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68" name="Line 24"/>
            <p:cNvSpPr>
              <a:spLocks noChangeShapeType="1"/>
            </p:cNvSpPr>
            <p:nvPr/>
          </p:nvSpPr>
          <p:spPr bwMode="auto">
            <a:xfrm>
              <a:off x="4559" y="1254"/>
              <a:ext cx="0" cy="13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71" name="Line 27"/>
            <p:cNvSpPr>
              <a:spLocks noChangeShapeType="1"/>
            </p:cNvSpPr>
            <p:nvPr/>
          </p:nvSpPr>
          <p:spPr bwMode="auto">
            <a:xfrm flipH="1">
              <a:off x="1066" y="1855"/>
              <a:ext cx="118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72" name="Line 28"/>
            <p:cNvSpPr>
              <a:spLocks noChangeShapeType="1"/>
            </p:cNvSpPr>
            <p:nvPr/>
          </p:nvSpPr>
          <p:spPr bwMode="auto">
            <a:xfrm rot="2700000">
              <a:off x="4468" y="1345"/>
              <a:ext cx="0" cy="27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73" name="Line 29"/>
            <p:cNvSpPr>
              <a:spLocks noChangeShapeType="1"/>
            </p:cNvSpPr>
            <p:nvPr/>
          </p:nvSpPr>
          <p:spPr bwMode="auto">
            <a:xfrm rot="18900000">
              <a:off x="4650" y="1345"/>
              <a:ext cx="0" cy="27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74" name="Rectangle 30"/>
            <p:cNvSpPr>
              <a:spLocks noChangeArrowheads="1"/>
            </p:cNvSpPr>
            <p:nvPr/>
          </p:nvSpPr>
          <p:spPr bwMode="auto">
            <a:xfrm rot="2700000">
              <a:off x="4232" y="1549"/>
              <a:ext cx="136" cy="18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75" name="Rectangle 31"/>
            <p:cNvSpPr>
              <a:spLocks noChangeArrowheads="1"/>
            </p:cNvSpPr>
            <p:nvPr/>
          </p:nvSpPr>
          <p:spPr bwMode="auto">
            <a:xfrm rot="18900000">
              <a:off x="4741" y="1549"/>
              <a:ext cx="136" cy="18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76" name="Line 32"/>
            <p:cNvSpPr>
              <a:spLocks noChangeShapeType="1"/>
            </p:cNvSpPr>
            <p:nvPr/>
          </p:nvSpPr>
          <p:spPr bwMode="auto">
            <a:xfrm rot="2700000">
              <a:off x="4155" y="1682"/>
              <a:ext cx="1" cy="21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81" name="Line 37"/>
            <p:cNvSpPr>
              <a:spLocks noChangeShapeType="1"/>
            </p:cNvSpPr>
            <p:nvPr/>
          </p:nvSpPr>
          <p:spPr bwMode="auto">
            <a:xfrm>
              <a:off x="2597" y="1855"/>
              <a:ext cx="149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82" name="Line 38"/>
            <p:cNvSpPr>
              <a:spLocks noChangeShapeType="1"/>
            </p:cNvSpPr>
            <p:nvPr/>
          </p:nvSpPr>
          <p:spPr bwMode="auto">
            <a:xfrm rot="18900000">
              <a:off x="4967" y="1663"/>
              <a:ext cx="1" cy="21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83" name="Line 39"/>
            <p:cNvSpPr>
              <a:spLocks noChangeShapeType="1"/>
            </p:cNvSpPr>
            <p:nvPr/>
          </p:nvSpPr>
          <p:spPr bwMode="auto">
            <a:xfrm>
              <a:off x="5044" y="1855"/>
              <a:ext cx="14" cy="4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pic>
          <p:nvPicPr>
            <p:cNvPr id="82984" name="Picture 4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20" y="1889"/>
              <a:ext cx="185" cy="45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82985" name="Picture 4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89" y="2285"/>
              <a:ext cx="357" cy="10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82986" name="Line 42"/>
            <p:cNvSpPr>
              <a:spLocks noChangeShapeType="1"/>
            </p:cNvSpPr>
            <p:nvPr/>
          </p:nvSpPr>
          <p:spPr bwMode="auto">
            <a:xfrm>
              <a:off x="1157" y="2343"/>
              <a:ext cx="72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87" name="Line 43"/>
            <p:cNvSpPr>
              <a:spLocks noChangeShapeType="1"/>
            </p:cNvSpPr>
            <p:nvPr/>
          </p:nvSpPr>
          <p:spPr bwMode="auto">
            <a:xfrm>
              <a:off x="2246" y="2343"/>
              <a:ext cx="281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88" name="AutoShape 44"/>
            <p:cNvSpPr>
              <a:spLocks/>
            </p:cNvSpPr>
            <p:nvPr/>
          </p:nvSpPr>
          <p:spPr bwMode="auto">
            <a:xfrm>
              <a:off x="1838" y="1799"/>
              <a:ext cx="45" cy="90"/>
            </a:xfrm>
            <a:prstGeom prst="rightBracke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989" name="Line 45"/>
            <p:cNvSpPr>
              <a:spLocks noChangeShapeType="1"/>
            </p:cNvSpPr>
            <p:nvPr/>
          </p:nvSpPr>
          <p:spPr bwMode="auto">
            <a:xfrm flipV="1">
              <a:off x="1838" y="1391"/>
              <a:ext cx="0" cy="40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82990" name="Object 46"/>
            <p:cNvGraphicFramePr>
              <a:graphicFrameLocks noChangeAspect="1"/>
            </p:cNvGraphicFramePr>
            <p:nvPr/>
          </p:nvGraphicFramePr>
          <p:xfrm>
            <a:off x="3833" y="663"/>
            <a:ext cx="210" cy="227"/>
          </p:xfrm>
          <a:graphic>
            <a:graphicData uri="http://schemas.openxmlformats.org/presentationml/2006/ole">
              <p:oleObj spid="_x0000_s82990" name="Ecuación" r:id="rId8" imgW="152280" imgH="164880" progId="Equation.3">
                <p:embed/>
              </p:oleObj>
            </a:graphicData>
          </a:graphic>
        </p:graphicFrame>
        <p:graphicFrame>
          <p:nvGraphicFramePr>
            <p:cNvPr id="82991" name="Object 47"/>
            <p:cNvGraphicFramePr>
              <a:graphicFrameLocks noChangeAspect="1"/>
            </p:cNvGraphicFramePr>
            <p:nvPr/>
          </p:nvGraphicFramePr>
          <p:xfrm>
            <a:off x="3833" y="1570"/>
            <a:ext cx="210" cy="227"/>
          </p:xfrm>
          <a:graphic>
            <a:graphicData uri="http://schemas.openxmlformats.org/presentationml/2006/ole">
              <p:oleObj spid="_x0000_s82991" name="Ecuación" r:id="rId9" imgW="152280" imgH="164880" progId="Equation.3">
                <p:embed/>
              </p:oleObj>
            </a:graphicData>
          </a:graphic>
        </p:graphicFrame>
        <p:graphicFrame>
          <p:nvGraphicFramePr>
            <p:cNvPr id="82992" name="Object 48"/>
            <p:cNvGraphicFramePr>
              <a:graphicFrameLocks noChangeAspect="1"/>
            </p:cNvGraphicFramePr>
            <p:nvPr/>
          </p:nvGraphicFramePr>
          <p:xfrm>
            <a:off x="3833" y="2060"/>
            <a:ext cx="210" cy="245"/>
          </p:xfrm>
          <a:graphic>
            <a:graphicData uri="http://schemas.openxmlformats.org/presentationml/2006/ole">
              <p:oleObj spid="_x0000_s82992" name="Ecuación" r:id="rId10" imgW="152280" imgH="177480" progId="Equation.3">
                <p:embed/>
              </p:oleObj>
            </a:graphicData>
          </a:graphic>
        </p:graphicFrame>
        <p:graphicFrame>
          <p:nvGraphicFramePr>
            <p:cNvPr id="82993" name="Object 49"/>
            <p:cNvGraphicFramePr>
              <a:graphicFrameLocks noChangeAspect="1"/>
            </p:cNvGraphicFramePr>
            <p:nvPr/>
          </p:nvGraphicFramePr>
          <p:xfrm>
            <a:off x="4649" y="1028"/>
            <a:ext cx="240" cy="270"/>
          </p:xfrm>
          <a:graphic>
            <a:graphicData uri="http://schemas.openxmlformats.org/presentationml/2006/ole">
              <p:oleObj spid="_x0000_s82993" name="Ecuación" r:id="rId11" imgW="203040" imgH="228600" progId="Equation.3">
                <p:embed/>
              </p:oleObj>
            </a:graphicData>
          </a:graphic>
        </p:graphicFrame>
        <p:graphicFrame>
          <p:nvGraphicFramePr>
            <p:cNvPr id="82994" name="Object 50"/>
            <p:cNvGraphicFramePr>
              <a:graphicFrameLocks noChangeAspect="1"/>
            </p:cNvGraphicFramePr>
            <p:nvPr/>
          </p:nvGraphicFramePr>
          <p:xfrm>
            <a:off x="4649" y="1706"/>
            <a:ext cx="240" cy="270"/>
          </p:xfrm>
          <a:graphic>
            <a:graphicData uri="http://schemas.openxmlformats.org/presentationml/2006/ole">
              <p:oleObj spid="_x0000_s82994" name="Ecuación" r:id="rId12" imgW="203040" imgH="228600" progId="Equation.3">
                <p:embed/>
              </p:oleObj>
            </a:graphicData>
          </a:graphic>
        </p:graphicFrame>
        <p:graphicFrame>
          <p:nvGraphicFramePr>
            <p:cNvPr id="82995" name="Object 51"/>
            <p:cNvGraphicFramePr>
              <a:graphicFrameLocks noChangeAspect="1"/>
            </p:cNvGraphicFramePr>
            <p:nvPr/>
          </p:nvGraphicFramePr>
          <p:xfrm>
            <a:off x="4286" y="1706"/>
            <a:ext cx="240" cy="270"/>
          </p:xfrm>
          <a:graphic>
            <a:graphicData uri="http://schemas.openxmlformats.org/presentationml/2006/ole">
              <p:oleObj spid="_x0000_s82995" name="Ecuación" r:id="rId13" imgW="203040" imgH="228600" progId="Equation.3">
                <p:embed/>
              </p:oleObj>
            </a:graphicData>
          </a:graphic>
        </p:graphicFrame>
        <p:graphicFrame>
          <p:nvGraphicFramePr>
            <p:cNvPr id="82996" name="Object 52"/>
            <p:cNvGraphicFramePr>
              <a:graphicFrameLocks noChangeAspect="1"/>
            </p:cNvGraphicFramePr>
            <p:nvPr/>
          </p:nvGraphicFramePr>
          <p:xfrm>
            <a:off x="981" y="1288"/>
            <a:ext cx="175" cy="192"/>
          </p:xfrm>
          <a:graphic>
            <a:graphicData uri="http://schemas.openxmlformats.org/presentationml/2006/ole">
              <p:oleObj spid="_x0000_s82996" name="Ecuación" r:id="rId14" imgW="126720" imgH="139680" progId="Equation.3">
                <p:embed/>
              </p:oleObj>
            </a:graphicData>
          </a:graphic>
        </p:graphicFrame>
        <p:graphicFrame>
          <p:nvGraphicFramePr>
            <p:cNvPr id="83011" name="Object 67"/>
            <p:cNvGraphicFramePr>
              <a:graphicFrameLocks noChangeAspect="1"/>
            </p:cNvGraphicFramePr>
            <p:nvPr/>
          </p:nvGraphicFramePr>
          <p:xfrm>
            <a:off x="2128" y="1037"/>
            <a:ext cx="262" cy="296"/>
          </p:xfrm>
          <a:graphic>
            <a:graphicData uri="http://schemas.openxmlformats.org/presentationml/2006/ole">
              <p:oleObj spid="_x0000_s83011" name="Ecuación" r:id="rId15" imgW="190440" imgH="215640" progId="Equation.3">
                <p:embed/>
              </p:oleObj>
            </a:graphicData>
          </a:graphic>
        </p:graphicFrame>
        <p:graphicFrame>
          <p:nvGraphicFramePr>
            <p:cNvPr id="83012" name="Object 68"/>
            <p:cNvGraphicFramePr>
              <a:graphicFrameLocks noChangeAspect="1"/>
            </p:cNvGraphicFramePr>
            <p:nvPr/>
          </p:nvGraphicFramePr>
          <p:xfrm>
            <a:off x="2282" y="1480"/>
            <a:ext cx="279" cy="296"/>
          </p:xfrm>
          <a:graphic>
            <a:graphicData uri="http://schemas.openxmlformats.org/presentationml/2006/ole">
              <p:oleObj spid="_x0000_s83012" name="Ecuación" r:id="rId16" imgW="203040" imgH="215640" progId="Equation.3">
                <p:embed/>
              </p:oleObj>
            </a:graphicData>
          </a:graphic>
        </p:graphicFrame>
        <p:graphicFrame>
          <p:nvGraphicFramePr>
            <p:cNvPr id="83013" name="Object 69"/>
            <p:cNvGraphicFramePr>
              <a:graphicFrameLocks noChangeAspect="1"/>
            </p:cNvGraphicFramePr>
            <p:nvPr/>
          </p:nvGraphicFramePr>
          <p:xfrm>
            <a:off x="1927" y="1925"/>
            <a:ext cx="279" cy="313"/>
          </p:xfrm>
          <a:graphic>
            <a:graphicData uri="http://schemas.openxmlformats.org/presentationml/2006/ole">
              <p:oleObj spid="_x0000_s83013" name="Ecuación" r:id="rId17" imgW="203040" imgH="228600" progId="Equation.3">
                <p:embed/>
              </p:oleObj>
            </a:graphicData>
          </a:graphic>
        </p:graphicFrame>
      </p:grpSp>
      <p:sp>
        <p:nvSpPr>
          <p:cNvPr id="83015" name="Text Box 71"/>
          <p:cNvSpPr txBox="1">
            <a:spLocks noChangeArrowheads="1"/>
          </p:cNvSpPr>
          <p:nvPr/>
        </p:nvSpPr>
        <p:spPr bwMode="auto">
          <a:xfrm>
            <a:off x="2268538" y="981075"/>
            <a:ext cx="45370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/>
              <a:t>Método de los Tres Wattimetros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2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3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3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3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/>
      <p:bldP spid="82997" grpId="0"/>
      <p:bldP spid="83007" grpId="0"/>
      <p:bldP spid="83008" grpId="0"/>
      <p:bldP spid="8301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6" name="Object 4"/>
          <p:cNvGraphicFramePr>
            <a:graphicFrameLocks noChangeAspect="1"/>
          </p:cNvGraphicFramePr>
          <p:nvPr/>
        </p:nvGraphicFramePr>
        <p:xfrm>
          <a:off x="4067175" y="260350"/>
          <a:ext cx="1196975" cy="525463"/>
        </p:xfrm>
        <a:graphic>
          <a:graphicData uri="http://schemas.openxmlformats.org/presentationml/2006/ole">
            <p:oleObj spid="_x0000_s84996" name="Ecuación" r:id="rId4" imgW="520560" imgH="228600" progId="Equation.3">
              <p:embed/>
            </p:oleObj>
          </a:graphicData>
        </a:graphic>
      </p:graphicFrame>
      <p:graphicFrame>
        <p:nvGraphicFramePr>
          <p:cNvPr id="84997" name="Object 5"/>
          <p:cNvGraphicFramePr>
            <a:graphicFrameLocks noChangeAspect="1"/>
          </p:cNvGraphicFramePr>
          <p:nvPr/>
        </p:nvGraphicFramePr>
        <p:xfrm>
          <a:off x="4052888" y="1052513"/>
          <a:ext cx="1227137" cy="525462"/>
        </p:xfrm>
        <a:graphic>
          <a:graphicData uri="http://schemas.openxmlformats.org/presentationml/2006/ole">
            <p:oleObj spid="_x0000_s84997" name="Ecuación" r:id="rId5" imgW="533160" imgH="228600" progId="Equation.3">
              <p:embed/>
            </p:oleObj>
          </a:graphicData>
        </a:graphic>
      </p:graphicFrame>
      <p:graphicFrame>
        <p:nvGraphicFramePr>
          <p:cNvPr id="84998" name="Object 6"/>
          <p:cNvGraphicFramePr>
            <a:graphicFrameLocks noChangeAspect="1"/>
          </p:cNvGraphicFramePr>
          <p:nvPr/>
        </p:nvGraphicFramePr>
        <p:xfrm>
          <a:off x="4067175" y="1773238"/>
          <a:ext cx="1227138" cy="525462"/>
        </p:xfrm>
        <a:graphic>
          <a:graphicData uri="http://schemas.openxmlformats.org/presentationml/2006/ole">
            <p:oleObj spid="_x0000_s84998" name="Ecuación" r:id="rId6" imgW="533160" imgH="228600" progId="Equation.3">
              <p:embed/>
            </p:oleObj>
          </a:graphicData>
        </a:graphic>
      </p:graphicFrame>
      <p:grpSp>
        <p:nvGrpSpPr>
          <p:cNvPr id="85009" name="Group 17"/>
          <p:cNvGrpSpPr>
            <a:grpSpLocks/>
          </p:cNvGrpSpPr>
          <p:nvPr/>
        </p:nvGrpSpPr>
        <p:grpSpPr bwMode="auto">
          <a:xfrm>
            <a:off x="357158" y="3716338"/>
            <a:ext cx="4032250" cy="1584325"/>
            <a:chOff x="1746" y="2341"/>
            <a:chExt cx="2540" cy="998"/>
          </a:xfrm>
        </p:grpSpPr>
        <p:sp>
          <p:nvSpPr>
            <p:cNvPr id="85006" name="Rectangle 14"/>
            <p:cNvSpPr>
              <a:spLocks noChangeArrowheads="1"/>
            </p:cNvSpPr>
            <p:nvPr/>
          </p:nvSpPr>
          <p:spPr bwMode="auto">
            <a:xfrm>
              <a:off x="1746" y="2341"/>
              <a:ext cx="2540" cy="998"/>
            </a:xfrm>
            <a:prstGeom prst="rect">
              <a:avLst/>
            </a:prstGeom>
            <a:solidFill>
              <a:schemeClr val="accent1">
                <a:alpha val="83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pSp>
          <p:nvGrpSpPr>
            <p:cNvPr id="85005" name="Group 13"/>
            <p:cNvGrpSpPr>
              <a:grpSpLocks/>
            </p:cNvGrpSpPr>
            <p:nvPr/>
          </p:nvGrpSpPr>
          <p:grpSpPr bwMode="auto">
            <a:xfrm>
              <a:off x="2064" y="2424"/>
              <a:ext cx="1992" cy="734"/>
              <a:chOff x="2067" y="1653"/>
              <a:chExt cx="1992" cy="734"/>
            </a:xfrm>
          </p:grpSpPr>
          <p:graphicFrame>
            <p:nvGraphicFramePr>
              <p:cNvPr id="84999" name="Object 7"/>
              <p:cNvGraphicFramePr>
                <a:graphicFrameLocks noChangeAspect="1"/>
              </p:cNvGraphicFramePr>
              <p:nvPr/>
            </p:nvGraphicFramePr>
            <p:xfrm>
              <a:off x="2067" y="1925"/>
              <a:ext cx="1305" cy="404"/>
            </p:xfrm>
            <a:graphic>
              <a:graphicData uri="http://schemas.openxmlformats.org/presentationml/2006/ole">
                <p:oleObj spid="_x0000_s84999" name="Ecuación" r:id="rId7" imgW="901440" imgH="279360" progId="Equation.3">
                  <p:embed/>
                </p:oleObj>
              </a:graphicData>
            </a:graphic>
          </p:graphicFrame>
          <p:sp>
            <p:nvSpPr>
              <p:cNvPr id="85000" name="Line 8"/>
              <p:cNvSpPr>
                <a:spLocks noChangeShapeType="1"/>
              </p:cNvSpPr>
              <p:nvPr/>
            </p:nvSpPr>
            <p:spPr bwMode="auto">
              <a:xfrm flipV="1">
                <a:off x="3383" y="2152"/>
                <a:ext cx="4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85001" name="Line 9"/>
              <p:cNvSpPr>
                <a:spLocks noChangeShapeType="1"/>
              </p:cNvSpPr>
              <p:nvPr/>
            </p:nvSpPr>
            <p:spPr bwMode="auto">
              <a:xfrm flipV="1">
                <a:off x="3383" y="1925"/>
                <a:ext cx="363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graphicFrame>
            <p:nvGraphicFramePr>
              <p:cNvPr id="85002" name="Object 10"/>
              <p:cNvGraphicFramePr>
                <a:graphicFrameLocks noChangeAspect="1"/>
              </p:cNvGraphicFramePr>
              <p:nvPr/>
            </p:nvGraphicFramePr>
            <p:xfrm>
              <a:off x="3836" y="2061"/>
              <a:ext cx="223" cy="326"/>
            </p:xfrm>
            <a:graphic>
              <a:graphicData uri="http://schemas.openxmlformats.org/presentationml/2006/ole">
                <p:oleObj spid="_x0000_s85002" name="Ecuación" r:id="rId8" imgW="164880" imgH="241200" progId="Equation.3">
                  <p:embed/>
                </p:oleObj>
              </a:graphicData>
            </a:graphic>
          </p:graphicFrame>
          <p:graphicFrame>
            <p:nvGraphicFramePr>
              <p:cNvPr id="85003" name="Object 11"/>
              <p:cNvGraphicFramePr>
                <a:graphicFrameLocks noChangeAspect="1"/>
              </p:cNvGraphicFramePr>
              <p:nvPr/>
            </p:nvGraphicFramePr>
            <p:xfrm>
              <a:off x="3758" y="1653"/>
              <a:ext cx="290" cy="326"/>
            </p:xfrm>
            <a:graphic>
              <a:graphicData uri="http://schemas.openxmlformats.org/presentationml/2006/ole">
                <p:oleObj spid="_x0000_s85003" name="Ecuación" r:id="rId9" imgW="215640" imgH="241200" progId="Equation.3">
                  <p:embed/>
                </p:oleObj>
              </a:graphicData>
            </a:graphic>
          </p:graphicFrame>
          <p:sp>
            <p:nvSpPr>
              <p:cNvPr id="85004" name="AutoShape 12"/>
              <p:cNvSpPr>
                <a:spLocks/>
              </p:cNvSpPr>
              <p:nvPr/>
            </p:nvSpPr>
            <p:spPr bwMode="auto">
              <a:xfrm>
                <a:off x="3515" y="2069"/>
                <a:ext cx="45" cy="91"/>
              </a:xfrm>
              <a:prstGeom prst="rightBracket">
                <a:avLst>
                  <a:gd name="adj" fmla="val 16852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</p:grpSp>
      </p:grpSp>
      <p:sp>
        <p:nvSpPr>
          <p:cNvPr id="85008" name="Rectangle 16"/>
          <p:cNvSpPr>
            <a:spLocks noChangeArrowheads="1"/>
          </p:cNvSpPr>
          <p:nvPr/>
        </p:nvSpPr>
        <p:spPr bwMode="auto">
          <a:xfrm>
            <a:off x="3146425" y="2892425"/>
            <a:ext cx="33861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C" sz="2000"/>
              <a:t>Tomando como referencia B</a:t>
            </a:r>
          </a:p>
        </p:txBody>
      </p:sp>
      <p:graphicFrame>
        <p:nvGraphicFramePr>
          <p:cNvPr id="85010" name="Object 18"/>
          <p:cNvGraphicFramePr>
            <a:graphicFrameLocks noChangeAspect="1"/>
          </p:cNvGraphicFramePr>
          <p:nvPr/>
        </p:nvGraphicFramePr>
        <p:xfrm>
          <a:off x="2173306" y="5713434"/>
          <a:ext cx="5041900" cy="787400"/>
        </p:xfrm>
        <a:graphic>
          <a:graphicData uri="http://schemas.openxmlformats.org/presentationml/2006/ole">
            <p:oleObj spid="_x0000_s85010" name="Ecuación" r:id="rId10" imgW="1218960" imgH="190440" progId="Equation.3">
              <p:embed/>
            </p:oleObj>
          </a:graphicData>
        </a:graphic>
      </p:graphicFrame>
      <p:grpSp>
        <p:nvGrpSpPr>
          <p:cNvPr id="16" name="Group 17"/>
          <p:cNvGrpSpPr>
            <a:grpSpLocks/>
          </p:cNvGrpSpPr>
          <p:nvPr/>
        </p:nvGrpSpPr>
        <p:grpSpPr bwMode="auto">
          <a:xfrm>
            <a:off x="4643438" y="3714752"/>
            <a:ext cx="4032250" cy="1584325"/>
            <a:chOff x="1746" y="2341"/>
            <a:chExt cx="2540" cy="998"/>
          </a:xfrm>
        </p:grpSpPr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1746" y="2341"/>
              <a:ext cx="2540" cy="998"/>
            </a:xfrm>
            <a:prstGeom prst="rect">
              <a:avLst/>
            </a:prstGeom>
            <a:solidFill>
              <a:schemeClr val="accent1">
                <a:alpha val="83000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pSp>
          <p:nvGrpSpPr>
            <p:cNvPr id="18" name="Group 13"/>
            <p:cNvGrpSpPr>
              <a:grpSpLocks/>
            </p:cNvGrpSpPr>
            <p:nvPr/>
          </p:nvGrpSpPr>
          <p:grpSpPr bwMode="auto">
            <a:xfrm>
              <a:off x="2028" y="2424"/>
              <a:ext cx="2028" cy="734"/>
              <a:chOff x="2031" y="1653"/>
              <a:chExt cx="2028" cy="734"/>
            </a:xfrm>
          </p:grpSpPr>
          <p:graphicFrame>
            <p:nvGraphicFramePr>
              <p:cNvPr id="19" name="Object 7"/>
              <p:cNvGraphicFramePr>
                <a:graphicFrameLocks noChangeAspect="1"/>
              </p:cNvGraphicFramePr>
              <p:nvPr/>
            </p:nvGraphicFramePr>
            <p:xfrm>
              <a:off x="2031" y="1925"/>
              <a:ext cx="1378" cy="404"/>
            </p:xfrm>
            <a:graphic>
              <a:graphicData uri="http://schemas.openxmlformats.org/presentationml/2006/ole">
                <p:oleObj spid="_x0000_s85011" name="Ecuación" r:id="rId11" imgW="952200" imgH="279360" progId="Equation.3">
                  <p:embed/>
                </p:oleObj>
              </a:graphicData>
            </a:graphic>
          </p:graphicFrame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V="1">
                <a:off x="3383" y="2152"/>
                <a:ext cx="4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21" name="Line 9"/>
              <p:cNvSpPr>
                <a:spLocks noChangeShapeType="1"/>
              </p:cNvSpPr>
              <p:nvPr/>
            </p:nvSpPr>
            <p:spPr bwMode="auto">
              <a:xfrm flipV="1">
                <a:off x="3383" y="1925"/>
                <a:ext cx="363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graphicFrame>
            <p:nvGraphicFramePr>
              <p:cNvPr id="22" name="Object 10"/>
              <p:cNvGraphicFramePr>
                <a:graphicFrameLocks noChangeAspect="1"/>
              </p:cNvGraphicFramePr>
              <p:nvPr/>
            </p:nvGraphicFramePr>
            <p:xfrm>
              <a:off x="3836" y="2061"/>
              <a:ext cx="223" cy="326"/>
            </p:xfrm>
            <a:graphic>
              <a:graphicData uri="http://schemas.openxmlformats.org/presentationml/2006/ole">
                <p:oleObj spid="_x0000_s85012" name="Ecuación" r:id="rId12" imgW="164880" imgH="241200" progId="Equation.3">
                  <p:embed/>
                </p:oleObj>
              </a:graphicData>
            </a:graphic>
          </p:graphicFrame>
          <p:graphicFrame>
            <p:nvGraphicFramePr>
              <p:cNvPr id="23" name="Object 11"/>
              <p:cNvGraphicFramePr>
                <a:graphicFrameLocks noChangeAspect="1"/>
              </p:cNvGraphicFramePr>
              <p:nvPr/>
            </p:nvGraphicFramePr>
            <p:xfrm>
              <a:off x="3758" y="1653"/>
              <a:ext cx="290" cy="326"/>
            </p:xfrm>
            <a:graphic>
              <a:graphicData uri="http://schemas.openxmlformats.org/presentationml/2006/ole">
                <p:oleObj spid="_x0000_s85013" name="Ecuación" r:id="rId13" imgW="215640" imgH="241200" progId="Equation.3">
                  <p:embed/>
                </p:oleObj>
              </a:graphicData>
            </a:graphic>
          </p:graphicFrame>
          <p:sp>
            <p:nvSpPr>
              <p:cNvPr id="24" name="AutoShape 12"/>
              <p:cNvSpPr>
                <a:spLocks/>
              </p:cNvSpPr>
              <p:nvPr/>
            </p:nvSpPr>
            <p:spPr bwMode="auto">
              <a:xfrm>
                <a:off x="3515" y="2069"/>
                <a:ext cx="45" cy="91"/>
              </a:xfrm>
              <a:prstGeom prst="rightBracket">
                <a:avLst>
                  <a:gd name="adj" fmla="val 16852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5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5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5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5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5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35 Rectángulo"/>
          <p:cNvSpPr/>
          <p:nvPr/>
        </p:nvSpPr>
        <p:spPr>
          <a:xfrm>
            <a:off x="3214678" y="4071942"/>
            <a:ext cx="2357454" cy="571504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pSp>
        <p:nvGrpSpPr>
          <p:cNvPr id="87083" name="Group 43"/>
          <p:cNvGrpSpPr>
            <a:grpSpLocks/>
          </p:cNvGrpSpPr>
          <p:nvPr/>
        </p:nvGrpSpPr>
        <p:grpSpPr bwMode="auto">
          <a:xfrm>
            <a:off x="1476375" y="1125538"/>
            <a:ext cx="6194425" cy="2736850"/>
            <a:chOff x="1156" y="663"/>
            <a:chExt cx="3902" cy="1724"/>
          </a:xfrm>
        </p:grpSpPr>
        <p:pic>
          <p:nvPicPr>
            <p:cNvPr id="87065" name="Picture 2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01" y="1842"/>
              <a:ext cx="204" cy="5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87045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95" y="937"/>
              <a:ext cx="186" cy="4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87046" name="Line 6"/>
            <p:cNvSpPr>
              <a:spLocks noChangeShapeType="1"/>
            </p:cNvSpPr>
            <p:nvPr/>
          </p:nvSpPr>
          <p:spPr bwMode="auto">
            <a:xfrm>
              <a:off x="1202" y="937"/>
              <a:ext cx="86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pic>
          <p:nvPicPr>
            <p:cNvPr id="87047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64" y="870"/>
              <a:ext cx="357" cy="10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87048" name="Line 8"/>
            <p:cNvSpPr>
              <a:spLocks noChangeShapeType="1"/>
            </p:cNvSpPr>
            <p:nvPr/>
          </p:nvSpPr>
          <p:spPr bwMode="auto">
            <a:xfrm>
              <a:off x="2427" y="937"/>
              <a:ext cx="213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53" name="Line 13"/>
            <p:cNvSpPr>
              <a:spLocks noChangeShapeType="1"/>
            </p:cNvSpPr>
            <p:nvPr/>
          </p:nvSpPr>
          <p:spPr bwMode="auto">
            <a:xfrm>
              <a:off x="4559" y="937"/>
              <a:ext cx="0" cy="13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54" name="Rectangle 14"/>
            <p:cNvSpPr>
              <a:spLocks noChangeArrowheads="1"/>
            </p:cNvSpPr>
            <p:nvPr/>
          </p:nvSpPr>
          <p:spPr bwMode="auto">
            <a:xfrm>
              <a:off x="4491" y="1073"/>
              <a:ext cx="136" cy="18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55" name="Line 15"/>
            <p:cNvSpPr>
              <a:spLocks noChangeShapeType="1"/>
            </p:cNvSpPr>
            <p:nvPr/>
          </p:nvSpPr>
          <p:spPr bwMode="auto">
            <a:xfrm>
              <a:off x="4559" y="1254"/>
              <a:ext cx="0" cy="13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57" name="Line 17"/>
            <p:cNvSpPr>
              <a:spLocks noChangeShapeType="1"/>
            </p:cNvSpPr>
            <p:nvPr/>
          </p:nvSpPr>
          <p:spPr bwMode="auto">
            <a:xfrm rot="2700000">
              <a:off x="4468" y="1345"/>
              <a:ext cx="0" cy="27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58" name="Line 18"/>
            <p:cNvSpPr>
              <a:spLocks noChangeShapeType="1"/>
            </p:cNvSpPr>
            <p:nvPr/>
          </p:nvSpPr>
          <p:spPr bwMode="auto">
            <a:xfrm rot="18900000">
              <a:off x="4650" y="1345"/>
              <a:ext cx="0" cy="27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59" name="Rectangle 19"/>
            <p:cNvSpPr>
              <a:spLocks noChangeArrowheads="1"/>
            </p:cNvSpPr>
            <p:nvPr/>
          </p:nvSpPr>
          <p:spPr bwMode="auto">
            <a:xfrm rot="2700000">
              <a:off x="4232" y="1549"/>
              <a:ext cx="136" cy="18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60" name="Rectangle 20"/>
            <p:cNvSpPr>
              <a:spLocks noChangeArrowheads="1"/>
            </p:cNvSpPr>
            <p:nvPr/>
          </p:nvSpPr>
          <p:spPr bwMode="auto">
            <a:xfrm rot="18900000">
              <a:off x="4741" y="1549"/>
              <a:ext cx="136" cy="18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61" name="Line 21"/>
            <p:cNvSpPr>
              <a:spLocks noChangeShapeType="1"/>
            </p:cNvSpPr>
            <p:nvPr/>
          </p:nvSpPr>
          <p:spPr bwMode="auto">
            <a:xfrm rot="2700000">
              <a:off x="4155" y="1682"/>
              <a:ext cx="1" cy="21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62" name="Line 22"/>
            <p:cNvSpPr>
              <a:spLocks noChangeShapeType="1"/>
            </p:cNvSpPr>
            <p:nvPr/>
          </p:nvSpPr>
          <p:spPr bwMode="auto">
            <a:xfrm>
              <a:off x="2597" y="1855"/>
              <a:ext cx="149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63" name="Line 23"/>
            <p:cNvSpPr>
              <a:spLocks noChangeShapeType="1"/>
            </p:cNvSpPr>
            <p:nvPr/>
          </p:nvSpPr>
          <p:spPr bwMode="auto">
            <a:xfrm rot="18900000">
              <a:off x="4967" y="1663"/>
              <a:ext cx="1" cy="21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64" name="Line 24"/>
            <p:cNvSpPr>
              <a:spLocks noChangeShapeType="1"/>
            </p:cNvSpPr>
            <p:nvPr/>
          </p:nvSpPr>
          <p:spPr bwMode="auto">
            <a:xfrm>
              <a:off x="5044" y="1855"/>
              <a:ext cx="14" cy="4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pic>
          <p:nvPicPr>
            <p:cNvPr id="87066" name="Picture 2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89" y="2285"/>
              <a:ext cx="357" cy="10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87067" name="Line 27"/>
            <p:cNvSpPr>
              <a:spLocks noChangeShapeType="1"/>
            </p:cNvSpPr>
            <p:nvPr/>
          </p:nvSpPr>
          <p:spPr bwMode="auto">
            <a:xfrm>
              <a:off x="1157" y="2343"/>
              <a:ext cx="72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68" name="Line 28"/>
            <p:cNvSpPr>
              <a:spLocks noChangeShapeType="1"/>
            </p:cNvSpPr>
            <p:nvPr/>
          </p:nvSpPr>
          <p:spPr bwMode="auto">
            <a:xfrm>
              <a:off x="2246" y="2343"/>
              <a:ext cx="281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7070" name="Line 30"/>
            <p:cNvSpPr>
              <a:spLocks noChangeShapeType="1"/>
            </p:cNvSpPr>
            <p:nvPr/>
          </p:nvSpPr>
          <p:spPr bwMode="auto">
            <a:xfrm flipV="1">
              <a:off x="2003" y="1393"/>
              <a:ext cx="0" cy="45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87071" name="Object 31"/>
            <p:cNvGraphicFramePr>
              <a:graphicFrameLocks noChangeAspect="1"/>
            </p:cNvGraphicFramePr>
            <p:nvPr/>
          </p:nvGraphicFramePr>
          <p:xfrm>
            <a:off x="3833" y="663"/>
            <a:ext cx="210" cy="227"/>
          </p:xfrm>
          <a:graphic>
            <a:graphicData uri="http://schemas.openxmlformats.org/presentationml/2006/ole">
              <p:oleObj spid="_x0000_s87071" name="Ecuación" r:id="rId6" imgW="152280" imgH="164880" progId="Equation.3">
                <p:embed/>
              </p:oleObj>
            </a:graphicData>
          </a:graphic>
        </p:graphicFrame>
        <p:graphicFrame>
          <p:nvGraphicFramePr>
            <p:cNvPr id="87072" name="Object 32"/>
            <p:cNvGraphicFramePr>
              <a:graphicFrameLocks noChangeAspect="1"/>
            </p:cNvGraphicFramePr>
            <p:nvPr/>
          </p:nvGraphicFramePr>
          <p:xfrm>
            <a:off x="3833" y="1570"/>
            <a:ext cx="210" cy="227"/>
          </p:xfrm>
          <a:graphic>
            <a:graphicData uri="http://schemas.openxmlformats.org/presentationml/2006/ole">
              <p:oleObj spid="_x0000_s87072" name="Ecuación" r:id="rId7" imgW="152280" imgH="164880" progId="Equation.3">
                <p:embed/>
              </p:oleObj>
            </a:graphicData>
          </a:graphic>
        </p:graphicFrame>
        <p:graphicFrame>
          <p:nvGraphicFramePr>
            <p:cNvPr id="87073" name="Object 33"/>
            <p:cNvGraphicFramePr>
              <a:graphicFrameLocks noChangeAspect="1"/>
            </p:cNvGraphicFramePr>
            <p:nvPr/>
          </p:nvGraphicFramePr>
          <p:xfrm>
            <a:off x="3833" y="2060"/>
            <a:ext cx="210" cy="245"/>
          </p:xfrm>
          <a:graphic>
            <a:graphicData uri="http://schemas.openxmlformats.org/presentationml/2006/ole">
              <p:oleObj spid="_x0000_s87073" name="Ecuación" r:id="rId8" imgW="152280" imgH="177480" progId="Equation.3">
                <p:embed/>
              </p:oleObj>
            </a:graphicData>
          </a:graphic>
        </p:graphicFrame>
        <p:graphicFrame>
          <p:nvGraphicFramePr>
            <p:cNvPr id="87074" name="Object 34"/>
            <p:cNvGraphicFramePr>
              <a:graphicFrameLocks noChangeAspect="1"/>
            </p:cNvGraphicFramePr>
            <p:nvPr/>
          </p:nvGraphicFramePr>
          <p:xfrm>
            <a:off x="4649" y="1028"/>
            <a:ext cx="240" cy="270"/>
          </p:xfrm>
          <a:graphic>
            <a:graphicData uri="http://schemas.openxmlformats.org/presentationml/2006/ole">
              <p:oleObj spid="_x0000_s87074" name="Ecuación" r:id="rId9" imgW="203040" imgH="228600" progId="Equation.3">
                <p:embed/>
              </p:oleObj>
            </a:graphicData>
          </a:graphic>
        </p:graphicFrame>
        <p:graphicFrame>
          <p:nvGraphicFramePr>
            <p:cNvPr id="87075" name="Object 35"/>
            <p:cNvGraphicFramePr>
              <a:graphicFrameLocks noChangeAspect="1"/>
            </p:cNvGraphicFramePr>
            <p:nvPr/>
          </p:nvGraphicFramePr>
          <p:xfrm>
            <a:off x="4649" y="1706"/>
            <a:ext cx="240" cy="270"/>
          </p:xfrm>
          <a:graphic>
            <a:graphicData uri="http://schemas.openxmlformats.org/presentationml/2006/ole">
              <p:oleObj spid="_x0000_s87075" name="Ecuación" r:id="rId10" imgW="203040" imgH="228600" progId="Equation.3">
                <p:embed/>
              </p:oleObj>
            </a:graphicData>
          </a:graphic>
        </p:graphicFrame>
        <p:graphicFrame>
          <p:nvGraphicFramePr>
            <p:cNvPr id="87076" name="Object 36"/>
            <p:cNvGraphicFramePr>
              <a:graphicFrameLocks noChangeAspect="1"/>
            </p:cNvGraphicFramePr>
            <p:nvPr/>
          </p:nvGraphicFramePr>
          <p:xfrm>
            <a:off x="4286" y="1706"/>
            <a:ext cx="240" cy="270"/>
          </p:xfrm>
          <a:graphic>
            <a:graphicData uri="http://schemas.openxmlformats.org/presentationml/2006/ole">
              <p:oleObj spid="_x0000_s87076" name="Ecuación" r:id="rId11" imgW="203040" imgH="228600" progId="Equation.3">
                <p:embed/>
              </p:oleObj>
            </a:graphicData>
          </a:graphic>
        </p:graphicFrame>
        <p:graphicFrame>
          <p:nvGraphicFramePr>
            <p:cNvPr id="87078" name="Object 38"/>
            <p:cNvGraphicFramePr>
              <a:graphicFrameLocks noChangeAspect="1"/>
            </p:cNvGraphicFramePr>
            <p:nvPr/>
          </p:nvGraphicFramePr>
          <p:xfrm>
            <a:off x="2128" y="1037"/>
            <a:ext cx="262" cy="296"/>
          </p:xfrm>
          <a:graphic>
            <a:graphicData uri="http://schemas.openxmlformats.org/presentationml/2006/ole">
              <p:oleObj spid="_x0000_s87078" name="Ecuación" r:id="rId12" imgW="190440" imgH="215640" progId="Equation.3">
                <p:embed/>
              </p:oleObj>
            </a:graphicData>
          </a:graphic>
        </p:graphicFrame>
        <p:graphicFrame>
          <p:nvGraphicFramePr>
            <p:cNvPr id="87080" name="Object 40"/>
            <p:cNvGraphicFramePr>
              <a:graphicFrameLocks noChangeAspect="1"/>
            </p:cNvGraphicFramePr>
            <p:nvPr/>
          </p:nvGraphicFramePr>
          <p:xfrm>
            <a:off x="1927" y="1933"/>
            <a:ext cx="279" cy="296"/>
          </p:xfrm>
          <a:graphic>
            <a:graphicData uri="http://schemas.openxmlformats.org/presentationml/2006/ole">
              <p:oleObj spid="_x0000_s87080" name="Ecuación" r:id="rId13" imgW="203040" imgH="215640" progId="Equation.3">
                <p:embed/>
              </p:oleObj>
            </a:graphicData>
          </a:graphic>
        </p:graphicFrame>
        <p:sp>
          <p:nvSpPr>
            <p:cNvPr id="87081" name="Line 41"/>
            <p:cNvSpPr>
              <a:spLocks noChangeShapeType="1"/>
            </p:cNvSpPr>
            <p:nvPr/>
          </p:nvSpPr>
          <p:spPr bwMode="auto">
            <a:xfrm flipH="1">
              <a:off x="1156" y="1854"/>
              <a:ext cx="145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aphicFrame>
        <p:nvGraphicFramePr>
          <p:cNvPr id="87084" name="Object 44"/>
          <p:cNvGraphicFramePr>
            <a:graphicFrameLocks noChangeAspect="1"/>
          </p:cNvGraphicFramePr>
          <p:nvPr/>
        </p:nvGraphicFramePr>
        <p:xfrm>
          <a:off x="3571868" y="4143380"/>
          <a:ext cx="1857375" cy="534987"/>
        </p:xfrm>
        <a:graphic>
          <a:graphicData uri="http://schemas.openxmlformats.org/presentationml/2006/ole">
            <p:oleObj spid="_x0000_s87084" name="Ecuación" r:id="rId14" imgW="838080" imgH="241200" progId="Equation.3">
              <p:embed/>
            </p:oleObj>
          </a:graphicData>
        </a:graphic>
      </p:graphicFrame>
      <p:sp>
        <p:nvSpPr>
          <p:cNvPr id="87085" name="Text Box 45"/>
          <p:cNvSpPr txBox="1">
            <a:spLocks noChangeArrowheads="1"/>
          </p:cNvSpPr>
          <p:nvPr/>
        </p:nvSpPr>
        <p:spPr bwMode="auto">
          <a:xfrm>
            <a:off x="1547813" y="404813"/>
            <a:ext cx="45370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400" dirty="0"/>
              <a:t>Método de los Dos </a:t>
            </a:r>
            <a:r>
              <a:rPr lang="es-ES" sz="2400" dirty="0" err="1"/>
              <a:t>Wattimetros</a:t>
            </a:r>
            <a:endParaRPr lang="es-ES" sz="2400" dirty="0"/>
          </a:p>
        </p:txBody>
      </p:sp>
      <p:graphicFrame>
        <p:nvGraphicFramePr>
          <p:cNvPr id="34" name="33 Objeto"/>
          <p:cNvGraphicFramePr>
            <a:graphicFrameLocks noChangeAspect="1"/>
          </p:cNvGraphicFramePr>
          <p:nvPr/>
        </p:nvGraphicFramePr>
        <p:xfrm>
          <a:off x="2643188" y="4900613"/>
          <a:ext cx="3943350" cy="628650"/>
        </p:xfrm>
        <a:graphic>
          <a:graphicData uri="http://schemas.openxmlformats.org/presentationml/2006/ole">
            <p:oleObj spid="_x0000_s87085" name="Ecuación" r:id="rId15" imgW="1752480" imgH="279360" progId="Equation.3">
              <p:embed/>
            </p:oleObj>
          </a:graphicData>
        </a:graphic>
      </p:graphicFrame>
      <p:graphicFrame>
        <p:nvGraphicFramePr>
          <p:cNvPr id="87086" name="Object 46"/>
          <p:cNvGraphicFramePr>
            <a:graphicFrameLocks noChangeAspect="1"/>
          </p:cNvGraphicFramePr>
          <p:nvPr/>
        </p:nvGraphicFramePr>
        <p:xfrm>
          <a:off x="2643188" y="5686425"/>
          <a:ext cx="3943350" cy="628650"/>
        </p:xfrm>
        <a:graphic>
          <a:graphicData uri="http://schemas.openxmlformats.org/presentationml/2006/ole">
            <p:oleObj spid="_x0000_s87086" name="Ecuación" r:id="rId16" imgW="175248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7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7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7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7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7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7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7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8708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3" name="Picture 5" descr="Dibuj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268413"/>
            <a:ext cx="8667750" cy="5943600"/>
          </a:xfrm>
          <a:prstGeom prst="rect">
            <a:avLst/>
          </a:prstGeom>
          <a:noFill/>
        </p:spPr>
      </p:pic>
      <p:sp>
        <p:nvSpPr>
          <p:cNvPr id="181254" name="Text Box 6"/>
          <p:cNvSpPr txBox="1">
            <a:spLocks noChangeArrowheads="1"/>
          </p:cNvSpPr>
          <p:nvPr/>
        </p:nvSpPr>
        <p:spPr bwMode="auto">
          <a:xfrm>
            <a:off x="1547813" y="404813"/>
            <a:ext cx="45370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400"/>
              <a:t>Método de los Dos Wattimetros</a:t>
            </a:r>
          </a:p>
        </p:txBody>
      </p:sp>
      <p:sp>
        <p:nvSpPr>
          <p:cNvPr id="181255" name="Text Box 7"/>
          <p:cNvSpPr txBox="1">
            <a:spLocks noChangeArrowheads="1"/>
          </p:cNvSpPr>
          <p:nvPr/>
        </p:nvSpPr>
        <p:spPr bwMode="auto">
          <a:xfrm>
            <a:off x="1692275" y="1052513"/>
            <a:ext cx="49688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Demostración del Método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1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81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4" grpId="0"/>
      <p:bldP spid="18125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860" name="Object 4"/>
          <p:cNvGraphicFramePr>
            <a:graphicFrameLocks noChangeAspect="1"/>
          </p:cNvGraphicFramePr>
          <p:nvPr/>
        </p:nvGraphicFramePr>
        <p:xfrm>
          <a:off x="915988" y="2382854"/>
          <a:ext cx="3152775" cy="1098550"/>
        </p:xfrm>
        <a:graphic>
          <a:graphicData uri="http://schemas.openxmlformats.org/presentationml/2006/ole">
            <p:oleObj spid="_x0000_s121860" name="Ecuación" r:id="rId3" imgW="1384200" imgH="482400" progId="Equation.3">
              <p:embed/>
            </p:oleObj>
          </a:graphicData>
        </a:graphic>
      </p:graphicFrame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930275" y="3535379"/>
          <a:ext cx="3124200" cy="1098550"/>
        </p:xfrm>
        <a:graphic>
          <a:graphicData uri="http://schemas.openxmlformats.org/presentationml/2006/ole">
            <p:oleObj spid="_x0000_s121861" name="Ecuación" r:id="rId4" imgW="1371600" imgH="482400" progId="Equation.3">
              <p:embed/>
            </p:oleObj>
          </a:graphicData>
        </a:graphic>
      </p:graphicFrame>
      <p:graphicFrame>
        <p:nvGraphicFramePr>
          <p:cNvPr id="121862" name="Object 6"/>
          <p:cNvGraphicFramePr>
            <a:graphicFrameLocks noChangeAspect="1"/>
          </p:cNvGraphicFramePr>
          <p:nvPr/>
        </p:nvGraphicFramePr>
        <p:xfrm>
          <a:off x="942975" y="4687904"/>
          <a:ext cx="3097213" cy="1098550"/>
        </p:xfrm>
        <a:graphic>
          <a:graphicData uri="http://schemas.openxmlformats.org/presentationml/2006/ole">
            <p:oleObj spid="_x0000_s121862" name="Ecuación" r:id="rId5" imgW="1358640" imgH="482400" progId="Equation.3">
              <p:embed/>
            </p:oleObj>
          </a:graphicData>
        </a:graphic>
      </p:graphicFrame>
      <p:graphicFrame>
        <p:nvGraphicFramePr>
          <p:cNvPr id="121863" name="Object 7"/>
          <p:cNvGraphicFramePr>
            <a:graphicFrameLocks noChangeAspect="1"/>
          </p:cNvGraphicFramePr>
          <p:nvPr/>
        </p:nvGraphicFramePr>
        <p:xfrm>
          <a:off x="2095524" y="1630346"/>
          <a:ext cx="3384550" cy="552450"/>
        </p:xfrm>
        <a:graphic>
          <a:graphicData uri="http://schemas.openxmlformats.org/presentationml/2006/ole">
            <p:oleObj spid="_x0000_s121863" name="Ecuación" r:id="rId6" imgW="1244520" imgH="203040" progId="Equation.3">
              <p:embed/>
            </p:oleObj>
          </a:graphicData>
        </a:graphic>
      </p:graphicFrame>
      <p:graphicFrame>
        <p:nvGraphicFramePr>
          <p:cNvPr id="121865" name="Object 9"/>
          <p:cNvGraphicFramePr>
            <a:graphicFrameLocks noChangeAspect="1"/>
          </p:cNvGraphicFramePr>
          <p:nvPr/>
        </p:nvGraphicFramePr>
        <p:xfrm>
          <a:off x="4976837" y="2598738"/>
          <a:ext cx="3024187" cy="522287"/>
        </p:xfrm>
        <a:graphic>
          <a:graphicData uri="http://schemas.openxmlformats.org/presentationml/2006/ole">
            <p:oleObj spid="_x0000_s121865" name="Ecuación" r:id="rId7" imgW="1028520" imgH="177480" progId="Equation.3">
              <p:embed/>
            </p:oleObj>
          </a:graphicData>
        </a:graphic>
      </p:graphicFrame>
      <p:graphicFrame>
        <p:nvGraphicFramePr>
          <p:cNvPr id="121866" name="Object 10"/>
          <p:cNvGraphicFramePr>
            <a:graphicFrameLocks noChangeAspect="1"/>
          </p:cNvGraphicFramePr>
          <p:nvPr/>
        </p:nvGraphicFramePr>
        <p:xfrm>
          <a:off x="4976837" y="3679825"/>
          <a:ext cx="3024187" cy="522288"/>
        </p:xfrm>
        <a:graphic>
          <a:graphicData uri="http://schemas.openxmlformats.org/presentationml/2006/ole">
            <p:oleObj spid="_x0000_s121866" name="Ecuación" r:id="rId8" imgW="1028520" imgH="177480" progId="Equation.3">
              <p:embed/>
            </p:oleObj>
          </a:graphicData>
        </a:graphic>
      </p:graphicFrame>
      <p:graphicFrame>
        <p:nvGraphicFramePr>
          <p:cNvPr id="121867" name="Object 11"/>
          <p:cNvGraphicFramePr>
            <a:graphicFrameLocks noChangeAspect="1"/>
          </p:cNvGraphicFramePr>
          <p:nvPr/>
        </p:nvGraphicFramePr>
        <p:xfrm>
          <a:off x="5013349" y="4830763"/>
          <a:ext cx="2949575" cy="522287"/>
        </p:xfrm>
        <a:graphic>
          <a:graphicData uri="http://schemas.openxmlformats.org/presentationml/2006/ole">
            <p:oleObj spid="_x0000_s121867" name="Ecuación" r:id="rId9" imgW="1002960" imgH="177480" progId="Equation.3">
              <p:embed/>
            </p:oleObj>
          </a:graphicData>
        </a:graphic>
      </p:graphicFrame>
      <p:graphicFrame>
        <p:nvGraphicFramePr>
          <p:cNvPr id="121868" name="Object 12"/>
          <p:cNvGraphicFramePr>
            <a:graphicFrameLocks noChangeAspect="1"/>
          </p:cNvGraphicFramePr>
          <p:nvPr/>
        </p:nvGraphicFramePr>
        <p:xfrm>
          <a:off x="2168549" y="1071546"/>
          <a:ext cx="3384550" cy="517525"/>
        </p:xfrm>
        <a:graphic>
          <a:graphicData uri="http://schemas.openxmlformats.org/presentationml/2006/ole">
            <p:oleObj spid="_x0000_s121868" name="Ecuación" r:id="rId10" imgW="1244520" imgH="190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21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21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684213" y="741382"/>
            <a:ext cx="415766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/>
              <a:t>Reemplazando en las Integrales</a:t>
            </a:r>
          </a:p>
        </p:txBody>
      </p:sp>
      <p:graphicFrame>
        <p:nvGraphicFramePr>
          <p:cNvPr id="122885" name="Object 5"/>
          <p:cNvGraphicFramePr>
            <a:graphicFrameLocks noChangeAspect="1"/>
          </p:cNvGraphicFramePr>
          <p:nvPr/>
        </p:nvGraphicFramePr>
        <p:xfrm>
          <a:off x="712788" y="1173163"/>
          <a:ext cx="4335462" cy="985837"/>
        </p:xfrm>
        <a:graphic>
          <a:graphicData uri="http://schemas.openxmlformats.org/presentationml/2006/ole">
            <p:oleObj spid="_x0000_s122885" name="Ecuación" r:id="rId3" imgW="1574640" imgH="482400" progId="Equation.3">
              <p:embed/>
            </p:oleObj>
          </a:graphicData>
        </a:graphic>
      </p:graphicFrame>
      <p:graphicFrame>
        <p:nvGraphicFramePr>
          <p:cNvPr id="122886" name="Object 6"/>
          <p:cNvGraphicFramePr>
            <a:graphicFrameLocks noChangeAspect="1"/>
          </p:cNvGraphicFramePr>
          <p:nvPr/>
        </p:nvGraphicFramePr>
        <p:xfrm>
          <a:off x="730250" y="2109788"/>
          <a:ext cx="4300538" cy="985837"/>
        </p:xfrm>
        <a:graphic>
          <a:graphicData uri="http://schemas.openxmlformats.org/presentationml/2006/ole">
            <p:oleObj spid="_x0000_s122886" name="Ecuación" r:id="rId4" imgW="1562040" imgH="482400" progId="Equation.3">
              <p:embed/>
            </p:oleObj>
          </a:graphicData>
        </a:graphic>
      </p:graphicFrame>
      <p:graphicFrame>
        <p:nvGraphicFramePr>
          <p:cNvPr id="122887" name="Object 7"/>
          <p:cNvGraphicFramePr>
            <a:graphicFrameLocks noChangeAspect="1"/>
          </p:cNvGraphicFramePr>
          <p:nvPr/>
        </p:nvGraphicFramePr>
        <p:xfrm>
          <a:off x="712788" y="3117850"/>
          <a:ext cx="4230687" cy="985838"/>
        </p:xfrm>
        <a:graphic>
          <a:graphicData uri="http://schemas.openxmlformats.org/presentationml/2006/ole">
            <p:oleObj spid="_x0000_s122887" name="Ecuación" r:id="rId5" imgW="1536480" imgH="482400" progId="Equation.3">
              <p:embed/>
            </p:oleObj>
          </a:graphicData>
        </a:graphic>
      </p:graphicFrame>
      <p:graphicFrame>
        <p:nvGraphicFramePr>
          <p:cNvPr id="122888" name="Object 8"/>
          <p:cNvGraphicFramePr>
            <a:graphicFrameLocks noChangeAspect="1"/>
          </p:cNvGraphicFramePr>
          <p:nvPr/>
        </p:nvGraphicFramePr>
        <p:xfrm>
          <a:off x="563563" y="4270375"/>
          <a:ext cx="7799387" cy="2016125"/>
        </p:xfrm>
        <a:graphic>
          <a:graphicData uri="http://schemas.openxmlformats.org/presentationml/2006/ole">
            <p:oleObj spid="_x0000_s122888" name="Ecuación" r:id="rId6" imgW="3987720" imgH="965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2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908" name="Object 4"/>
          <p:cNvGraphicFramePr>
            <a:graphicFrameLocks noChangeAspect="1"/>
          </p:cNvGraphicFramePr>
          <p:nvPr/>
        </p:nvGraphicFramePr>
        <p:xfrm>
          <a:off x="755650" y="752486"/>
          <a:ext cx="7151688" cy="2741613"/>
        </p:xfrm>
        <a:graphic>
          <a:graphicData uri="http://schemas.openxmlformats.org/presentationml/2006/ole">
            <p:oleObj spid="_x0000_s123908" name="Ecuación" r:id="rId3" imgW="2666880" imgH="1117440" progId="Equation.3">
              <p:embed/>
            </p:oleObj>
          </a:graphicData>
        </a:graphic>
      </p:graphicFrame>
      <p:sp>
        <p:nvSpPr>
          <p:cNvPr id="123909" name="Line 5"/>
          <p:cNvSpPr>
            <a:spLocks noChangeShapeType="1"/>
          </p:cNvSpPr>
          <p:nvPr/>
        </p:nvSpPr>
        <p:spPr bwMode="auto">
          <a:xfrm flipV="1">
            <a:off x="2916238" y="2479686"/>
            <a:ext cx="15843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23911" name="Oval 7"/>
          <p:cNvSpPr>
            <a:spLocks noChangeArrowheads="1"/>
          </p:cNvSpPr>
          <p:nvPr/>
        </p:nvSpPr>
        <p:spPr bwMode="auto">
          <a:xfrm>
            <a:off x="4572000" y="2335224"/>
            <a:ext cx="142875" cy="14287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23912" name="Text Box 8"/>
          <p:cNvSpPr txBox="1">
            <a:spLocks noChangeArrowheads="1"/>
          </p:cNvSpPr>
          <p:nvPr/>
        </p:nvSpPr>
        <p:spPr bwMode="auto">
          <a:xfrm>
            <a:off x="971550" y="3703649"/>
            <a:ext cx="21590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/>
              <a:t>Por lo tanto:</a:t>
            </a:r>
          </a:p>
        </p:txBody>
      </p:sp>
      <p:graphicFrame>
        <p:nvGraphicFramePr>
          <p:cNvPr id="123913" name="Object 9"/>
          <p:cNvGraphicFramePr>
            <a:graphicFrameLocks noChangeAspect="1"/>
          </p:cNvGraphicFramePr>
          <p:nvPr/>
        </p:nvGraphicFramePr>
        <p:xfrm>
          <a:off x="395288" y="4352936"/>
          <a:ext cx="7632700" cy="647700"/>
        </p:xfrm>
        <a:graphic>
          <a:graphicData uri="http://schemas.openxmlformats.org/presentationml/2006/ole">
            <p:oleObj spid="_x0000_s123913" name="Ecuación" r:id="rId4" imgW="2412720" imgH="190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23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3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9" grpId="0" animBg="1"/>
      <p:bldP spid="123911" grpId="0" animBg="1"/>
      <p:bldP spid="12391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6" name="Picture 4" descr="Dibujof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25" y="260350"/>
            <a:ext cx="8667750" cy="5040313"/>
          </a:xfrm>
          <a:prstGeom prst="rect">
            <a:avLst/>
          </a:prstGeom>
          <a:noFill/>
        </p:spPr>
      </p:pic>
      <p:graphicFrame>
        <p:nvGraphicFramePr>
          <p:cNvPr id="120837" name="Object 5"/>
          <p:cNvGraphicFramePr>
            <a:graphicFrameLocks noChangeAspect="1"/>
          </p:cNvGraphicFramePr>
          <p:nvPr/>
        </p:nvGraphicFramePr>
        <p:xfrm>
          <a:off x="4667270" y="3598879"/>
          <a:ext cx="2762250" cy="2187575"/>
        </p:xfrm>
        <a:graphic>
          <a:graphicData uri="http://schemas.openxmlformats.org/presentationml/2006/ole">
            <p:oleObj spid="_x0000_s120837" name="Ecuación" r:id="rId4" imgW="914400" imgH="723600" progId="Equation.3">
              <p:embed/>
            </p:oleObj>
          </a:graphicData>
        </a:graphic>
      </p:graphicFrame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2124075" y="260350"/>
            <a:ext cx="38163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Conclusión del Método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22320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/>
              <a:t>Por lo tanto:</a:t>
            </a:r>
          </a:p>
        </p:txBody>
      </p:sp>
      <p:graphicFrame>
        <p:nvGraphicFramePr>
          <p:cNvPr id="182277" name="Object 5"/>
          <p:cNvGraphicFramePr>
            <a:graphicFrameLocks noChangeAspect="1"/>
          </p:cNvGraphicFramePr>
          <p:nvPr/>
        </p:nvGraphicFramePr>
        <p:xfrm>
          <a:off x="1331913" y="3213100"/>
          <a:ext cx="4498975" cy="647700"/>
        </p:xfrm>
        <a:graphic>
          <a:graphicData uri="http://schemas.openxmlformats.org/presentationml/2006/ole">
            <p:oleObj spid="_x0000_s182277" name="Ecuación" r:id="rId3" imgW="1422360" imgH="190440" progId="Equation.3">
              <p:embed/>
            </p:oleObj>
          </a:graphicData>
        </a:graphic>
      </p:graphicFrame>
      <p:sp>
        <p:nvSpPr>
          <p:cNvPr id="182278" name="Text Box 6"/>
          <p:cNvSpPr txBox="1">
            <a:spLocks noChangeArrowheads="1"/>
          </p:cNvSpPr>
          <p:nvPr/>
        </p:nvSpPr>
        <p:spPr bwMode="auto">
          <a:xfrm>
            <a:off x="3059113" y="620713"/>
            <a:ext cx="266541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Como </a:t>
            </a:r>
          </a:p>
        </p:txBody>
      </p:sp>
      <p:graphicFrame>
        <p:nvGraphicFramePr>
          <p:cNvPr id="182279" name="Object 7"/>
          <p:cNvGraphicFramePr>
            <a:graphicFrameLocks noChangeAspect="1"/>
          </p:cNvGraphicFramePr>
          <p:nvPr/>
        </p:nvGraphicFramePr>
        <p:xfrm>
          <a:off x="3924300" y="549275"/>
          <a:ext cx="1943100" cy="441325"/>
        </p:xfrm>
        <a:graphic>
          <a:graphicData uri="http://schemas.openxmlformats.org/presentationml/2006/ole">
            <p:oleObj spid="_x0000_s182279" name="Ecuación" r:id="rId4" imgW="914400" imgH="215640" progId="Equation.3">
              <p:embed/>
            </p:oleObj>
          </a:graphicData>
        </a:graphic>
      </p:graphicFrame>
      <p:graphicFrame>
        <p:nvGraphicFramePr>
          <p:cNvPr id="182280" name="Object 8"/>
          <p:cNvGraphicFramePr>
            <a:graphicFrameLocks noChangeAspect="1"/>
          </p:cNvGraphicFramePr>
          <p:nvPr/>
        </p:nvGraphicFramePr>
        <p:xfrm>
          <a:off x="1476375" y="1412875"/>
          <a:ext cx="3887788" cy="635000"/>
        </p:xfrm>
        <a:graphic>
          <a:graphicData uri="http://schemas.openxmlformats.org/presentationml/2006/ole">
            <p:oleObj spid="_x0000_s182280" name="Ecuación" r:id="rId5" imgW="1244520" imgH="203040" progId="Equation.3">
              <p:embed/>
            </p:oleObj>
          </a:graphicData>
        </a:graphic>
      </p:graphicFrame>
      <p:sp>
        <p:nvSpPr>
          <p:cNvPr id="182281" name="Line 9"/>
          <p:cNvSpPr>
            <a:spLocks noChangeShapeType="1"/>
          </p:cNvSpPr>
          <p:nvPr/>
        </p:nvSpPr>
        <p:spPr bwMode="auto">
          <a:xfrm flipH="1">
            <a:off x="3635375" y="1341438"/>
            <a:ext cx="649288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82282" name="Text Box 10"/>
          <p:cNvSpPr txBox="1">
            <a:spLocks noChangeArrowheads="1"/>
          </p:cNvSpPr>
          <p:nvPr/>
        </p:nvSpPr>
        <p:spPr bwMode="auto">
          <a:xfrm>
            <a:off x="3348038" y="2060575"/>
            <a:ext cx="5048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0</a:t>
            </a:r>
          </a:p>
        </p:txBody>
      </p:sp>
      <p:graphicFrame>
        <p:nvGraphicFramePr>
          <p:cNvPr id="182283" name="Object 11"/>
          <p:cNvGraphicFramePr>
            <a:graphicFrameLocks noChangeAspect="1"/>
          </p:cNvGraphicFramePr>
          <p:nvPr/>
        </p:nvGraphicFramePr>
        <p:xfrm>
          <a:off x="1476375" y="2276475"/>
          <a:ext cx="2663825" cy="592138"/>
        </p:xfrm>
        <a:graphic>
          <a:graphicData uri="http://schemas.openxmlformats.org/presentationml/2006/ole">
            <p:oleObj spid="_x0000_s182283" name="Ecuación" r:id="rId6" imgW="914400" imgH="203040" progId="Equation.3">
              <p:embed/>
            </p:oleObj>
          </a:graphicData>
        </a:graphic>
      </p:graphicFrame>
      <p:sp>
        <p:nvSpPr>
          <p:cNvPr id="182284" name="Line 12"/>
          <p:cNvSpPr>
            <a:spLocks noChangeShapeType="1"/>
          </p:cNvSpPr>
          <p:nvPr/>
        </p:nvSpPr>
        <p:spPr bwMode="auto">
          <a:xfrm flipH="1">
            <a:off x="3851275" y="3141663"/>
            <a:ext cx="649288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82285" name="Text Box 13"/>
          <p:cNvSpPr txBox="1">
            <a:spLocks noChangeArrowheads="1"/>
          </p:cNvSpPr>
          <p:nvPr/>
        </p:nvSpPr>
        <p:spPr bwMode="auto">
          <a:xfrm>
            <a:off x="3563938" y="3860800"/>
            <a:ext cx="5048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0</a:t>
            </a:r>
          </a:p>
        </p:txBody>
      </p:sp>
      <p:graphicFrame>
        <p:nvGraphicFramePr>
          <p:cNvPr id="182286" name="Object 14"/>
          <p:cNvGraphicFramePr>
            <a:graphicFrameLocks noChangeAspect="1"/>
          </p:cNvGraphicFramePr>
          <p:nvPr/>
        </p:nvGraphicFramePr>
        <p:xfrm>
          <a:off x="1258888" y="4149725"/>
          <a:ext cx="3457575" cy="679450"/>
        </p:xfrm>
        <a:graphic>
          <a:graphicData uri="http://schemas.openxmlformats.org/presentationml/2006/ole">
            <p:oleObj spid="_x0000_s182286" name="Ecuación" r:id="rId7" imgW="1041120" imgH="190440" progId="Equation.3">
              <p:embed/>
            </p:oleObj>
          </a:graphicData>
        </a:graphic>
      </p:graphicFrame>
      <p:graphicFrame>
        <p:nvGraphicFramePr>
          <p:cNvPr id="182287" name="Object 15"/>
          <p:cNvGraphicFramePr>
            <a:graphicFrameLocks noChangeAspect="1"/>
          </p:cNvGraphicFramePr>
          <p:nvPr/>
        </p:nvGraphicFramePr>
        <p:xfrm>
          <a:off x="1042988" y="5157788"/>
          <a:ext cx="3529012" cy="790575"/>
        </p:xfrm>
        <a:graphic>
          <a:graphicData uri="http://schemas.openxmlformats.org/presentationml/2006/ole">
            <p:oleObj spid="_x0000_s182287" name="Ecuación" r:id="rId8" imgW="914400" imgH="190440" progId="Equation.3">
              <p:embed/>
            </p:oleObj>
          </a:graphicData>
        </a:graphic>
      </p:graphicFrame>
      <p:sp>
        <p:nvSpPr>
          <p:cNvPr id="182288" name="Rectangle 16"/>
          <p:cNvSpPr>
            <a:spLocks noChangeArrowheads="1"/>
          </p:cNvSpPr>
          <p:nvPr/>
        </p:nvSpPr>
        <p:spPr bwMode="auto">
          <a:xfrm>
            <a:off x="4873625" y="5300663"/>
            <a:ext cx="33575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C" sz="2000"/>
              <a:t>Tomando como referencia 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2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8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2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8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8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8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8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2000"/>
                                        <p:tgtEl>
                                          <p:spTgt spid="18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182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82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6" grpId="0"/>
      <p:bldP spid="182278" grpId="0"/>
      <p:bldP spid="182281" grpId="0" animBg="1"/>
      <p:bldP spid="182282" grpId="0"/>
      <p:bldP spid="182284" grpId="0" animBg="1"/>
      <p:bldP spid="182285" grpId="0"/>
      <p:bldP spid="18228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85804" y="71414"/>
            <a:ext cx="8229600" cy="1143000"/>
          </a:xfrm>
        </p:spPr>
        <p:txBody>
          <a:bodyPr/>
          <a:lstStyle/>
          <a:p>
            <a:r>
              <a:rPr lang="es-ES" sz="4000" dirty="0">
                <a:latin typeface="Bodoni MT" pitchFamily="18" charset="0"/>
              </a:rPr>
              <a:t>Fuente 3</a:t>
            </a:r>
            <a:r>
              <a:rPr lang="ru-RU" sz="4000" dirty="0">
                <a:latin typeface="Bodoni MT" pitchFamily="18" charset="0"/>
                <a:cs typeface="Arial" charset="0"/>
              </a:rPr>
              <a:t>Ф</a:t>
            </a:r>
            <a:r>
              <a:rPr lang="es-ES" sz="4000" dirty="0">
                <a:latin typeface="Bodoni MT" pitchFamily="18" charset="0"/>
                <a:cs typeface="Arial" charset="0"/>
              </a:rPr>
              <a:t> en Estrella de 4 hilos</a:t>
            </a:r>
            <a:endParaRPr lang="ru-RU" sz="4000" dirty="0">
              <a:latin typeface="Bodoni MT" pitchFamily="18" charset="0"/>
              <a:cs typeface="Arial" charset="0"/>
            </a:endParaRPr>
          </a:p>
        </p:txBody>
      </p:sp>
      <p:graphicFrame>
        <p:nvGraphicFramePr>
          <p:cNvPr id="9289" name="Object 73"/>
          <p:cNvGraphicFramePr>
            <a:graphicFrameLocks noChangeAspect="1"/>
          </p:cNvGraphicFramePr>
          <p:nvPr>
            <p:ph sz="quarter" idx="4294967295"/>
          </p:nvPr>
        </p:nvGraphicFramePr>
        <p:xfrm>
          <a:off x="0" y="2054225"/>
          <a:ext cx="409575" cy="461963"/>
        </p:xfrm>
        <a:graphic>
          <a:graphicData uri="http://schemas.openxmlformats.org/presentationml/2006/ole">
            <p:oleObj spid="_x0000_s9289" name="Ecuación" r:id="rId4" imgW="215640" imgH="241200" progId="Equation.3">
              <p:embed/>
            </p:oleObj>
          </a:graphicData>
        </a:graphic>
      </p:graphicFrame>
      <p:sp>
        <p:nvSpPr>
          <p:cNvPr id="9276" name="Rectangle 6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16113"/>
            <a:ext cx="4038600" cy="533400"/>
          </a:xfrm>
        </p:spPr>
        <p:txBody>
          <a:bodyPr/>
          <a:lstStyle/>
          <a:p>
            <a:pPr>
              <a:buClr>
                <a:schemeClr val="tx1"/>
              </a:buClr>
              <a:buFontTx/>
              <a:buNone/>
            </a:pPr>
            <a:r>
              <a:rPr lang="es-ES" sz="2800" b="1">
                <a:cs typeface="Arial" charset="0"/>
              </a:rPr>
              <a:t>En secuencia positiva:</a:t>
            </a:r>
          </a:p>
        </p:txBody>
      </p:sp>
      <p:cxnSp>
        <p:nvCxnSpPr>
          <p:cNvPr id="9221" name="AutoShape 5"/>
          <p:cNvCxnSpPr>
            <a:cxnSpLocks noChangeShapeType="1"/>
          </p:cNvCxnSpPr>
          <p:nvPr/>
        </p:nvCxnSpPr>
        <p:spPr bwMode="auto">
          <a:xfrm flipH="1">
            <a:off x="1217613" y="1435100"/>
            <a:ext cx="26320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222" name="AutoShape 6"/>
          <p:cNvCxnSpPr>
            <a:cxnSpLocks noChangeShapeType="1"/>
            <a:endCxn id="9255" idx="0"/>
          </p:cNvCxnSpPr>
          <p:nvPr/>
        </p:nvCxnSpPr>
        <p:spPr bwMode="auto">
          <a:xfrm flipH="1">
            <a:off x="1211263" y="1435100"/>
            <a:ext cx="6350" cy="28241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223" name="AutoShape 7"/>
          <p:cNvCxnSpPr>
            <a:cxnSpLocks noChangeShapeType="1"/>
          </p:cNvCxnSpPr>
          <p:nvPr/>
        </p:nvCxnSpPr>
        <p:spPr bwMode="auto">
          <a:xfrm>
            <a:off x="1217613" y="5035550"/>
            <a:ext cx="26320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224" name="AutoShape 8"/>
          <p:cNvCxnSpPr>
            <a:cxnSpLocks noChangeShapeType="1"/>
          </p:cNvCxnSpPr>
          <p:nvPr/>
        </p:nvCxnSpPr>
        <p:spPr bwMode="auto">
          <a:xfrm flipH="1">
            <a:off x="465138" y="4433888"/>
            <a:ext cx="33845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225" name="AutoShape 9"/>
          <p:cNvCxnSpPr>
            <a:cxnSpLocks noChangeShapeType="1"/>
          </p:cNvCxnSpPr>
          <p:nvPr/>
        </p:nvCxnSpPr>
        <p:spPr bwMode="auto">
          <a:xfrm>
            <a:off x="1217613" y="4535488"/>
            <a:ext cx="0" cy="5000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226" name="AutoShape 10"/>
          <p:cNvCxnSpPr>
            <a:cxnSpLocks noChangeShapeType="1"/>
          </p:cNvCxnSpPr>
          <p:nvPr/>
        </p:nvCxnSpPr>
        <p:spPr bwMode="auto">
          <a:xfrm>
            <a:off x="465138" y="3735388"/>
            <a:ext cx="1587" cy="698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227" name="AutoShape 11"/>
          <p:cNvCxnSpPr>
            <a:cxnSpLocks noChangeShapeType="1"/>
          </p:cNvCxnSpPr>
          <p:nvPr/>
        </p:nvCxnSpPr>
        <p:spPr bwMode="auto">
          <a:xfrm flipH="1">
            <a:off x="465138" y="3135313"/>
            <a:ext cx="752475" cy="600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228" name="AutoShape 12"/>
          <p:cNvCxnSpPr>
            <a:cxnSpLocks noChangeShapeType="1"/>
          </p:cNvCxnSpPr>
          <p:nvPr/>
        </p:nvCxnSpPr>
        <p:spPr bwMode="auto">
          <a:xfrm flipH="1">
            <a:off x="1874838" y="3735388"/>
            <a:ext cx="19748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229" name="AutoShape 13"/>
          <p:cNvCxnSpPr>
            <a:cxnSpLocks noChangeShapeType="1"/>
          </p:cNvCxnSpPr>
          <p:nvPr/>
        </p:nvCxnSpPr>
        <p:spPr bwMode="auto">
          <a:xfrm>
            <a:off x="1217613" y="3135313"/>
            <a:ext cx="657225" cy="600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9230" name="Oval 14"/>
          <p:cNvSpPr>
            <a:spLocks noChangeArrowheads="1"/>
          </p:cNvSpPr>
          <p:nvPr/>
        </p:nvSpPr>
        <p:spPr bwMode="auto">
          <a:xfrm rot="2965778">
            <a:off x="1281907" y="3263106"/>
            <a:ext cx="584200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9231" name="Oval 15"/>
          <p:cNvSpPr>
            <a:spLocks noChangeArrowheads="1"/>
          </p:cNvSpPr>
          <p:nvPr/>
        </p:nvSpPr>
        <p:spPr bwMode="auto">
          <a:xfrm rot="-2152609">
            <a:off x="558800" y="3233738"/>
            <a:ext cx="549275" cy="4397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9232" name="Oval 16"/>
          <p:cNvSpPr>
            <a:spLocks noChangeArrowheads="1"/>
          </p:cNvSpPr>
          <p:nvPr/>
        </p:nvSpPr>
        <p:spPr bwMode="auto">
          <a:xfrm rot="5400000">
            <a:off x="932657" y="2243931"/>
            <a:ext cx="584200" cy="3635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>
            <a:off x="1217613" y="2233613"/>
            <a:ext cx="0" cy="200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>
            <a:off x="1122363" y="2333625"/>
            <a:ext cx="188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>
            <a:off x="1593850" y="3435350"/>
            <a:ext cx="0" cy="200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>
            <a:off x="1498600" y="3535363"/>
            <a:ext cx="188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>
            <a:off x="749300" y="3435350"/>
            <a:ext cx="0" cy="200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>
            <a:off x="654050" y="3535363"/>
            <a:ext cx="188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47" name="Line 31"/>
          <p:cNvSpPr>
            <a:spLocks noChangeShapeType="1"/>
          </p:cNvSpPr>
          <p:nvPr/>
        </p:nvSpPr>
        <p:spPr bwMode="auto">
          <a:xfrm flipH="1">
            <a:off x="842963" y="3333750"/>
            <a:ext cx="92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 flipH="1">
            <a:off x="1122363" y="2535238"/>
            <a:ext cx="1857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50" name="Line 34"/>
          <p:cNvSpPr>
            <a:spLocks noChangeShapeType="1"/>
          </p:cNvSpPr>
          <p:nvPr/>
        </p:nvSpPr>
        <p:spPr bwMode="auto">
          <a:xfrm flipH="1">
            <a:off x="1498600" y="3333750"/>
            <a:ext cx="9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55" name="Freeform 39"/>
          <p:cNvSpPr>
            <a:spLocks/>
          </p:cNvSpPr>
          <p:nvPr/>
        </p:nvSpPr>
        <p:spPr bwMode="auto">
          <a:xfrm>
            <a:off x="1211263" y="4259263"/>
            <a:ext cx="122237" cy="282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" y="9"/>
              </a:cxn>
              <a:cxn ang="0">
                <a:pos x="36" y="110"/>
              </a:cxn>
              <a:cxn ang="0">
                <a:pos x="0" y="128"/>
              </a:cxn>
            </a:cxnLst>
            <a:rect l="0" t="0" r="r" b="b"/>
            <a:pathLst>
              <a:path w="59" h="128">
                <a:moveTo>
                  <a:pt x="0" y="0"/>
                </a:moveTo>
                <a:cubicBezTo>
                  <a:pt x="12" y="3"/>
                  <a:pt x="26" y="1"/>
                  <a:pt x="36" y="9"/>
                </a:cubicBezTo>
                <a:cubicBezTo>
                  <a:pt x="59" y="27"/>
                  <a:pt x="37" y="109"/>
                  <a:pt x="36" y="110"/>
                </a:cubicBezTo>
                <a:cubicBezTo>
                  <a:pt x="30" y="122"/>
                  <a:pt x="0" y="128"/>
                  <a:pt x="0" y="1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56" name="Line 40"/>
          <p:cNvSpPr>
            <a:spLocks noChangeShapeType="1"/>
          </p:cNvSpPr>
          <p:nvPr/>
        </p:nvSpPr>
        <p:spPr bwMode="auto">
          <a:xfrm>
            <a:off x="3097213" y="1533525"/>
            <a:ext cx="0" cy="2800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61" name="Line 45"/>
          <p:cNvSpPr>
            <a:spLocks noChangeShapeType="1"/>
          </p:cNvSpPr>
          <p:nvPr/>
        </p:nvSpPr>
        <p:spPr bwMode="auto">
          <a:xfrm>
            <a:off x="2720975" y="4133850"/>
            <a:ext cx="0" cy="200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62" name="Line 46"/>
          <p:cNvSpPr>
            <a:spLocks noChangeShapeType="1"/>
          </p:cNvSpPr>
          <p:nvPr/>
        </p:nvSpPr>
        <p:spPr bwMode="auto">
          <a:xfrm>
            <a:off x="2627313" y="4233863"/>
            <a:ext cx="1857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64" name="Line 48"/>
          <p:cNvSpPr>
            <a:spLocks noChangeShapeType="1"/>
          </p:cNvSpPr>
          <p:nvPr/>
        </p:nvSpPr>
        <p:spPr bwMode="auto">
          <a:xfrm>
            <a:off x="3533775" y="3740150"/>
            <a:ext cx="0" cy="122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65" name="Line 49"/>
          <p:cNvSpPr>
            <a:spLocks noChangeShapeType="1"/>
          </p:cNvSpPr>
          <p:nvPr/>
        </p:nvSpPr>
        <p:spPr bwMode="auto">
          <a:xfrm>
            <a:off x="3489325" y="3802063"/>
            <a:ext cx="88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67" name="Line 51"/>
          <p:cNvSpPr>
            <a:spLocks noChangeShapeType="1"/>
          </p:cNvSpPr>
          <p:nvPr/>
        </p:nvSpPr>
        <p:spPr bwMode="auto">
          <a:xfrm>
            <a:off x="3565525" y="1533525"/>
            <a:ext cx="0" cy="201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68" name="Line 52"/>
          <p:cNvSpPr>
            <a:spLocks noChangeShapeType="1"/>
          </p:cNvSpPr>
          <p:nvPr/>
        </p:nvSpPr>
        <p:spPr bwMode="auto">
          <a:xfrm>
            <a:off x="3471863" y="1635125"/>
            <a:ext cx="187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69" name="Line 53"/>
          <p:cNvSpPr>
            <a:spLocks noChangeShapeType="1"/>
          </p:cNvSpPr>
          <p:nvPr/>
        </p:nvSpPr>
        <p:spPr bwMode="auto">
          <a:xfrm>
            <a:off x="3489325" y="4387850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70" name="Line 54"/>
          <p:cNvSpPr>
            <a:spLocks noChangeShapeType="1"/>
          </p:cNvSpPr>
          <p:nvPr/>
        </p:nvSpPr>
        <p:spPr bwMode="auto">
          <a:xfrm>
            <a:off x="3471863" y="3333750"/>
            <a:ext cx="188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73" name="Line 57"/>
          <p:cNvSpPr>
            <a:spLocks noChangeShapeType="1"/>
          </p:cNvSpPr>
          <p:nvPr/>
        </p:nvSpPr>
        <p:spPr bwMode="auto">
          <a:xfrm>
            <a:off x="2533650" y="1633538"/>
            <a:ext cx="188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9278" name="WordArt 62"/>
          <p:cNvSpPr>
            <a:spLocks noChangeArrowheads="1" noChangeShapeType="1" noTextEdit="1"/>
          </p:cNvSpPr>
          <p:nvPr/>
        </p:nvSpPr>
        <p:spPr bwMode="auto">
          <a:xfrm>
            <a:off x="3849688" y="4819650"/>
            <a:ext cx="85725" cy="100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n</a:t>
            </a:r>
          </a:p>
        </p:txBody>
      </p:sp>
      <p:sp>
        <p:nvSpPr>
          <p:cNvPr id="9279" name="WordArt 63"/>
          <p:cNvSpPr>
            <a:spLocks noChangeArrowheads="1" noChangeShapeType="1" noTextEdit="1"/>
          </p:cNvSpPr>
          <p:nvPr/>
        </p:nvSpPr>
        <p:spPr bwMode="auto">
          <a:xfrm>
            <a:off x="3705225" y="1147763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a</a:t>
            </a:r>
          </a:p>
        </p:txBody>
      </p:sp>
      <p:sp>
        <p:nvSpPr>
          <p:cNvPr id="9280" name="WordArt 64"/>
          <p:cNvSpPr>
            <a:spLocks noChangeArrowheads="1" noChangeShapeType="1" noTextEdit="1"/>
          </p:cNvSpPr>
          <p:nvPr/>
        </p:nvSpPr>
        <p:spPr bwMode="auto">
          <a:xfrm>
            <a:off x="3849688" y="3452813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b</a:t>
            </a:r>
          </a:p>
        </p:txBody>
      </p:sp>
      <p:sp>
        <p:nvSpPr>
          <p:cNvPr id="9281" name="WordArt 65"/>
          <p:cNvSpPr>
            <a:spLocks noChangeArrowheads="1" noChangeShapeType="1" noTextEdit="1"/>
          </p:cNvSpPr>
          <p:nvPr/>
        </p:nvSpPr>
        <p:spPr bwMode="auto">
          <a:xfrm>
            <a:off x="3849688" y="4171950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c</a:t>
            </a:r>
          </a:p>
        </p:txBody>
      </p:sp>
      <p:graphicFrame>
        <p:nvGraphicFramePr>
          <p:cNvPr id="9291" name="Object 75"/>
          <p:cNvGraphicFramePr>
            <a:graphicFrameLocks noChangeAspect="1"/>
          </p:cNvGraphicFramePr>
          <p:nvPr/>
        </p:nvGraphicFramePr>
        <p:xfrm>
          <a:off x="1905000" y="3092450"/>
          <a:ext cx="385763" cy="431800"/>
        </p:xfrm>
        <a:graphic>
          <a:graphicData uri="http://schemas.openxmlformats.org/presentationml/2006/ole">
            <p:oleObj spid="_x0000_s9291" name="Ecuación" r:id="rId5" imgW="215640" imgH="241200" progId="Equation.3">
              <p:embed/>
            </p:oleObj>
          </a:graphicData>
        </a:graphic>
      </p:graphicFrame>
      <p:graphicFrame>
        <p:nvGraphicFramePr>
          <p:cNvPr id="9292" name="Object 76"/>
          <p:cNvGraphicFramePr>
            <a:graphicFrameLocks noChangeAspect="1"/>
          </p:cNvGraphicFramePr>
          <p:nvPr/>
        </p:nvGraphicFramePr>
        <p:xfrm>
          <a:off x="179388" y="3573463"/>
          <a:ext cx="385762" cy="431800"/>
        </p:xfrm>
        <a:graphic>
          <a:graphicData uri="http://schemas.openxmlformats.org/presentationml/2006/ole">
            <p:oleObj spid="_x0000_s9292" name="Ecuación" r:id="rId6" imgW="215640" imgH="241200" progId="Equation.3">
              <p:embed/>
            </p:oleObj>
          </a:graphicData>
        </a:graphic>
      </p:graphicFrame>
      <p:graphicFrame>
        <p:nvGraphicFramePr>
          <p:cNvPr id="9293" name="Object 77"/>
          <p:cNvGraphicFramePr>
            <a:graphicFrameLocks noChangeAspect="1"/>
          </p:cNvGraphicFramePr>
          <p:nvPr/>
        </p:nvGraphicFramePr>
        <p:xfrm>
          <a:off x="2552700" y="2227263"/>
          <a:ext cx="385763" cy="431800"/>
        </p:xfrm>
        <a:graphic>
          <a:graphicData uri="http://schemas.openxmlformats.org/presentationml/2006/ole">
            <p:oleObj spid="_x0000_s9293" name="Ecuación" r:id="rId7" imgW="215640" imgH="241200" progId="Equation.3">
              <p:embed/>
            </p:oleObj>
          </a:graphicData>
        </a:graphic>
      </p:graphicFrame>
      <p:graphicFrame>
        <p:nvGraphicFramePr>
          <p:cNvPr id="9294" name="Object 78"/>
          <p:cNvGraphicFramePr>
            <a:graphicFrameLocks noChangeAspect="1"/>
          </p:cNvGraphicFramePr>
          <p:nvPr/>
        </p:nvGraphicFramePr>
        <p:xfrm>
          <a:off x="3489325" y="2227263"/>
          <a:ext cx="385763" cy="431800"/>
        </p:xfrm>
        <a:graphic>
          <a:graphicData uri="http://schemas.openxmlformats.org/presentationml/2006/ole">
            <p:oleObj spid="_x0000_s9294" name="Ecuación" r:id="rId8" imgW="215640" imgH="241200" progId="Equation.3">
              <p:embed/>
            </p:oleObj>
          </a:graphicData>
        </a:graphic>
      </p:graphicFrame>
      <p:graphicFrame>
        <p:nvGraphicFramePr>
          <p:cNvPr id="9295" name="Object 79"/>
          <p:cNvGraphicFramePr>
            <a:graphicFrameLocks noChangeAspect="1"/>
          </p:cNvGraphicFramePr>
          <p:nvPr/>
        </p:nvGraphicFramePr>
        <p:xfrm>
          <a:off x="3344863" y="3884613"/>
          <a:ext cx="385762" cy="431800"/>
        </p:xfrm>
        <a:graphic>
          <a:graphicData uri="http://schemas.openxmlformats.org/presentationml/2006/ole">
            <p:oleObj spid="_x0000_s9295" name="Ecuación" r:id="rId9" imgW="215640" imgH="241200" progId="Equation.3">
              <p:embed/>
            </p:oleObj>
          </a:graphicData>
        </a:graphic>
      </p:graphicFrame>
      <p:graphicFrame>
        <p:nvGraphicFramePr>
          <p:cNvPr id="9302" name="Object 86"/>
          <p:cNvGraphicFramePr>
            <a:graphicFrameLocks noChangeAspect="1"/>
          </p:cNvGraphicFramePr>
          <p:nvPr/>
        </p:nvGraphicFramePr>
        <p:xfrm>
          <a:off x="4787900" y="2708275"/>
          <a:ext cx="2952750" cy="1636713"/>
        </p:xfrm>
        <a:graphic>
          <a:graphicData uri="http://schemas.openxmlformats.org/presentationml/2006/ole">
            <p:oleObj spid="_x0000_s9302" name="Ecuación" r:id="rId10" imgW="1143000" imgH="838080" progId="Equation.3">
              <p:embed/>
            </p:oleObj>
          </a:graphicData>
        </a:graphic>
      </p:graphicFrame>
      <p:graphicFrame>
        <p:nvGraphicFramePr>
          <p:cNvPr id="9321" name="Object 105"/>
          <p:cNvGraphicFramePr>
            <a:graphicFrameLocks noChangeAspect="1"/>
          </p:cNvGraphicFramePr>
          <p:nvPr/>
        </p:nvGraphicFramePr>
        <p:xfrm>
          <a:off x="1187450" y="5157788"/>
          <a:ext cx="2297113" cy="420687"/>
        </p:xfrm>
        <a:graphic>
          <a:graphicData uri="http://schemas.openxmlformats.org/presentationml/2006/ole">
            <p:oleObj spid="_x0000_s9321" name="Ecuación" r:id="rId11" imgW="888840" imgH="215640" progId="Equation.3">
              <p:embed/>
            </p:oleObj>
          </a:graphicData>
        </a:graphic>
      </p:graphicFrame>
      <p:graphicFrame>
        <p:nvGraphicFramePr>
          <p:cNvPr id="9322" name="Object 106"/>
          <p:cNvGraphicFramePr>
            <a:graphicFrameLocks noChangeAspect="1"/>
          </p:cNvGraphicFramePr>
          <p:nvPr/>
        </p:nvGraphicFramePr>
        <p:xfrm>
          <a:off x="1187450" y="5661025"/>
          <a:ext cx="2263775" cy="420688"/>
        </p:xfrm>
        <a:graphic>
          <a:graphicData uri="http://schemas.openxmlformats.org/presentationml/2006/ole">
            <p:oleObj spid="_x0000_s9322" name="Ecuación" r:id="rId12" imgW="876240" imgH="215640" progId="Equation.3">
              <p:embed/>
            </p:oleObj>
          </a:graphicData>
        </a:graphic>
      </p:graphicFrame>
      <p:graphicFrame>
        <p:nvGraphicFramePr>
          <p:cNvPr id="9323" name="Object 107"/>
          <p:cNvGraphicFramePr>
            <a:graphicFrameLocks noChangeAspect="1"/>
          </p:cNvGraphicFramePr>
          <p:nvPr/>
        </p:nvGraphicFramePr>
        <p:xfrm>
          <a:off x="1187450" y="6165850"/>
          <a:ext cx="2263775" cy="420688"/>
        </p:xfrm>
        <a:graphic>
          <a:graphicData uri="http://schemas.openxmlformats.org/presentationml/2006/ole">
            <p:oleObj spid="_x0000_s9323" name="Ecuación" r:id="rId13" imgW="876240" imgH="215640" progId="Equation.3">
              <p:embed/>
            </p:oleObj>
          </a:graphicData>
        </a:graphic>
      </p:graphicFrame>
      <p:graphicFrame>
        <p:nvGraphicFramePr>
          <p:cNvPr id="9324" name="Object 108"/>
          <p:cNvGraphicFramePr>
            <a:graphicFrameLocks noChangeAspect="1"/>
          </p:cNvGraphicFramePr>
          <p:nvPr/>
        </p:nvGraphicFramePr>
        <p:xfrm>
          <a:off x="4716463" y="4724400"/>
          <a:ext cx="3168650" cy="533400"/>
        </p:xfrm>
        <a:graphic>
          <a:graphicData uri="http://schemas.openxmlformats.org/presentationml/2006/ole">
            <p:oleObj spid="_x0000_s9324" name="Ecuación" r:id="rId14" imgW="1155600" imgH="241200" progId="Equation.3">
              <p:embed/>
            </p:oleObj>
          </a:graphicData>
        </a:graphic>
      </p:graphicFrame>
      <p:graphicFrame>
        <p:nvGraphicFramePr>
          <p:cNvPr id="9325" name="Object 109"/>
          <p:cNvGraphicFramePr>
            <a:graphicFrameLocks noChangeAspect="1"/>
          </p:cNvGraphicFramePr>
          <p:nvPr/>
        </p:nvGraphicFramePr>
        <p:xfrm>
          <a:off x="4716463" y="5229225"/>
          <a:ext cx="3168650" cy="533400"/>
        </p:xfrm>
        <a:graphic>
          <a:graphicData uri="http://schemas.openxmlformats.org/presentationml/2006/ole">
            <p:oleObj spid="_x0000_s9325" name="Ecuación" r:id="rId15" imgW="1155600" imgH="241200" progId="Equation.3">
              <p:embed/>
            </p:oleObj>
          </a:graphicData>
        </a:graphic>
      </p:graphicFrame>
      <p:graphicFrame>
        <p:nvGraphicFramePr>
          <p:cNvPr id="9326" name="Object 110"/>
          <p:cNvGraphicFramePr>
            <a:graphicFrameLocks noChangeAspect="1"/>
          </p:cNvGraphicFramePr>
          <p:nvPr/>
        </p:nvGraphicFramePr>
        <p:xfrm>
          <a:off x="4716463" y="5734050"/>
          <a:ext cx="3133725" cy="533400"/>
        </p:xfrm>
        <a:graphic>
          <a:graphicData uri="http://schemas.openxmlformats.org/presentationml/2006/ole">
            <p:oleObj spid="_x0000_s9326" name="Ecuación" r:id="rId16" imgW="1143000" imgH="241200" progId="Equation.3">
              <p:embed/>
            </p:oleObj>
          </a:graphicData>
        </a:graphic>
      </p:graphicFrame>
      <p:graphicFrame>
        <p:nvGraphicFramePr>
          <p:cNvPr id="9327" name="Object 111"/>
          <p:cNvGraphicFramePr>
            <a:graphicFrameLocks noChangeAspect="1"/>
          </p:cNvGraphicFramePr>
          <p:nvPr/>
        </p:nvGraphicFramePr>
        <p:xfrm>
          <a:off x="4322791" y="1344603"/>
          <a:ext cx="4392613" cy="655637"/>
        </p:xfrm>
        <a:graphic>
          <a:graphicData uri="http://schemas.openxmlformats.org/presentationml/2006/ole">
            <p:oleObj spid="_x0000_s9327" name="Ecuación" r:id="rId17" imgW="1091880" imgH="215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9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9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2000"/>
                                        <p:tgtEl>
                                          <p:spTgt spid="9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2000"/>
                                        <p:tgtEl>
                                          <p:spTgt spid="9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2000"/>
                                        <p:tgtEl>
                                          <p:spTgt spid="9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2000"/>
                                        <p:tgtEl>
                                          <p:spTgt spid="9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7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04" name="Line 68"/>
          <p:cNvSpPr>
            <a:spLocks noChangeShapeType="1"/>
          </p:cNvSpPr>
          <p:nvPr/>
        </p:nvSpPr>
        <p:spPr bwMode="auto">
          <a:xfrm>
            <a:off x="2195513" y="350043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2208213" y="1989138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742950" y="3500438"/>
            <a:ext cx="1465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4361" name="Arc 25"/>
          <p:cNvSpPr>
            <a:spLocks/>
          </p:cNvSpPr>
          <p:nvPr/>
        </p:nvSpPr>
        <p:spPr bwMode="auto">
          <a:xfrm rot="-4531783">
            <a:off x="1625600" y="3000376"/>
            <a:ext cx="441325" cy="431800"/>
          </a:xfrm>
          <a:custGeom>
            <a:avLst/>
            <a:gdLst>
              <a:gd name="G0" fmla="+- 0 0 0"/>
              <a:gd name="G1" fmla="+- 19114 0 0"/>
              <a:gd name="G2" fmla="+- 21600 0 0"/>
              <a:gd name="T0" fmla="*/ 10061 w 18854"/>
              <a:gd name="T1" fmla="*/ 0 h 19114"/>
              <a:gd name="T2" fmla="*/ 18854 w 18854"/>
              <a:gd name="T3" fmla="*/ 8574 h 19114"/>
              <a:gd name="T4" fmla="*/ 0 w 18854"/>
              <a:gd name="T5" fmla="*/ 19114 h 19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854" h="19114" fill="none" extrusionOk="0">
                <a:moveTo>
                  <a:pt x="10060" y="0"/>
                </a:moveTo>
                <a:cubicBezTo>
                  <a:pt x="13759" y="1947"/>
                  <a:pt x="16814" y="4925"/>
                  <a:pt x="18853" y="8574"/>
                </a:cubicBezTo>
              </a:path>
              <a:path w="18854" h="19114" stroke="0" extrusionOk="0">
                <a:moveTo>
                  <a:pt x="10060" y="0"/>
                </a:moveTo>
                <a:cubicBezTo>
                  <a:pt x="13759" y="1947"/>
                  <a:pt x="16814" y="4925"/>
                  <a:pt x="18853" y="8574"/>
                </a:cubicBezTo>
                <a:lnTo>
                  <a:pt x="0" y="1911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pSp>
        <p:nvGrpSpPr>
          <p:cNvPr id="14438" name="Group 102"/>
          <p:cNvGrpSpPr>
            <a:grpSpLocks/>
          </p:cNvGrpSpPr>
          <p:nvPr/>
        </p:nvGrpSpPr>
        <p:grpSpPr bwMode="auto">
          <a:xfrm>
            <a:off x="1389063" y="2492375"/>
            <a:ext cx="1731962" cy="1684338"/>
            <a:chOff x="875" y="1570"/>
            <a:chExt cx="1091" cy="1061"/>
          </a:xfrm>
        </p:grpSpPr>
        <p:sp>
          <p:nvSpPr>
            <p:cNvPr id="14349" name="Arc 13"/>
            <p:cNvSpPr>
              <a:spLocks/>
            </p:cNvSpPr>
            <p:nvPr/>
          </p:nvSpPr>
          <p:spPr bwMode="auto">
            <a:xfrm rot="5767123">
              <a:off x="1336" y="2032"/>
              <a:ext cx="681" cy="48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4353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1786" y="2523"/>
              <a:ext cx="180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 Black"/>
                </a:rPr>
                <a:t>120'</a:t>
              </a:r>
            </a:p>
          </p:txBody>
        </p:sp>
        <p:sp>
          <p:nvSpPr>
            <p:cNvPr id="14348" name="Arc 12"/>
            <p:cNvSpPr>
              <a:spLocks/>
            </p:cNvSpPr>
            <p:nvPr/>
          </p:nvSpPr>
          <p:spPr bwMode="auto">
            <a:xfrm rot="-931658">
              <a:off x="875" y="1678"/>
              <a:ext cx="783" cy="499"/>
            </a:xfrm>
            <a:custGeom>
              <a:avLst/>
              <a:gdLst>
                <a:gd name="G0" fmla="+- 4029 0 0"/>
                <a:gd name="G1" fmla="+- 21600 0 0"/>
                <a:gd name="G2" fmla="+- 21600 0 0"/>
                <a:gd name="T0" fmla="*/ 0 w 25629"/>
                <a:gd name="T1" fmla="*/ 379 h 21600"/>
                <a:gd name="T2" fmla="*/ 25629 w 25629"/>
                <a:gd name="T3" fmla="*/ 21600 h 21600"/>
                <a:gd name="T4" fmla="*/ 4029 w 2562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29" h="21600" fill="none" extrusionOk="0">
                  <a:moveTo>
                    <a:pt x="0" y="379"/>
                  </a:moveTo>
                  <a:cubicBezTo>
                    <a:pt x="1328" y="126"/>
                    <a:pt x="2677" y="-1"/>
                    <a:pt x="4029" y="0"/>
                  </a:cubicBezTo>
                  <a:cubicBezTo>
                    <a:pt x="15958" y="0"/>
                    <a:pt x="25629" y="9670"/>
                    <a:pt x="25629" y="21600"/>
                  </a:cubicBezTo>
                </a:path>
                <a:path w="25629" h="21600" stroke="0" extrusionOk="0">
                  <a:moveTo>
                    <a:pt x="0" y="379"/>
                  </a:moveTo>
                  <a:cubicBezTo>
                    <a:pt x="1328" y="126"/>
                    <a:pt x="2677" y="-1"/>
                    <a:pt x="4029" y="0"/>
                  </a:cubicBezTo>
                  <a:cubicBezTo>
                    <a:pt x="15958" y="0"/>
                    <a:pt x="25629" y="9670"/>
                    <a:pt x="25629" y="21600"/>
                  </a:cubicBezTo>
                  <a:lnTo>
                    <a:pt x="4029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4352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303" y="1570"/>
              <a:ext cx="181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 Black"/>
                </a:rPr>
                <a:t>120'</a:t>
              </a:r>
            </a:p>
          </p:txBody>
        </p:sp>
      </p:grpSp>
      <p:sp>
        <p:nvSpPr>
          <p:cNvPr id="14360" name="Arc 24"/>
          <p:cNvSpPr>
            <a:spLocks/>
          </p:cNvSpPr>
          <p:nvPr/>
        </p:nvSpPr>
        <p:spPr bwMode="auto">
          <a:xfrm rot="9128421">
            <a:off x="1873250" y="3492500"/>
            <a:ext cx="401638" cy="471488"/>
          </a:xfrm>
          <a:custGeom>
            <a:avLst/>
            <a:gdLst>
              <a:gd name="G0" fmla="+- 0 0 0"/>
              <a:gd name="G1" fmla="+- 20180 0 0"/>
              <a:gd name="G2" fmla="+- 21600 0 0"/>
              <a:gd name="T0" fmla="*/ 7702 w 17740"/>
              <a:gd name="T1" fmla="*/ 0 h 20180"/>
              <a:gd name="T2" fmla="*/ 17740 w 17740"/>
              <a:gd name="T3" fmla="*/ 7857 h 20180"/>
              <a:gd name="T4" fmla="*/ 0 w 17740"/>
              <a:gd name="T5" fmla="*/ 20180 h 20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740" h="20180" fill="none" extrusionOk="0">
                <a:moveTo>
                  <a:pt x="7702" y="-1"/>
                </a:moveTo>
                <a:cubicBezTo>
                  <a:pt x="11762" y="1549"/>
                  <a:pt x="15260" y="4287"/>
                  <a:pt x="17739" y="7857"/>
                </a:cubicBezTo>
              </a:path>
              <a:path w="17740" h="20180" stroke="0" extrusionOk="0">
                <a:moveTo>
                  <a:pt x="7702" y="-1"/>
                </a:moveTo>
                <a:cubicBezTo>
                  <a:pt x="11762" y="1549"/>
                  <a:pt x="15260" y="4287"/>
                  <a:pt x="17739" y="7857"/>
                </a:cubicBezTo>
                <a:lnTo>
                  <a:pt x="0" y="2018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4367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Bodoni MT" pitchFamily="18" charset="0"/>
              </a:rPr>
              <a:t>Diagrama Fasorial</a:t>
            </a:r>
          </a:p>
        </p:txBody>
      </p:sp>
      <p:sp>
        <p:nvSpPr>
          <p:cNvPr id="14369" name="Rectangle 33"/>
          <p:cNvSpPr>
            <a:spLocks noGrp="1" noChangeArrowheads="1"/>
          </p:cNvSpPr>
          <p:nvPr>
            <p:ph type="body" sz="half" idx="3"/>
          </p:nvPr>
        </p:nvSpPr>
        <p:spPr>
          <a:xfrm>
            <a:off x="4716463" y="1557338"/>
            <a:ext cx="4038600" cy="1655762"/>
          </a:xfrm>
        </p:spPr>
        <p:txBody>
          <a:bodyPr/>
          <a:lstStyle/>
          <a:p>
            <a:r>
              <a:rPr lang="es-ES" sz="2800" b="1"/>
              <a:t>Secuencia positiva</a:t>
            </a:r>
            <a:r>
              <a:rPr lang="es-ES" sz="2800"/>
              <a:t>:</a:t>
            </a:r>
          </a:p>
          <a:p>
            <a:r>
              <a:rPr lang="es-ES" sz="2800"/>
              <a:t>Abcabcabcabc</a:t>
            </a:r>
          </a:p>
        </p:txBody>
      </p:sp>
      <p:grpSp>
        <p:nvGrpSpPr>
          <p:cNvPr id="14430" name="Group 94"/>
          <p:cNvGrpSpPr>
            <a:grpSpLocks/>
          </p:cNvGrpSpPr>
          <p:nvPr/>
        </p:nvGrpSpPr>
        <p:grpSpPr bwMode="auto">
          <a:xfrm>
            <a:off x="4022725" y="2562225"/>
            <a:ext cx="0" cy="0"/>
            <a:chOff x="1391" y="1616"/>
            <a:chExt cx="1143" cy="588"/>
          </a:xfrm>
        </p:grpSpPr>
        <p:sp>
          <p:nvSpPr>
            <p:cNvPr id="14345" name="Line 9"/>
            <p:cNvSpPr>
              <a:spLocks noChangeShapeType="1"/>
            </p:cNvSpPr>
            <p:nvPr/>
          </p:nvSpPr>
          <p:spPr bwMode="auto">
            <a:xfrm flipV="1">
              <a:off x="1391" y="1842"/>
              <a:ext cx="854" cy="362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14420" name="Object 84"/>
            <p:cNvGraphicFramePr>
              <a:graphicFrameLocks noChangeAspect="1"/>
            </p:cNvGraphicFramePr>
            <p:nvPr/>
          </p:nvGraphicFramePr>
          <p:xfrm>
            <a:off x="2290" y="1616"/>
            <a:ext cx="244" cy="273"/>
          </p:xfrm>
          <a:graphic>
            <a:graphicData uri="http://schemas.openxmlformats.org/presentationml/2006/ole">
              <p:oleObj spid="_x0000_s14420" name="Ecuación" r:id="rId4" imgW="215640" imgH="241200" progId="Equation.3">
                <p:embed/>
              </p:oleObj>
            </a:graphicData>
          </a:graphic>
        </p:graphicFrame>
      </p:grpSp>
      <p:grpSp>
        <p:nvGrpSpPr>
          <p:cNvPr id="14445" name="Group 109"/>
          <p:cNvGrpSpPr>
            <a:grpSpLocks/>
          </p:cNvGrpSpPr>
          <p:nvPr/>
        </p:nvGrpSpPr>
        <p:grpSpPr bwMode="auto">
          <a:xfrm>
            <a:off x="5219700" y="2565400"/>
            <a:ext cx="1944688" cy="458788"/>
            <a:chOff x="3288" y="1616"/>
            <a:chExt cx="1225" cy="289"/>
          </a:xfrm>
        </p:grpSpPr>
        <p:sp>
          <p:nvSpPr>
            <p:cNvPr id="14373" name="AutoShape 37"/>
            <p:cNvSpPr>
              <a:spLocks/>
            </p:cNvSpPr>
            <p:nvPr/>
          </p:nvSpPr>
          <p:spPr bwMode="auto">
            <a:xfrm rot="5400000" flipH="1" flipV="1">
              <a:off x="3356" y="1548"/>
              <a:ext cx="136" cy="272"/>
            </a:xfrm>
            <a:prstGeom prst="leftBrace">
              <a:avLst>
                <a:gd name="adj1" fmla="val 47787"/>
                <a:gd name="adj2" fmla="val 5206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4374" name="AutoShape 38"/>
            <p:cNvSpPr>
              <a:spLocks/>
            </p:cNvSpPr>
            <p:nvPr/>
          </p:nvSpPr>
          <p:spPr bwMode="auto">
            <a:xfrm rot="5400000" flipH="1" flipV="1">
              <a:off x="3855" y="1548"/>
              <a:ext cx="136" cy="272"/>
            </a:xfrm>
            <a:prstGeom prst="leftBrace">
              <a:avLst>
                <a:gd name="adj1" fmla="val 47787"/>
                <a:gd name="adj2" fmla="val 5206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4375" name="AutoShape 39"/>
            <p:cNvSpPr>
              <a:spLocks/>
            </p:cNvSpPr>
            <p:nvPr/>
          </p:nvSpPr>
          <p:spPr bwMode="auto">
            <a:xfrm rot="5400000" flipH="1" flipV="1">
              <a:off x="4309" y="1548"/>
              <a:ext cx="136" cy="272"/>
            </a:xfrm>
            <a:prstGeom prst="leftBrace">
              <a:avLst>
                <a:gd name="adj1" fmla="val 47787"/>
                <a:gd name="adj2" fmla="val 5206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4376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3379" y="1797"/>
              <a:ext cx="136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+</a:t>
              </a:r>
            </a:p>
          </p:txBody>
        </p:sp>
        <p:sp>
          <p:nvSpPr>
            <p:cNvPr id="14377" name="WordArt 41"/>
            <p:cNvSpPr>
              <a:spLocks noChangeArrowheads="1" noChangeShapeType="1" noTextEdit="1"/>
            </p:cNvSpPr>
            <p:nvPr/>
          </p:nvSpPr>
          <p:spPr bwMode="auto">
            <a:xfrm>
              <a:off x="3878" y="1797"/>
              <a:ext cx="136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+</a:t>
              </a:r>
            </a:p>
          </p:txBody>
        </p:sp>
        <p:sp>
          <p:nvSpPr>
            <p:cNvPr id="14378" name="WordArt 42"/>
            <p:cNvSpPr>
              <a:spLocks noChangeArrowheads="1" noChangeShapeType="1" noTextEdit="1"/>
            </p:cNvSpPr>
            <p:nvPr/>
          </p:nvSpPr>
          <p:spPr bwMode="auto">
            <a:xfrm>
              <a:off x="4332" y="1797"/>
              <a:ext cx="136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+</a:t>
              </a:r>
            </a:p>
          </p:txBody>
        </p:sp>
      </p:grpSp>
      <p:sp>
        <p:nvSpPr>
          <p:cNvPr id="14403" name="Line 67"/>
          <p:cNvSpPr>
            <a:spLocks noChangeShapeType="1"/>
          </p:cNvSpPr>
          <p:nvPr/>
        </p:nvSpPr>
        <p:spPr bwMode="auto">
          <a:xfrm>
            <a:off x="2209800" y="3500438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grpSp>
        <p:nvGrpSpPr>
          <p:cNvPr id="14432" name="Group 96"/>
          <p:cNvGrpSpPr>
            <a:grpSpLocks/>
          </p:cNvGrpSpPr>
          <p:nvPr/>
        </p:nvGrpSpPr>
        <p:grpSpPr bwMode="auto">
          <a:xfrm>
            <a:off x="2208213" y="3176588"/>
            <a:ext cx="1309687" cy="755650"/>
            <a:chOff x="1391" y="2001"/>
            <a:chExt cx="825" cy="476"/>
          </a:xfrm>
        </p:grpSpPr>
        <p:sp>
          <p:nvSpPr>
            <p:cNvPr id="14365" name="WordArt 29"/>
            <p:cNvSpPr>
              <a:spLocks noChangeArrowheads="1" noChangeShapeType="1" noTextEdit="1"/>
            </p:cNvSpPr>
            <p:nvPr/>
          </p:nvSpPr>
          <p:spPr bwMode="auto">
            <a:xfrm>
              <a:off x="1654" y="2069"/>
              <a:ext cx="132" cy="1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3300"/>
                      </a:gs>
                      <a:gs pos="100000">
                        <a:srgbClr val="0066FF"/>
                      </a:gs>
                    </a:gsLst>
                    <a:lin ang="5400000" scaled="1"/>
                  </a:gradFill>
                  <a:latin typeface="Arial Black"/>
                </a:rPr>
                <a:t>30'</a:t>
              </a:r>
            </a:p>
          </p:txBody>
        </p:sp>
        <p:grpSp>
          <p:nvGrpSpPr>
            <p:cNvPr id="14431" name="Group 95"/>
            <p:cNvGrpSpPr>
              <a:grpSpLocks/>
            </p:cNvGrpSpPr>
            <p:nvPr/>
          </p:nvGrpSpPr>
          <p:grpSpPr bwMode="auto">
            <a:xfrm>
              <a:off x="1391" y="2001"/>
              <a:ext cx="825" cy="476"/>
              <a:chOff x="1391" y="2001"/>
              <a:chExt cx="825" cy="476"/>
            </a:xfrm>
          </p:grpSpPr>
          <p:sp>
            <p:nvSpPr>
              <p:cNvPr id="14346" name="Line 10"/>
              <p:cNvSpPr>
                <a:spLocks noChangeShapeType="1"/>
              </p:cNvSpPr>
              <p:nvPr/>
            </p:nvSpPr>
            <p:spPr bwMode="auto">
              <a:xfrm flipV="1">
                <a:off x="1391" y="2205"/>
                <a:ext cx="58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4362" name="Arc 26"/>
              <p:cNvSpPr>
                <a:spLocks/>
              </p:cNvSpPr>
              <p:nvPr/>
            </p:nvSpPr>
            <p:spPr bwMode="auto">
              <a:xfrm rot="1613216">
                <a:off x="1610" y="2001"/>
                <a:ext cx="264" cy="284"/>
              </a:xfrm>
              <a:custGeom>
                <a:avLst/>
                <a:gdLst>
                  <a:gd name="G0" fmla="+- 0 0 0"/>
                  <a:gd name="G1" fmla="+- 19231 0 0"/>
                  <a:gd name="G2" fmla="+- 21600 0 0"/>
                  <a:gd name="T0" fmla="*/ 9836 w 18524"/>
                  <a:gd name="T1" fmla="*/ 0 h 19231"/>
                  <a:gd name="T2" fmla="*/ 18524 w 18524"/>
                  <a:gd name="T3" fmla="*/ 8121 h 19231"/>
                  <a:gd name="T4" fmla="*/ 0 w 18524"/>
                  <a:gd name="T5" fmla="*/ 19231 h 19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524" h="19231" fill="none" extrusionOk="0">
                    <a:moveTo>
                      <a:pt x="9835" y="0"/>
                    </a:moveTo>
                    <a:cubicBezTo>
                      <a:pt x="13434" y="1841"/>
                      <a:pt x="16444" y="4654"/>
                      <a:pt x="18523" y="8121"/>
                    </a:cubicBezTo>
                  </a:path>
                  <a:path w="18524" h="19231" stroke="0" extrusionOk="0">
                    <a:moveTo>
                      <a:pt x="9835" y="0"/>
                    </a:moveTo>
                    <a:cubicBezTo>
                      <a:pt x="13434" y="1841"/>
                      <a:pt x="16444" y="4654"/>
                      <a:pt x="18523" y="8121"/>
                    </a:cubicBezTo>
                    <a:lnTo>
                      <a:pt x="0" y="19231"/>
                    </a:lnTo>
                    <a:close/>
                  </a:path>
                </a:pathLst>
              </a:cu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graphicFrame>
            <p:nvGraphicFramePr>
              <p:cNvPr id="14422" name="Object 86"/>
              <p:cNvGraphicFramePr>
                <a:graphicFrameLocks noChangeAspect="1"/>
              </p:cNvGraphicFramePr>
              <p:nvPr/>
            </p:nvGraphicFramePr>
            <p:xfrm>
              <a:off x="1973" y="2205"/>
              <a:ext cx="243" cy="272"/>
            </p:xfrm>
            <a:graphic>
              <a:graphicData uri="http://schemas.openxmlformats.org/presentationml/2006/ole">
                <p:oleObj spid="_x0000_s14422" name="Ecuación" r:id="rId5" imgW="215640" imgH="241200" progId="Equation.3">
                  <p:embed/>
                </p:oleObj>
              </a:graphicData>
            </a:graphic>
          </p:graphicFrame>
        </p:grpSp>
      </p:grpSp>
      <p:grpSp>
        <p:nvGrpSpPr>
          <p:cNvPr id="14434" name="Group 98"/>
          <p:cNvGrpSpPr>
            <a:grpSpLocks/>
          </p:cNvGrpSpPr>
          <p:nvPr/>
        </p:nvGrpSpPr>
        <p:grpSpPr bwMode="auto">
          <a:xfrm>
            <a:off x="1042988" y="3500438"/>
            <a:ext cx="1165225" cy="1152525"/>
            <a:chOff x="657" y="2205"/>
            <a:chExt cx="734" cy="726"/>
          </a:xfrm>
        </p:grpSpPr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 flipH="1">
              <a:off x="975" y="2205"/>
              <a:ext cx="416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14364" name="WordArt 28"/>
            <p:cNvSpPr>
              <a:spLocks noChangeArrowheads="1" noChangeShapeType="1" noTextEdit="1"/>
            </p:cNvSpPr>
            <p:nvPr/>
          </p:nvSpPr>
          <p:spPr bwMode="auto">
            <a:xfrm>
              <a:off x="1259" y="2341"/>
              <a:ext cx="132" cy="1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3300"/>
                      </a:gs>
                      <a:gs pos="100000">
                        <a:srgbClr val="0066FF"/>
                      </a:gs>
                    </a:gsLst>
                    <a:lin ang="5400000" scaled="1"/>
                  </a:gradFill>
                  <a:latin typeface="Arial Black"/>
                </a:rPr>
                <a:t>30'</a:t>
              </a:r>
            </a:p>
          </p:txBody>
        </p:sp>
        <p:graphicFrame>
          <p:nvGraphicFramePr>
            <p:cNvPr id="14424" name="Object 88"/>
            <p:cNvGraphicFramePr>
              <a:graphicFrameLocks noChangeAspect="1"/>
            </p:cNvGraphicFramePr>
            <p:nvPr/>
          </p:nvGraphicFramePr>
          <p:xfrm>
            <a:off x="657" y="2659"/>
            <a:ext cx="243" cy="272"/>
          </p:xfrm>
          <a:graphic>
            <a:graphicData uri="http://schemas.openxmlformats.org/presentationml/2006/ole">
              <p:oleObj spid="_x0000_s14424" name="Ecuación" r:id="rId6" imgW="215640" imgH="241200" progId="Equation.3">
                <p:embed/>
              </p:oleObj>
            </a:graphicData>
          </a:graphic>
        </p:graphicFrame>
      </p:grpSp>
      <p:grpSp>
        <p:nvGrpSpPr>
          <p:cNvPr id="14436" name="Group 100"/>
          <p:cNvGrpSpPr>
            <a:grpSpLocks/>
          </p:cNvGrpSpPr>
          <p:nvPr/>
        </p:nvGrpSpPr>
        <p:grpSpPr bwMode="auto">
          <a:xfrm>
            <a:off x="468313" y="2420938"/>
            <a:ext cx="1739900" cy="1079500"/>
            <a:chOff x="295" y="1525"/>
            <a:chExt cx="1096" cy="680"/>
          </a:xfrm>
        </p:grpSpPr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 flipH="1" flipV="1">
              <a:off x="612" y="1706"/>
              <a:ext cx="779" cy="499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14425" name="Object 89"/>
            <p:cNvGraphicFramePr>
              <a:graphicFrameLocks noChangeAspect="1"/>
            </p:cNvGraphicFramePr>
            <p:nvPr/>
          </p:nvGraphicFramePr>
          <p:xfrm>
            <a:off x="295" y="1525"/>
            <a:ext cx="243" cy="272"/>
          </p:xfrm>
          <a:graphic>
            <a:graphicData uri="http://schemas.openxmlformats.org/presentationml/2006/ole">
              <p:oleObj spid="_x0000_s14425" name="Ecuación" r:id="rId7" imgW="215640" imgH="241200" progId="Equation.3">
                <p:embed/>
              </p:oleObj>
            </a:graphicData>
          </a:graphic>
        </p:graphicFrame>
      </p:grpSp>
      <p:grpSp>
        <p:nvGrpSpPr>
          <p:cNvPr id="14437" name="Group 101"/>
          <p:cNvGrpSpPr>
            <a:grpSpLocks/>
          </p:cNvGrpSpPr>
          <p:nvPr/>
        </p:nvGrpSpPr>
        <p:grpSpPr bwMode="auto">
          <a:xfrm>
            <a:off x="1403350" y="2205038"/>
            <a:ext cx="804863" cy="1295400"/>
            <a:chOff x="884" y="1389"/>
            <a:chExt cx="507" cy="816"/>
          </a:xfrm>
        </p:grpSpPr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 flipH="1" flipV="1">
              <a:off x="1066" y="1706"/>
              <a:ext cx="325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14363" name="WordArt 27"/>
            <p:cNvSpPr>
              <a:spLocks noChangeArrowheads="1" noChangeShapeType="1" noTextEdit="1"/>
            </p:cNvSpPr>
            <p:nvPr/>
          </p:nvSpPr>
          <p:spPr bwMode="auto">
            <a:xfrm>
              <a:off x="1083" y="1933"/>
              <a:ext cx="132" cy="1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3300"/>
                      </a:gs>
                      <a:gs pos="100000">
                        <a:srgbClr val="0066FF"/>
                      </a:gs>
                    </a:gsLst>
                    <a:lin ang="5400000" scaled="1"/>
                  </a:gradFill>
                  <a:latin typeface="Arial Black"/>
                </a:rPr>
                <a:t>30'</a:t>
              </a:r>
            </a:p>
          </p:txBody>
        </p:sp>
        <p:graphicFrame>
          <p:nvGraphicFramePr>
            <p:cNvPr id="14426" name="Object 90"/>
            <p:cNvGraphicFramePr>
              <a:graphicFrameLocks noChangeAspect="1"/>
            </p:cNvGraphicFramePr>
            <p:nvPr/>
          </p:nvGraphicFramePr>
          <p:xfrm>
            <a:off x="884" y="1389"/>
            <a:ext cx="243" cy="272"/>
          </p:xfrm>
          <a:graphic>
            <a:graphicData uri="http://schemas.openxmlformats.org/presentationml/2006/ole">
              <p:oleObj spid="_x0000_s14426" name="Ecuación" r:id="rId8" imgW="215640" imgH="241200" progId="Equation.3">
                <p:embed/>
              </p:oleObj>
            </a:graphicData>
          </a:graphic>
        </p:graphicFrame>
      </p:grpSp>
      <p:grpSp>
        <p:nvGrpSpPr>
          <p:cNvPr id="14439" name="Group 103"/>
          <p:cNvGrpSpPr>
            <a:grpSpLocks/>
          </p:cNvGrpSpPr>
          <p:nvPr/>
        </p:nvGrpSpPr>
        <p:grpSpPr bwMode="auto">
          <a:xfrm>
            <a:off x="2700338" y="4578350"/>
            <a:ext cx="0" cy="3175"/>
            <a:chOff x="975" y="2523"/>
            <a:chExt cx="782" cy="726"/>
          </a:xfrm>
        </p:grpSpPr>
        <p:sp>
          <p:nvSpPr>
            <p:cNvPr id="14383" name="Line 47"/>
            <p:cNvSpPr>
              <a:spLocks noChangeShapeType="1"/>
            </p:cNvSpPr>
            <p:nvPr/>
          </p:nvSpPr>
          <p:spPr bwMode="auto">
            <a:xfrm>
              <a:off x="975" y="2704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grpSp>
          <p:nvGrpSpPr>
            <p:cNvPr id="14435" name="Group 99"/>
            <p:cNvGrpSpPr>
              <a:grpSpLocks/>
            </p:cNvGrpSpPr>
            <p:nvPr/>
          </p:nvGrpSpPr>
          <p:grpSpPr bwMode="auto">
            <a:xfrm>
              <a:off x="975" y="2523"/>
              <a:ext cx="782" cy="726"/>
              <a:chOff x="975" y="2523"/>
              <a:chExt cx="782" cy="726"/>
            </a:xfrm>
          </p:grpSpPr>
          <p:sp>
            <p:nvSpPr>
              <p:cNvPr id="14379" name="Line 43"/>
              <p:cNvSpPr>
                <a:spLocks noChangeShapeType="1"/>
              </p:cNvSpPr>
              <p:nvPr/>
            </p:nvSpPr>
            <p:spPr bwMode="auto">
              <a:xfrm>
                <a:off x="975" y="2704"/>
                <a:ext cx="408" cy="5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4386" name="Arc 50"/>
              <p:cNvSpPr>
                <a:spLocks/>
              </p:cNvSpPr>
              <p:nvPr/>
            </p:nvSpPr>
            <p:spPr bwMode="auto">
              <a:xfrm>
                <a:off x="1020" y="2523"/>
                <a:ext cx="226" cy="166"/>
              </a:xfrm>
              <a:custGeom>
                <a:avLst/>
                <a:gdLst>
                  <a:gd name="G0" fmla="+- 0 0 0"/>
                  <a:gd name="G1" fmla="+- 19753 0 0"/>
                  <a:gd name="G2" fmla="+- 21600 0 0"/>
                  <a:gd name="T0" fmla="*/ 8741 w 21600"/>
                  <a:gd name="T1" fmla="*/ 0 h 19753"/>
                  <a:gd name="T2" fmla="*/ 21600 w 21600"/>
                  <a:gd name="T3" fmla="*/ 19753 h 19753"/>
                  <a:gd name="T4" fmla="*/ 0 w 21600"/>
                  <a:gd name="T5" fmla="*/ 19753 h 19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9753" fill="none" extrusionOk="0">
                    <a:moveTo>
                      <a:pt x="8740" y="0"/>
                    </a:moveTo>
                    <a:cubicBezTo>
                      <a:pt x="16558" y="3459"/>
                      <a:pt x="21600" y="11204"/>
                      <a:pt x="21600" y="19753"/>
                    </a:cubicBezTo>
                  </a:path>
                  <a:path w="21600" h="19753" stroke="0" extrusionOk="0">
                    <a:moveTo>
                      <a:pt x="8740" y="0"/>
                    </a:moveTo>
                    <a:cubicBezTo>
                      <a:pt x="16558" y="3459"/>
                      <a:pt x="21600" y="11204"/>
                      <a:pt x="21600" y="19753"/>
                    </a:cubicBezTo>
                    <a:lnTo>
                      <a:pt x="0" y="19753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14388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66" y="2614"/>
                <a:ext cx="132" cy="10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s-EC" sz="1000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gradFill rotWithShape="0">
                      <a:gsLst>
                        <a:gs pos="0">
                          <a:srgbClr val="FF3300"/>
                        </a:gs>
                        <a:gs pos="100000">
                          <a:srgbClr val="0066FF"/>
                        </a:gs>
                      </a:gsLst>
                      <a:lin ang="5400000" scaled="1"/>
                    </a:gradFill>
                    <a:latin typeface="Arial Black"/>
                  </a:rPr>
                  <a:t>60'</a:t>
                </a:r>
              </a:p>
            </p:txBody>
          </p:sp>
          <p:graphicFrame>
            <p:nvGraphicFramePr>
              <p:cNvPr id="14427" name="Object 91"/>
              <p:cNvGraphicFramePr>
                <a:graphicFrameLocks noChangeAspect="1"/>
              </p:cNvGraphicFramePr>
              <p:nvPr/>
            </p:nvGraphicFramePr>
            <p:xfrm>
              <a:off x="1429" y="2704"/>
              <a:ext cx="328" cy="363"/>
            </p:xfrm>
            <a:graphic>
              <a:graphicData uri="http://schemas.openxmlformats.org/presentationml/2006/ole">
                <p:oleObj spid="_x0000_s14427" name="Ecuación" r:id="rId9" imgW="355320" imgH="393480" progId="Equation.3">
                  <p:embed/>
                </p:oleObj>
              </a:graphicData>
            </a:graphic>
          </p:graphicFrame>
        </p:grpSp>
      </p:grpSp>
      <p:graphicFrame>
        <p:nvGraphicFramePr>
          <p:cNvPr id="14441" name="Object 105"/>
          <p:cNvGraphicFramePr>
            <a:graphicFrameLocks noChangeAspect="1"/>
          </p:cNvGraphicFramePr>
          <p:nvPr/>
        </p:nvGraphicFramePr>
        <p:xfrm>
          <a:off x="5003800" y="3573463"/>
          <a:ext cx="3168650" cy="533400"/>
        </p:xfrm>
        <a:graphic>
          <a:graphicData uri="http://schemas.openxmlformats.org/presentationml/2006/ole">
            <p:oleObj spid="_x0000_s14441" name="Ecuación" r:id="rId10" imgW="1155600" imgH="241200" progId="Equation.3">
              <p:embed/>
            </p:oleObj>
          </a:graphicData>
        </a:graphic>
      </p:graphicFrame>
      <p:sp>
        <p:nvSpPr>
          <p:cNvPr id="14442" name="Text Box 106"/>
          <p:cNvSpPr txBox="1">
            <a:spLocks noChangeArrowheads="1"/>
          </p:cNvSpPr>
          <p:nvPr/>
        </p:nvSpPr>
        <p:spPr bwMode="auto">
          <a:xfrm>
            <a:off x="5651500" y="4292600"/>
            <a:ext cx="17287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 adelanta 30</a:t>
            </a:r>
            <a:r>
              <a:rPr lang="es-EC" baseline="30000"/>
              <a:t>º</a:t>
            </a:r>
            <a:r>
              <a:rPr lang="es-EC"/>
              <a:t> a </a:t>
            </a:r>
          </a:p>
        </p:txBody>
      </p:sp>
      <p:graphicFrame>
        <p:nvGraphicFramePr>
          <p:cNvPr id="14443" name="Object 107"/>
          <p:cNvGraphicFramePr>
            <a:graphicFrameLocks noChangeAspect="1"/>
          </p:cNvGraphicFramePr>
          <p:nvPr/>
        </p:nvGraphicFramePr>
        <p:xfrm>
          <a:off x="5364163" y="4221163"/>
          <a:ext cx="401637" cy="401637"/>
        </p:xfrm>
        <a:graphic>
          <a:graphicData uri="http://schemas.openxmlformats.org/presentationml/2006/ole">
            <p:oleObj spid="_x0000_s14443" name="Ecuación" r:id="rId11" imgW="228600" imgH="228600" progId="Equation.3">
              <p:embed/>
            </p:oleObj>
          </a:graphicData>
        </a:graphic>
      </p:graphicFrame>
      <p:graphicFrame>
        <p:nvGraphicFramePr>
          <p:cNvPr id="14444" name="Object 108"/>
          <p:cNvGraphicFramePr>
            <a:graphicFrameLocks noChangeAspect="1"/>
          </p:cNvGraphicFramePr>
          <p:nvPr/>
        </p:nvGraphicFramePr>
        <p:xfrm>
          <a:off x="7380288" y="4221163"/>
          <a:ext cx="401637" cy="423862"/>
        </p:xfrm>
        <a:graphic>
          <a:graphicData uri="http://schemas.openxmlformats.org/presentationml/2006/ole">
            <p:oleObj spid="_x0000_s14444" name="Ecuación" r:id="rId12" imgW="228600" imgH="241200" progId="Equation.3">
              <p:embed/>
            </p:oleObj>
          </a:graphicData>
        </a:graphic>
      </p:graphicFrame>
      <p:sp>
        <p:nvSpPr>
          <p:cNvPr id="14447" name="Line 111"/>
          <p:cNvSpPr>
            <a:spLocks noChangeShapeType="1"/>
          </p:cNvSpPr>
          <p:nvPr/>
        </p:nvSpPr>
        <p:spPr bwMode="auto">
          <a:xfrm flipV="1">
            <a:off x="2195513" y="2781300"/>
            <a:ext cx="1584325" cy="7191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4451" name="Object 115"/>
          <p:cNvGraphicFramePr>
            <a:graphicFrameLocks noChangeAspect="1"/>
          </p:cNvGraphicFramePr>
          <p:nvPr/>
        </p:nvGraphicFramePr>
        <p:xfrm>
          <a:off x="3708400" y="2349500"/>
          <a:ext cx="504825" cy="419100"/>
        </p:xfrm>
        <a:graphic>
          <a:graphicData uri="http://schemas.openxmlformats.org/presentationml/2006/ole">
            <p:oleObj spid="_x0000_s14451" name="Ecuación" r:id="rId13" imgW="215640" imgH="241200" progId="Equation.3">
              <p:embed/>
            </p:oleObj>
          </a:graphicData>
        </a:graphic>
      </p:graphicFrame>
      <p:grpSp>
        <p:nvGrpSpPr>
          <p:cNvPr id="14452" name="Group 116"/>
          <p:cNvGrpSpPr>
            <a:grpSpLocks/>
          </p:cNvGrpSpPr>
          <p:nvPr/>
        </p:nvGrpSpPr>
        <p:grpSpPr bwMode="auto">
          <a:xfrm>
            <a:off x="2124075" y="3443288"/>
            <a:ext cx="385763" cy="2217737"/>
            <a:chOff x="1338" y="2169"/>
            <a:chExt cx="243" cy="1397"/>
          </a:xfrm>
        </p:grpSpPr>
        <p:sp>
          <p:nvSpPr>
            <p:cNvPr id="14453" name="Line 117"/>
            <p:cNvSpPr>
              <a:spLocks noChangeShapeType="1"/>
            </p:cNvSpPr>
            <p:nvPr/>
          </p:nvSpPr>
          <p:spPr bwMode="auto">
            <a:xfrm flipH="1">
              <a:off x="1391" y="2169"/>
              <a:ext cx="0" cy="1044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C"/>
            </a:p>
          </p:txBody>
        </p:sp>
        <p:graphicFrame>
          <p:nvGraphicFramePr>
            <p:cNvPr id="14454" name="Object 118"/>
            <p:cNvGraphicFramePr>
              <a:graphicFrameLocks noChangeAspect="1"/>
            </p:cNvGraphicFramePr>
            <p:nvPr/>
          </p:nvGraphicFramePr>
          <p:xfrm>
            <a:off x="1338" y="3294"/>
            <a:ext cx="243" cy="272"/>
          </p:xfrm>
          <a:graphic>
            <a:graphicData uri="http://schemas.openxmlformats.org/presentationml/2006/ole">
              <p:oleObj spid="_x0000_s14454" name="Ecuación" r:id="rId14" imgW="215640" imgH="241200" progId="Equation.3">
                <p:embed/>
              </p:oleObj>
            </a:graphicData>
          </a:graphic>
        </p:graphicFrame>
      </p:grpSp>
      <p:graphicFrame>
        <p:nvGraphicFramePr>
          <p:cNvPr id="14464" name="Object 128"/>
          <p:cNvGraphicFramePr>
            <a:graphicFrameLocks noChangeAspect="1"/>
          </p:cNvGraphicFramePr>
          <p:nvPr/>
        </p:nvGraphicFramePr>
        <p:xfrm>
          <a:off x="3276600" y="2997200"/>
          <a:ext cx="741363" cy="419100"/>
        </p:xfrm>
        <a:graphic>
          <a:graphicData uri="http://schemas.openxmlformats.org/presentationml/2006/ole">
            <p:oleObj spid="_x0000_s14464" name="Ecuación" r:id="rId15" imgW="317160" imgH="241200" progId="Equation.3">
              <p:embed/>
            </p:oleObj>
          </a:graphicData>
        </a:graphic>
      </p:graphicFrame>
      <p:graphicFrame>
        <p:nvGraphicFramePr>
          <p:cNvPr id="14469" name="Object 133"/>
          <p:cNvGraphicFramePr>
            <a:graphicFrameLocks noChangeAspect="1"/>
          </p:cNvGraphicFramePr>
          <p:nvPr/>
        </p:nvGraphicFramePr>
        <p:xfrm>
          <a:off x="1403350" y="4652963"/>
          <a:ext cx="741363" cy="419100"/>
        </p:xfrm>
        <a:graphic>
          <a:graphicData uri="http://schemas.openxmlformats.org/presentationml/2006/ole">
            <p:oleObj spid="_x0000_s14469" name="Ecuación" r:id="rId16" imgW="317160" imgH="241200" progId="Equation.3">
              <p:embed/>
            </p:oleObj>
          </a:graphicData>
        </a:graphic>
      </p:graphicFrame>
      <p:graphicFrame>
        <p:nvGraphicFramePr>
          <p:cNvPr id="14472" name="Object 136"/>
          <p:cNvGraphicFramePr>
            <a:graphicFrameLocks noChangeAspect="1"/>
          </p:cNvGraphicFramePr>
          <p:nvPr/>
        </p:nvGraphicFramePr>
        <p:xfrm>
          <a:off x="741363" y="2349500"/>
          <a:ext cx="771525" cy="419100"/>
        </p:xfrm>
        <a:graphic>
          <a:graphicData uri="http://schemas.openxmlformats.org/presentationml/2006/ole">
            <p:oleObj spid="_x0000_s14472" name="Ecuación" r:id="rId17" imgW="330120" imgH="241200" progId="Equation.3">
              <p:embed/>
            </p:oleObj>
          </a:graphicData>
        </a:graphic>
      </p:graphicFrame>
      <p:graphicFrame>
        <p:nvGraphicFramePr>
          <p:cNvPr id="14476" name="Object 140"/>
          <p:cNvGraphicFramePr>
            <a:graphicFrameLocks noChangeAspect="1"/>
          </p:cNvGraphicFramePr>
          <p:nvPr/>
        </p:nvGraphicFramePr>
        <p:xfrm>
          <a:off x="5003800" y="4941888"/>
          <a:ext cx="3168650" cy="533400"/>
        </p:xfrm>
        <a:graphic>
          <a:graphicData uri="http://schemas.openxmlformats.org/presentationml/2006/ole">
            <p:oleObj spid="_x0000_s14476" name="Ecuación" r:id="rId18" imgW="1155600" imgH="241200" progId="Equation.3">
              <p:embed/>
            </p:oleObj>
          </a:graphicData>
        </a:graphic>
      </p:graphicFrame>
      <p:graphicFrame>
        <p:nvGraphicFramePr>
          <p:cNvPr id="14477" name="Object 141"/>
          <p:cNvGraphicFramePr>
            <a:graphicFrameLocks noChangeAspect="1"/>
          </p:cNvGraphicFramePr>
          <p:nvPr/>
        </p:nvGraphicFramePr>
        <p:xfrm>
          <a:off x="5435600" y="5516563"/>
          <a:ext cx="401638" cy="423862"/>
        </p:xfrm>
        <a:graphic>
          <a:graphicData uri="http://schemas.openxmlformats.org/presentationml/2006/ole">
            <p:oleObj spid="_x0000_s14477" name="Ecuación" r:id="rId19" imgW="228600" imgH="241200" progId="Equation.3">
              <p:embed/>
            </p:oleObj>
          </a:graphicData>
        </a:graphic>
      </p:graphicFrame>
      <p:sp>
        <p:nvSpPr>
          <p:cNvPr id="14478" name="Text Box 142"/>
          <p:cNvSpPr txBox="1">
            <a:spLocks noChangeArrowheads="1"/>
          </p:cNvSpPr>
          <p:nvPr/>
        </p:nvSpPr>
        <p:spPr bwMode="auto">
          <a:xfrm>
            <a:off x="5867400" y="5589588"/>
            <a:ext cx="17287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 atrasa 30</a:t>
            </a:r>
            <a:r>
              <a:rPr lang="es-EC" baseline="30000"/>
              <a:t>º</a:t>
            </a:r>
            <a:r>
              <a:rPr lang="es-EC"/>
              <a:t> a </a:t>
            </a:r>
          </a:p>
        </p:txBody>
      </p:sp>
      <p:graphicFrame>
        <p:nvGraphicFramePr>
          <p:cNvPr id="14479" name="Object 143"/>
          <p:cNvGraphicFramePr>
            <a:graphicFrameLocks noChangeAspect="1"/>
          </p:cNvGraphicFramePr>
          <p:nvPr/>
        </p:nvGraphicFramePr>
        <p:xfrm>
          <a:off x="7308850" y="5516563"/>
          <a:ext cx="401638" cy="401637"/>
        </p:xfrm>
        <a:graphic>
          <a:graphicData uri="http://schemas.openxmlformats.org/presentationml/2006/ole">
            <p:oleObj spid="_x0000_s14479" name="Ecuación" r:id="rId20" imgW="228600" imgH="228600" progId="Equation.3">
              <p:embed/>
            </p:oleObj>
          </a:graphicData>
        </a:graphic>
      </p:graphicFrame>
      <p:sp>
        <p:nvSpPr>
          <p:cNvPr id="14480" name="Line 144"/>
          <p:cNvSpPr>
            <a:spLocks noChangeShapeType="1"/>
          </p:cNvSpPr>
          <p:nvPr/>
        </p:nvSpPr>
        <p:spPr bwMode="auto">
          <a:xfrm flipV="1">
            <a:off x="3059113" y="2852738"/>
            <a:ext cx="64928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4481" name="Line 145"/>
          <p:cNvSpPr>
            <a:spLocks noChangeShapeType="1"/>
          </p:cNvSpPr>
          <p:nvPr/>
        </p:nvSpPr>
        <p:spPr bwMode="auto">
          <a:xfrm>
            <a:off x="1547813" y="4221163"/>
            <a:ext cx="6477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4483" name="Line 147"/>
          <p:cNvSpPr>
            <a:spLocks noChangeShapeType="1"/>
          </p:cNvSpPr>
          <p:nvPr/>
        </p:nvSpPr>
        <p:spPr bwMode="auto">
          <a:xfrm flipH="1">
            <a:off x="971550" y="270827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4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4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4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4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14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14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4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4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4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4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14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4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4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4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4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4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4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4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14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4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4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4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4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4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4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4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4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4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4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4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4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4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4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4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2" dur="500"/>
                                        <p:tgtEl>
                                          <p:spTgt spid="14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04" grpId="0" animBg="1"/>
      <p:bldP spid="14340" grpId="0" animBg="1"/>
      <p:bldP spid="14341" grpId="0" animBg="1"/>
      <p:bldP spid="14361" grpId="0" animBg="1"/>
      <p:bldP spid="14360" grpId="0" animBg="1"/>
      <p:bldP spid="14367" grpId="0"/>
      <p:bldP spid="14369" grpId="0" uiExpand="1" build="p"/>
      <p:bldP spid="14403" grpId="0" animBg="1"/>
      <p:bldP spid="14442" grpId="0"/>
      <p:bldP spid="14447" grpId="0" animBg="1"/>
      <p:bldP spid="14478" grpId="0"/>
      <p:bldP spid="14480" grpId="0" animBg="1"/>
      <p:bldP spid="14481" grpId="0" animBg="1"/>
      <p:bldP spid="144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6" name="Line 4"/>
          <p:cNvSpPr>
            <a:spLocks noChangeShapeType="1"/>
          </p:cNvSpPr>
          <p:nvPr/>
        </p:nvSpPr>
        <p:spPr bwMode="auto">
          <a:xfrm flipV="1">
            <a:off x="3132138" y="4194175"/>
            <a:ext cx="3024187" cy="14398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72037" name="Line 5"/>
          <p:cNvSpPr>
            <a:spLocks noChangeShapeType="1"/>
          </p:cNvSpPr>
          <p:nvPr/>
        </p:nvSpPr>
        <p:spPr bwMode="auto">
          <a:xfrm>
            <a:off x="3130550" y="2781300"/>
            <a:ext cx="0" cy="28797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72038" name="Line 6"/>
          <p:cNvSpPr>
            <a:spLocks noChangeShapeType="1"/>
          </p:cNvSpPr>
          <p:nvPr/>
        </p:nvSpPr>
        <p:spPr bwMode="auto">
          <a:xfrm flipH="1" flipV="1">
            <a:off x="3130550" y="2781300"/>
            <a:ext cx="3024188" cy="14398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72039" name="Object 7"/>
          <p:cNvGraphicFramePr>
            <a:graphicFrameLocks noChangeAspect="1"/>
          </p:cNvGraphicFramePr>
          <p:nvPr/>
        </p:nvGraphicFramePr>
        <p:xfrm>
          <a:off x="4498975" y="5013325"/>
          <a:ext cx="576263" cy="477838"/>
        </p:xfrm>
        <a:graphic>
          <a:graphicData uri="http://schemas.openxmlformats.org/presentationml/2006/ole">
            <p:oleObj spid="_x0000_s172039" name="Ecuación" r:id="rId3" imgW="215640" imgH="241200" progId="Equation.3">
              <p:embed/>
            </p:oleObj>
          </a:graphicData>
        </a:graphic>
      </p:graphicFrame>
      <p:graphicFrame>
        <p:nvGraphicFramePr>
          <p:cNvPr id="172040" name="Object 8"/>
          <p:cNvGraphicFramePr>
            <a:graphicFrameLocks noChangeAspect="1"/>
          </p:cNvGraphicFramePr>
          <p:nvPr/>
        </p:nvGraphicFramePr>
        <p:xfrm>
          <a:off x="2482850" y="3932238"/>
          <a:ext cx="576263" cy="477837"/>
        </p:xfrm>
        <a:graphic>
          <a:graphicData uri="http://schemas.openxmlformats.org/presentationml/2006/ole">
            <p:oleObj spid="_x0000_s172040" name="Ecuación" r:id="rId4" imgW="215640" imgH="241200" progId="Equation.3">
              <p:embed/>
            </p:oleObj>
          </a:graphicData>
        </a:graphic>
      </p:graphicFrame>
      <p:graphicFrame>
        <p:nvGraphicFramePr>
          <p:cNvPr id="172041" name="Object 9"/>
          <p:cNvGraphicFramePr>
            <a:graphicFrameLocks noChangeAspect="1"/>
          </p:cNvGraphicFramePr>
          <p:nvPr/>
        </p:nvGraphicFramePr>
        <p:xfrm>
          <a:off x="4643438" y="3068638"/>
          <a:ext cx="576262" cy="477837"/>
        </p:xfrm>
        <a:graphic>
          <a:graphicData uri="http://schemas.openxmlformats.org/presentationml/2006/ole">
            <p:oleObj spid="_x0000_s172041" name="Ecuación" r:id="rId5" imgW="215640" imgH="241200" progId="Equation.3">
              <p:embed/>
            </p:oleObj>
          </a:graphicData>
        </a:graphic>
      </p:graphicFrame>
      <p:graphicFrame>
        <p:nvGraphicFramePr>
          <p:cNvPr id="172042" name="Object 10"/>
          <p:cNvGraphicFramePr>
            <a:graphicFrameLocks noChangeAspect="1"/>
          </p:cNvGraphicFramePr>
          <p:nvPr/>
        </p:nvGraphicFramePr>
        <p:xfrm>
          <a:off x="1476375" y="1484313"/>
          <a:ext cx="4968875" cy="647700"/>
        </p:xfrm>
        <a:graphic>
          <a:graphicData uri="http://schemas.openxmlformats.org/presentationml/2006/ole">
            <p:oleObj spid="_x0000_s172042" name="Ecuación" r:id="rId6" imgW="1091880" imgH="215640" progId="Equation.3">
              <p:embed/>
            </p:oleObj>
          </a:graphicData>
        </a:graphic>
      </p:graphicFrame>
      <p:sp>
        <p:nvSpPr>
          <p:cNvPr id="172043" name="Text Box 11"/>
          <p:cNvSpPr txBox="1">
            <a:spLocks noChangeArrowheads="1"/>
          </p:cNvSpPr>
          <p:nvPr/>
        </p:nvSpPr>
        <p:spPr bwMode="auto">
          <a:xfrm>
            <a:off x="1116013" y="765175"/>
            <a:ext cx="41036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Como es balanceado:</a:t>
            </a:r>
          </a:p>
        </p:txBody>
      </p:sp>
      <p:sp>
        <p:nvSpPr>
          <p:cNvPr id="172044" name="Text Box 12"/>
          <p:cNvSpPr txBox="1">
            <a:spLocks noChangeArrowheads="1"/>
          </p:cNvSpPr>
          <p:nvPr/>
        </p:nvSpPr>
        <p:spPr bwMode="auto">
          <a:xfrm>
            <a:off x="6084888" y="4005263"/>
            <a:ext cx="431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a</a:t>
            </a:r>
          </a:p>
        </p:txBody>
      </p:sp>
      <p:sp>
        <p:nvSpPr>
          <p:cNvPr id="172045" name="Text Box 13"/>
          <p:cNvSpPr txBox="1">
            <a:spLocks noChangeArrowheads="1"/>
          </p:cNvSpPr>
          <p:nvPr/>
        </p:nvSpPr>
        <p:spPr bwMode="auto">
          <a:xfrm>
            <a:off x="2843213" y="5516563"/>
            <a:ext cx="431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b</a:t>
            </a:r>
          </a:p>
        </p:txBody>
      </p:sp>
      <p:sp>
        <p:nvSpPr>
          <p:cNvPr id="172046" name="Text Box 14"/>
          <p:cNvSpPr txBox="1">
            <a:spLocks noChangeArrowheads="1"/>
          </p:cNvSpPr>
          <p:nvPr/>
        </p:nvSpPr>
        <p:spPr bwMode="auto">
          <a:xfrm>
            <a:off x="2916238" y="2492375"/>
            <a:ext cx="431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2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7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7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2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7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7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172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2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6" grpId="0" animBg="1"/>
      <p:bldP spid="172037" grpId="0" animBg="1"/>
      <p:bldP spid="172038" grpId="0" animBg="1"/>
      <p:bldP spid="172043" grpId="0"/>
      <p:bldP spid="172044" grpId="0"/>
      <p:bldP spid="172045" grpId="0"/>
      <p:bldP spid="1720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Line 2"/>
          <p:cNvSpPr>
            <a:spLocks noChangeShapeType="1"/>
          </p:cNvSpPr>
          <p:nvPr/>
        </p:nvSpPr>
        <p:spPr bwMode="auto">
          <a:xfrm>
            <a:off x="2195513" y="285273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02403" name="Line 3"/>
          <p:cNvSpPr>
            <a:spLocks noChangeShapeType="1"/>
          </p:cNvSpPr>
          <p:nvPr/>
        </p:nvSpPr>
        <p:spPr bwMode="auto">
          <a:xfrm>
            <a:off x="2208213" y="1341438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02404" name="Line 4"/>
          <p:cNvSpPr>
            <a:spLocks noChangeShapeType="1"/>
          </p:cNvSpPr>
          <p:nvPr/>
        </p:nvSpPr>
        <p:spPr bwMode="auto">
          <a:xfrm>
            <a:off x="742950" y="2852738"/>
            <a:ext cx="1465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02415" name="Line 15"/>
          <p:cNvSpPr>
            <a:spLocks noChangeShapeType="1"/>
          </p:cNvSpPr>
          <p:nvPr/>
        </p:nvSpPr>
        <p:spPr bwMode="auto">
          <a:xfrm>
            <a:off x="2209800" y="2852738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02443" name="Rectangle 43"/>
          <p:cNvSpPr>
            <a:spLocks noChangeArrowheads="1"/>
          </p:cNvSpPr>
          <p:nvPr/>
        </p:nvSpPr>
        <p:spPr bwMode="auto">
          <a:xfrm>
            <a:off x="3105150" y="404813"/>
            <a:ext cx="3490913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C" sz="2800" b="1"/>
              <a:t>Secuencia negativa</a:t>
            </a:r>
          </a:p>
        </p:txBody>
      </p:sp>
      <p:sp>
        <p:nvSpPr>
          <p:cNvPr id="102444" name="Rectangle 44"/>
          <p:cNvSpPr>
            <a:spLocks noChangeArrowheads="1"/>
          </p:cNvSpPr>
          <p:nvPr/>
        </p:nvSpPr>
        <p:spPr bwMode="auto">
          <a:xfrm>
            <a:off x="4140200" y="1052513"/>
            <a:ext cx="4537075" cy="337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C" sz="2400"/>
              <a:t>La secuencia negativa está relacionada con el sentido de rotación.</a:t>
            </a:r>
          </a:p>
          <a:p>
            <a:pPr algn="ctr"/>
            <a:endParaRPr lang="es-EC" sz="2400"/>
          </a:p>
          <a:p>
            <a:pPr algn="ctr"/>
            <a:r>
              <a:rPr lang="es-EC" sz="2400"/>
              <a:t>Debido a que no es fácil cambiar el sentido de rotación, la manera más sencilla de conseguirla es cambiar la secuencia de rotación</a:t>
            </a:r>
          </a:p>
        </p:txBody>
      </p:sp>
      <p:grpSp>
        <p:nvGrpSpPr>
          <p:cNvPr id="102445" name="Group 45"/>
          <p:cNvGrpSpPr>
            <a:grpSpLocks/>
          </p:cNvGrpSpPr>
          <p:nvPr/>
        </p:nvGrpSpPr>
        <p:grpSpPr bwMode="auto">
          <a:xfrm>
            <a:off x="5614988" y="4437063"/>
            <a:ext cx="3529012" cy="792162"/>
            <a:chOff x="703" y="3521"/>
            <a:chExt cx="2223" cy="499"/>
          </a:xfrm>
        </p:grpSpPr>
        <p:sp>
          <p:nvSpPr>
            <p:cNvPr id="102446" name="Rectangle 46"/>
            <p:cNvSpPr>
              <a:spLocks noChangeArrowheads="1"/>
            </p:cNvSpPr>
            <p:nvPr/>
          </p:nvSpPr>
          <p:spPr bwMode="auto">
            <a:xfrm>
              <a:off x="703" y="3521"/>
              <a:ext cx="2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EC" sz="2400"/>
                <a:t>cbacbacbacba</a:t>
              </a:r>
            </a:p>
          </p:txBody>
        </p:sp>
        <p:grpSp>
          <p:nvGrpSpPr>
            <p:cNvPr id="102447" name="Group 47"/>
            <p:cNvGrpSpPr>
              <a:grpSpLocks/>
            </p:cNvGrpSpPr>
            <p:nvPr/>
          </p:nvGrpSpPr>
          <p:grpSpPr bwMode="auto">
            <a:xfrm>
              <a:off x="1202" y="3716"/>
              <a:ext cx="1088" cy="304"/>
              <a:chOff x="3470" y="2008"/>
              <a:chExt cx="1088" cy="304"/>
            </a:xfrm>
          </p:grpSpPr>
          <p:sp>
            <p:nvSpPr>
              <p:cNvPr id="102448" name="AutoShape 48"/>
              <p:cNvSpPr>
                <a:spLocks/>
              </p:cNvSpPr>
              <p:nvPr/>
            </p:nvSpPr>
            <p:spPr bwMode="auto">
              <a:xfrm rot="16200000">
                <a:off x="3583" y="1956"/>
                <a:ext cx="46" cy="272"/>
              </a:xfrm>
              <a:prstGeom prst="leftBrace">
                <a:avLst>
                  <a:gd name="adj1" fmla="val 49275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102449" name="AutoShape 49"/>
              <p:cNvSpPr>
                <a:spLocks/>
              </p:cNvSpPr>
              <p:nvPr/>
            </p:nvSpPr>
            <p:spPr bwMode="auto">
              <a:xfrm rot="16200000">
                <a:off x="3991" y="1956"/>
                <a:ext cx="46" cy="272"/>
              </a:xfrm>
              <a:prstGeom prst="leftBrace">
                <a:avLst>
                  <a:gd name="adj1" fmla="val 49275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grpSp>
            <p:nvGrpSpPr>
              <p:cNvPr id="102450" name="Group 50"/>
              <p:cNvGrpSpPr>
                <a:grpSpLocks/>
              </p:cNvGrpSpPr>
              <p:nvPr/>
            </p:nvGrpSpPr>
            <p:grpSpPr bwMode="auto">
              <a:xfrm>
                <a:off x="3515" y="2008"/>
                <a:ext cx="1043" cy="288"/>
                <a:chOff x="3515" y="2024"/>
                <a:chExt cx="1043" cy="288"/>
              </a:xfrm>
            </p:grpSpPr>
            <p:sp>
              <p:nvSpPr>
                <p:cNvPr id="102451" name="AutoShape 51"/>
                <p:cNvSpPr>
                  <a:spLocks/>
                </p:cNvSpPr>
                <p:nvPr/>
              </p:nvSpPr>
              <p:spPr bwMode="auto">
                <a:xfrm rot="16200000">
                  <a:off x="4399" y="1956"/>
                  <a:ext cx="46" cy="272"/>
                </a:xfrm>
                <a:prstGeom prst="leftBrace">
                  <a:avLst>
                    <a:gd name="adj1" fmla="val 49275"/>
                    <a:gd name="adj2" fmla="val 50000"/>
                  </a:avLst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02452" name="Rectangle 52"/>
                <p:cNvSpPr>
                  <a:spLocks noChangeArrowheads="1"/>
                </p:cNvSpPr>
                <p:nvPr/>
              </p:nvSpPr>
              <p:spPr bwMode="auto">
                <a:xfrm>
                  <a:off x="3515" y="2024"/>
                  <a:ext cx="180" cy="28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s-EC" sz="2400"/>
                    <a:t>-</a:t>
                  </a:r>
                </a:p>
              </p:txBody>
            </p:sp>
            <p:sp>
              <p:nvSpPr>
                <p:cNvPr id="102453" name="Rectangle 53"/>
                <p:cNvSpPr>
                  <a:spLocks noChangeArrowheads="1"/>
                </p:cNvSpPr>
                <p:nvPr/>
              </p:nvSpPr>
              <p:spPr bwMode="auto">
                <a:xfrm>
                  <a:off x="3923" y="2024"/>
                  <a:ext cx="180" cy="28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s-EC" sz="2400"/>
                    <a:t>-</a:t>
                  </a:r>
                </a:p>
              </p:txBody>
            </p:sp>
          </p:grpSp>
          <p:sp>
            <p:nvSpPr>
              <p:cNvPr id="102454" name="Rectangle 54"/>
              <p:cNvSpPr>
                <a:spLocks noChangeArrowheads="1"/>
              </p:cNvSpPr>
              <p:nvPr/>
            </p:nvSpPr>
            <p:spPr bwMode="auto">
              <a:xfrm>
                <a:off x="4332" y="2024"/>
                <a:ext cx="180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s-EC" sz="2400"/>
                  <a:t>-</a:t>
                </a:r>
              </a:p>
            </p:txBody>
          </p:sp>
        </p:grpSp>
      </p:grpSp>
      <p:grpSp>
        <p:nvGrpSpPr>
          <p:cNvPr id="102455" name="Group 55"/>
          <p:cNvGrpSpPr>
            <a:grpSpLocks/>
          </p:cNvGrpSpPr>
          <p:nvPr/>
        </p:nvGrpSpPr>
        <p:grpSpPr bwMode="auto">
          <a:xfrm>
            <a:off x="6659563" y="5229225"/>
            <a:ext cx="1439862" cy="1295400"/>
            <a:chOff x="3651" y="2387"/>
            <a:chExt cx="907" cy="816"/>
          </a:xfrm>
        </p:grpSpPr>
        <p:grpSp>
          <p:nvGrpSpPr>
            <p:cNvPr id="102456" name="Group 56"/>
            <p:cNvGrpSpPr>
              <a:grpSpLocks/>
            </p:cNvGrpSpPr>
            <p:nvPr/>
          </p:nvGrpSpPr>
          <p:grpSpPr bwMode="auto">
            <a:xfrm>
              <a:off x="3778" y="2494"/>
              <a:ext cx="694" cy="649"/>
              <a:chOff x="1193" y="1632"/>
              <a:chExt cx="694" cy="649"/>
            </a:xfrm>
          </p:grpSpPr>
          <p:grpSp>
            <p:nvGrpSpPr>
              <p:cNvPr id="102457" name="Group 57"/>
              <p:cNvGrpSpPr>
                <a:grpSpLocks/>
              </p:cNvGrpSpPr>
              <p:nvPr/>
            </p:nvGrpSpPr>
            <p:grpSpPr bwMode="auto">
              <a:xfrm>
                <a:off x="1234" y="1632"/>
                <a:ext cx="612" cy="649"/>
                <a:chOff x="3515" y="2115"/>
                <a:chExt cx="680" cy="725"/>
              </a:xfrm>
            </p:grpSpPr>
            <p:sp>
              <p:nvSpPr>
                <p:cNvPr id="102458" name="AutoShape 58"/>
                <p:cNvSpPr>
                  <a:spLocks noChangeArrowheads="1"/>
                </p:cNvSpPr>
                <p:nvPr/>
              </p:nvSpPr>
              <p:spPr bwMode="auto">
                <a:xfrm>
                  <a:off x="3515" y="2115"/>
                  <a:ext cx="680" cy="725"/>
                </a:xfrm>
                <a:prstGeom prst="flowChar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02459" name="AutoShape 59"/>
                <p:cNvSpPr>
                  <a:spLocks noChangeArrowheads="1"/>
                </p:cNvSpPr>
                <p:nvPr/>
              </p:nvSpPr>
              <p:spPr bwMode="auto">
                <a:xfrm>
                  <a:off x="3515" y="2115"/>
                  <a:ext cx="680" cy="725"/>
                </a:xfrm>
                <a:prstGeom prst="flowChartSummingJunction">
                  <a:avLst/>
                </a:prstGeom>
                <a:solidFill>
                  <a:schemeClr val="bg1">
                    <a:alpha val="73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  <p:sp>
            <p:nvSpPr>
              <p:cNvPr id="102460" name="Oval 60"/>
              <p:cNvSpPr>
                <a:spLocks noChangeArrowheads="1"/>
              </p:cNvSpPr>
              <p:nvPr/>
            </p:nvSpPr>
            <p:spPr bwMode="auto">
              <a:xfrm>
                <a:off x="1274" y="1672"/>
                <a:ext cx="81" cy="82"/>
              </a:xfrm>
              <a:prstGeom prst="ellipse">
                <a:avLst/>
              </a:prstGeom>
              <a:solidFill>
                <a:srgbClr val="FF0000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102461" name="Oval 61"/>
              <p:cNvSpPr>
                <a:spLocks noChangeArrowheads="1"/>
              </p:cNvSpPr>
              <p:nvPr/>
            </p:nvSpPr>
            <p:spPr bwMode="auto">
              <a:xfrm>
                <a:off x="1274" y="2160"/>
                <a:ext cx="81" cy="82"/>
              </a:xfrm>
              <a:prstGeom prst="ellipse">
                <a:avLst/>
              </a:prstGeom>
              <a:solidFill>
                <a:srgbClr val="0000FF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102462" name="Oval 62"/>
              <p:cNvSpPr>
                <a:spLocks noChangeArrowheads="1"/>
              </p:cNvSpPr>
              <p:nvPr/>
            </p:nvSpPr>
            <p:spPr bwMode="auto">
              <a:xfrm>
                <a:off x="1723" y="1672"/>
                <a:ext cx="81" cy="82"/>
              </a:xfrm>
              <a:prstGeom prst="ellipse">
                <a:avLst/>
              </a:prstGeom>
              <a:solidFill>
                <a:srgbClr val="0000FF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102463" name="Oval 63"/>
              <p:cNvSpPr>
                <a:spLocks noChangeArrowheads="1"/>
              </p:cNvSpPr>
              <p:nvPr/>
            </p:nvSpPr>
            <p:spPr bwMode="auto">
              <a:xfrm>
                <a:off x="1723" y="2160"/>
                <a:ext cx="81" cy="82"/>
              </a:xfrm>
              <a:prstGeom prst="ellipse">
                <a:avLst/>
              </a:prstGeom>
              <a:solidFill>
                <a:srgbClr val="FF0000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102464" name="Oval 64"/>
              <p:cNvSpPr>
                <a:spLocks noChangeArrowheads="1"/>
              </p:cNvSpPr>
              <p:nvPr/>
            </p:nvSpPr>
            <p:spPr bwMode="auto">
              <a:xfrm>
                <a:off x="1193" y="1916"/>
                <a:ext cx="81" cy="81"/>
              </a:xfrm>
              <a:prstGeom prst="ellipse">
                <a:avLst/>
              </a:prstGeom>
              <a:solidFill>
                <a:srgbClr val="00FF00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C">
                  <a:solidFill>
                    <a:srgbClr val="66FF66"/>
                  </a:solidFill>
                </a:endParaRPr>
              </a:p>
            </p:txBody>
          </p:sp>
          <p:sp>
            <p:nvSpPr>
              <p:cNvPr id="102465" name="Oval 65"/>
              <p:cNvSpPr>
                <a:spLocks noChangeArrowheads="1"/>
              </p:cNvSpPr>
              <p:nvPr/>
            </p:nvSpPr>
            <p:spPr bwMode="auto">
              <a:xfrm>
                <a:off x="1806" y="1916"/>
                <a:ext cx="81" cy="81"/>
              </a:xfrm>
              <a:prstGeom prst="ellipse">
                <a:avLst/>
              </a:prstGeom>
              <a:solidFill>
                <a:srgbClr val="00FF00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</p:grpSp>
        <p:sp>
          <p:nvSpPr>
            <p:cNvPr id="102466" name="WordArt 66"/>
            <p:cNvSpPr>
              <a:spLocks noChangeArrowheads="1" noChangeShapeType="1" noTextEdit="1"/>
            </p:cNvSpPr>
            <p:nvPr/>
          </p:nvSpPr>
          <p:spPr bwMode="auto">
            <a:xfrm>
              <a:off x="4512" y="2750"/>
              <a:ext cx="46" cy="9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FF00"/>
                  </a:solidFill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102467" name="WordArt 67"/>
            <p:cNvSpPr>
              <a:spLocks noChangeArrowheads="1" noChangeShapeType="1" noTextEdit="1"/>
            </p:cNvSpPr>
            <p:nvPr/>
          </p:nvSpPr>
          <p:spPr bwMode="auto">
            <a:xfrm>
              <a:off x="3651" y="2750"/>
              <a:ext cx="91" cy="1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a'</a:t>
              </a:r>
            </a:p>
          </p:txBody>
        </p:sp>
        <p:sp>
          <p:nvSpPr>
            <p:cNvPr id="102468" name="WordArt 68"/>
            <p:cNvSpPr>
              <a:spLocks noChangeArrowheads="1" noChangeShapeType="1" noTextEdit="1"/>
            </p:cNvSpPr>
            <p:nvPr/>
          </p:nvSpPr>
          <p:spPr bwMode="auto">
            <a:xfrm>
              <a:off x="3787" y="2387"/>
              <a:ext cx="45" cy="1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102469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4422" y="3067"/>
              <a:ext cx="91" cy="9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b'</a:t>
              </a:r>
            </a:p>
          </p:txBody>
        </p:sp>
        <p:sp>
          <p:nvSpPr>
            <p:cNvPr id="102470" name="WordArt 70"/>
            <p:cNvSpPr>
              <a:spLocks noChangeArrowheads="1" noChangeShapeType="1" noTextEdit="1"/>
            </p:cNvSpPr>
            <p:nvPr/>
          </p:nvSpPr>
          <p:spPr bwMode="auto">
            <a:xfrm>
              <a:off x="3787" y="3113"/>
              <a:ext cx="91" cy="9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c</a:t>
              </a:r>
            </a:p>
          </p:txBody>
        </p:sp>
        <p:sp>
          <p:nvSpPr>
            <p:cNvPr id="102471" name="WordArt 71"/>
            <p:cNvSpPr>
              <a:spLocks noChangeArrowheads="1" noChangeShapeType="1" noTextEdit="1"/>
            </p:cNvSpPr>
            <p:nvPr/>
          </p:nvSpPr>
          <p:spPr bwMode="auto">
            <a:xfrm>
              <a:off x="4422" y="2387"/>
              <a:ext cx="90" cy="1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c'</a:t>
              </a:r>
            </a:p>
          </p:txBody>
        </p:sp>
      </p:grpSp>
      <p:graphicFrame>
        <p:nvGraphicFramePr>
          <p:cNvPr id="102472" name="Object 72"/>
          <p:cNvGraphicFramePr>
            <a:graphicFrameLocks noChangeAspect="1"/>
          </p:cNvGraphicFramePr>
          <p:nvPr/>
        </p:nvGraphicFramePr>
        <p:xfrm>
          <a:off x="539750" y="4508500"/>
          <a:ext cx="2700338" cy="533400"/>
        </p:xfrm>
        <a:graphic>
          <a:graphicData uri="http://schemas.openxmlformats.org/presentationml/2006/ole">
            <p:oleObj spid="_x0000_s102472" name="Ecuación" r:id="rId4" imgW="1180800" imgH="241200" progId="Equation.3">
              <p:embed/>
            </p:oleObj>
          </a:graphicData>
        </a:graphic>
      </p:graphicFrame>
      <p:grpSp>
        <p:nvGrpSpPr>
          <p:cNvPr id="102473" name="Group 73"/>
          <p:cNvGrpSpPr>
            <a:grpSpLocks/>
          </p:cNvGrpSpPr>
          <p:nvPr/>
        </p:nvGrpSpPr>
        <p:grpSpPr bwMode="auto">
          <a:xfrm>
            <a:off x="755650" y="5013325"/>
            <a:ext cx="2284413" cy="495300"/>
            <a:chOff x="657" y="3702"/>
            <a:chExt cx="1439" cy="312"/>
          </a:xfrm>
        </p:grpSpPr>
        <p:sp>
          <p:nvSpPr>
            <p:cNvPr id="102474" name="Text Box 74"/>
            <p:cNvSpPr txBox="1">
              <a:spLocks noChangeArrowheads="1"/>
            </p:cNvSpPr>
            <p:nvPr/>
          </p:nvSpPr>
          <p:spPr bwMode="auto">
            <a:xfrm>
              <a:off x="845" y="3783"/>
              <a:ext cx="1089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C"/>
                <a:t> atrasa 30</a:t>
              </a:r>
              <a:r>
                <a:rPr lang="es-EC" baseline="30000"/>
                <a:t>º</a:t>
              </a:r>
              <a:r>
                <a:rPr lang="es-EC"/>
                <a:t> a </a:t>
              </a:r>
            </a:p>
          </p:txBody>
        </p:sp>
        <p:graphicFrame>
          <p:nvGraphicFramePr>
            <p:cNvPr id="102475" name="Object 75"/>
            <p:cNvGraphicFramePr>
              <a:graphicFrameLocks noChangeAspect="1"/>
            </p:cNvGraphicFramePr>
            <p:nvPr/>
          </p:nvGraphicFramePr>
          <p:xfrm>
            <a:off x="657" y="3716"/>
            <a:ext cx="253" cy="253"/>
          </p:xfrm>
          <a:graphic>
            <a:graphicData uri="http://schemas.openxmlformats.org/presentationml/2006/ole">
              <p:oleObj spid="_x0000_s102475" name="Ecuación" r:id="rId5" imgW="228600" imgH="228600" progId="Equation.3">
                <p:embed/>
              </p:oleObj>
            </a:graphicData>
          </a:graphic>
        </p:graphicFrame>
        <p:graphicFrame>
          <p:nvGraphicFramePr>
            <p:cNvPr id="102476" name="Object 76"/>
            <p:cNvGraphicFramePr>
              <a:graphicFrameLocks noChangeAspect="1"/>
            </p:cNvGraphicFramePr>
            <p:nvPr/>
          </p:nvGraphicFramePr>
          <p:xfrm>
            <a:off x="1843" y="3702"/>
            <a:ext cx="253" cy="267"/>
          </p:xfrm>
          <a:graphic>
            <a:graphicData uri="http://schemas.openxmlformats.org/presentationml/2006/ole">
              <p:oleObj spid="_x0000_s102476" name="Ecuación" r:id="rId6" imgW="228600" imgH="241200" progId="Equation.3">
                <p:embed/>
              </p:oleObj>
            </a:graphicData>
          </a:graphic>
        </p:graphicFrame>
      </p:grpSp>
      <p:sp>
        <p:nvSpPr>
          <p:cNvPr id="102477" name="Line 77"/>
          <p:cNvSpPr>
            <a:spLocks noChangeShapeType="1"/>
          </p:cNvSpPr>
          <p:nvPr/>
        </p:nvSpPr>
        <p:spPr bwMode="auto">
          <a:xfrm>
            <a:off x="2195513" y="2852738"/>
            <a:ext cx="108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02478" name="Object 78"/>
          <p:cNvGraphicFramePr>
            <a:graphicFrameLocks noChangeAspect="1"/>
          </p:cNvGraphicFramePr>
          <p:nvPr/>
        </p:nvGraphicFramePr>
        <p:xfrm>
          <a:off x="3203575" y="2708275"/>
          <a:ext cx="411163" cy="388938"/>
        </p:xfrm>
        <a:graphic>
          <a:graphicData uri="http://schemas.openxmlformats.org/presentationml/2006/ole">
            <p:oleObj spid="_x0000_s102478" name="Ecuación" r:id="rId7" imgW="228600" imgH="215640" progId="Equation.3">
              <p:embed/>
            </p:oleObj>
          </a:graphicData>
        </a:graphic>
      </p:graphicFrame>
      <p:sp>
        <p:nvSpPr>
          <p:cNvPr id="102481" name="Line 81"/>
          <p:cNvSpPr>
            <a:spLocks noChangeShapeType="1"/>
          </p:cNvSpPr>
          <p:nvPr/>
        </p:nvSpPr>
        <p:spPr bwMode="auto">
          <a:xfrm>
            <a:off x="2195513" y="2852738"/>
            <a:ext cx="1655762" cy="9366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02482" name="Arc 82"/>
          <p:cNvSpPr>
            <a:spLocks/>
          </p:cNvSpPr>
          <p:nvPr/>
        </p:nvSpPr>
        <p:spPr bwMode="auto">
          <a:xfrm>
            <a:off x="2771775" y="2852738"/>
            <a:ext cx="71438" cy="3603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02485" name="Object 85"/>
          <p:cNvGraphicFramePr>
            <a:graphicFrameLocks noChangeAspect="1"/>
          </p:cNvGraphicFramePr>
          <p:nvPr/>
        </p:nvGraphicFramePr>
        <p:xfrm>
          <a:off x="3708400" y="3789363"/>
          <a:ext cx="414338" cy="388937"/>
        </p:xfrm>
        <a:graphic>
          <a:graphicData uri="http://schemas.openxmlformats.org/presentationml/2006/ole">
            <p:oleObj spid="_x0000_s102485" name="Ecuación" r:id="rId8" imgW="228600" imgH="215640" progId="Equation.3">
              <p:embed/>
            </p:oleObj>
          </a:graphicData>
        </a:graphic>
      </p:graphicFrame>
      <p:sp>
        <p:nvSpPr>
          <p:cNvPr id="102491" name="Line 91"/>
          <p:cNvSpPr>
            <a:spLocks noChangeShapeType="1"/>
          </p:cNvSpPr>
          <p:nvPr/>
        </p:nvSpPr>
        <p:spPr bwMode="auto">
          <a:xfrm flipH="1" flipV="1">
            <a:off x="1763713" y="1773238"/>
            <a:ext cx="43180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02493" name="Object 93"/>
          <p:cNvGraphicFramePr>
            <a:graphicFrameLocks noChangeAspect="1"/>
          </p:cNvGraphicFramePr>
          <p:nvPr/>
        </p:nvGraphicFramePr>
        <p:xfrm>
          <a:off x="1258888" y="1628775"/>
          <a:ext cx="404812" cy="384175"/>
        </p:xfrm>
        <a:graphic>
          <a:graphicData uri="http://schemas.openxmlformats.org/presentationml/2006/ole">
            <p:oleObj spid="_x0000_s102493" name="Ecuación" r:id="rId9" imgW="228600" imgH="215640" progId="Equation.3">
              <p:embed/>
            </p:oleObj>
          </a:graphicData>
        </a:graphic>
      </p:graphicFrame>
      <p:graphicFrame>
        <p:nvGraphicFramePr>
          <p:cNvPr id="102494" name="Object 94"/>
          <p:cNvGraphicFramePr>
            <a:graphicFrameLocks noChangeAspect="1"/>
          </p:cNvGraphicFramePr>
          <p:nvPr/>
        </p:nvGraphicFramePr>
        <p:xfrm>
          <a:off x="2195513" y="908050"/>
          <a:ext cx="412750" cy="392113"/>
        </p:xfrm>
        <a:graphic>
          <a:graphicData uri="http://schemas.openxmlformats.org/presentationml/2006/ole">
            <p:oleObj spid="_x0000_s102494" name="Ecuación" r:id="rId10" imgW="228600" imgH="215640" progId="Equation.3">
              <p:embed/>
            </p:oleObj>
          </a:graphicData>
        </a:graphic>
      </p:graphicFrame>
      <p:graphicFrame>
        <p:nvGraphicFramePr>
          <p:cNvPr id="102501" name="Object 101"/>
          <p:cNvGraphicFramePr>
            <a:graphicFrameLocks noChangeAspect="1"/>
          </p:cNvGraphicFramePr>
          <p:nvPr/>
        </p:nvGraphicFramePr>
        <p:xfrm>
          <a:off x="2411413" y="2852738"/>
          <a:ext cx="358775" cy="250825"/>
        </p:xfrm>
        <a:graphic>
          <a:graphicData uri="http://schemas.openxmlformats.org/presentationml/2006/ole">
            <p:oleObj spid="_x0000_s102501" name="Ecuación" r:id="rId11" imgW="253800" imgH="177480" progId="Equation.3">
              <p:embed/>
            </p:oleObj>
          </a:graphicData>
        </a:graphic>
      </p:graphicFrame>
      <p:graphicFrame>
        <p:nvGraphicFramePr>
          <p:cNvPr id="102503" name="Object 103"/>
          <p:cNvGraphicFramePr>
            <a:graphicFrameLocks noChangeAspect="1"/>
          </p:cNvGraphicFramePr>
          <p:nvPr/>
        </p:nvGraphicFramePr>
        <p:xfrm>
          <a:off x="1547813" y="3933825"/>
          <a:ext cx="431800" cy="409575"/>
        </p:xfrm>
        <a:graphic>
          <a:graphicData uri="http://schemas.openxmlformats.org/presentationml/2006/ole">
            <p:oleObj spid="_x0000_s102503" name="Ecuación" r:id="rId12" imgW="228600" imgH="215640" progId="Equation.3">
              <p:embed/>
            </p:oleObj>
          </a:graphicData>
        </a:graphic>
      </p:graphicFrame>
      <p:graphicFrame>
        <p:nvGraphicFramePr>
          <p:cNvPr id="102510" name="Object 110"/>
          <p:cNvGraphicFramePr>
            <a:graphicFrameLocks noChangeAspect="1"/>
          </p:cNvGraphicFramePr>
          <p:nvPr/>
        </p:nvGraphicFramePr>
        <p:xfrm>
          <a:off x="1908175" y="2060575"/>
          <a:ext cx="358775" cy="250825"/>
        </p:xfrm>
        <a:graphic>
          <a:graphicData uri="http://schemas.openxmlformats.org/presentationml/2006/ole">
            <p:oleObj spid="_x0000_s102510" name="Ecuación" r:id="rId13" imgW="253800" imgH="177480" progId="Equation.3">
              <p:embed/>
            </p:oleObj>
          </a:graphicData>
        </a:graphic>
      </p:graphicFrame>
      <p:sp>
        <p:nvSpPr>
          <p:cNvPr id="102512" name="Arc 112"/>
          <p:cNvSpPr>
            <a:spLocks/>
          </p:cNvSpPr>
          <p:nvPr/>
        </p:nvSpPr>
        <p:spPr bwMode="auto">
          <a:xfrm flipH="1">
            <a:off x="1908175" y="1989138"/>
            <a:ext cx="287338" cy="1444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02513" name="Line 113"/>
          <p:cNvSpPr>
            <a:spLocks noChangeShapeType="1"/>
          </p:cNvSpPr>
          <p:nvPr/>
        </p:nvSpPr>
        <p:spPr bwMode="auto">
          <a:xfrm flipH="1">
            <a:off x="539750" y="2852738"/>
            <a:ext cx="1655763" cy="863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02514" name="Line 114"/>
          <p:cNvSpPr>
            <a:spLocks noChangeShapeType="1"/>
          </p:cNvSpPr>
          <p:nvPr/>
        </p:nvSpPr>
        <p:spPr bwMode="auto">
          <a:xfrm flipH="1">
            <a:off x="1692275" y="2781300"/>
            <a:ext cx="503238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02515" name="Object 115"/>
          <p:cNvGraphicFramePr>
            <a:graphicFrameLocks noChangeAspect="1"/>
          </p:cNvGraphicFramePr>
          <p:nvPr/>
        </p:nvGraphicFramePr>
        <p:xfrm>
          <a:off x="179388" y="3429000"/>
          <a:ext cx="412750" cy="388938"/>
        </p:xfrm>
        <a:graphic>
          <a:graphicData uri="http://schemas.openxmlformats.org/presentationml/2006/ole">
            <p:oleObj spid="_x0000_s102515" name="Ecuación" r:id="rId14" imgW="228600" imgH="215640" progId="Equation.3">
              <p:embed/>
            </p:oleObj>
          </a:graphicData>
        </a:graphic>
      </p:graphicFrame>
      <p:sp>
        <p:nvSpPr>
          <p:cNvPr id="102517" name="Line 117"/>
          <p:cNvSpPr>
            <a:spLocks noChangeShapeType="1"/>
          </p:cNvSpPr>
          <p:nvPr/>
        </p:nvSpPr>
        <p:spPr bwMode="auto">
          <a:xfrm>
            <a:off x="0" y="37893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02518" name="Line 118"/>
          <p:cNvSpPr>
            <a:spLocks noChangeShapeType="1"/>
          </p:cNvSpPr>
          <p:nvPr/>
        </p:nvSpPr>
        <p:spPr bwMode="auto">
          <a:xfrm>
            <a:off x="0" y="37893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02520" name="Arc 120"/>
          <p:cNvSpPr>
            <a:spLocks/>
          </p:cNvSpPr>
          <p:nvPr/>
        </p:nvSpPr>
        <p:spPr bwMode="auto">
          <a:xfrm flipH="1" flipV="1">
            <a:off x="1692275" y="3141663"/>
            <a:ext cx="215900" cy="2873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02521" name="Object 121"/>
          <p:cNvGraphicFramePr>
            <a:graphicFrameLocks noChangeAspect="1"/>
          </p:cNvGraphicFramePr>
          <p:nvPr/>
        </p:nvGraphicFramePr>
        <p:xfrm>
          <a:off x="1692275" y="3068638"/>
          <a:ext cx="358775" cy="250825"/>
        </p:xfrm>
        <a:graphic>
          <a:graphicData uri="http://schemas.openxmlformats.org/presentationml/2006/ole">
            <p:oleObj spid="_x0000_s102521" name="Ecuación" r:id="rId15" imgW="253800" imgH="177480" progId="Equation.3">
              <p:embed/>
            </p:oleObj>
          </a:graphicData>
        </a:graphic>
      </p:graphicFrame>
      <p:sp>
        <p:nvSpPr>
          <p:cNvPr id="102524" name="Arc 124"/>
          <p:cNvSpPr>
            <a:spLocks/>
          </p:cNvSpPr>
          <p:nvPr/>
        </p:nvSpPr>
        <p:spPr bwMode="auto">
          <a:xfrm>
            <a:off x="1908175" y="2060575"/>
            <a:ext cx="935038" cy="79216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66FF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02525" name="Arc 125"/>
          <p:cNvSpPr>
            <a:spLocks/>
          </p:cNvSpPr>
          <p:nvPr/>
        </p:nvSpPr>
        <p:spPr bwMode="auto">
          <a:xfrm flipV="1">
            <a:off x="1908175" y="2852738"/>
            <a:ext cx="1079500" cy="5762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66FF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sp>
        <p:nvSpPr>
          <p:cNvPr id="102527" name="Line 127"/>
          <p:cNvSpPr>
            <a:spLocks noChangeShapeType="1"/>
          </p:cNvSpPr>
          <p:nvPr/>
        </p:nvSpPr>
        <p:spPr bwMode="auto">
          <a:xfrm>
            <a:off x="1908175" y="20605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02529" name="Object 129"/>
          <p:cNvGraphicFramePr>
            <a:graphicFrameLocks noChangeAspect="1"/>
          </p:cNvGraphicFramePr>
          <p:nvPr/>
        </p:nvGraphicFramePr>
        <p:xfrm>
          <a:off x="2339975" y="3357563"/>
          <a:ext cx="590550" cy="250825"/>
        </p:xfrm>
        <a:graphic>
          <a:graphicData uri="http://schemas.openxmlformats.org/presentationml/2006/ole">
            <p:oleObj spid="_x0000_s102529" name="Ecuación" r:id="rId16" imgW="419040" imgH="177480" progId="Equation.3">
              <p:embed/>
            </p:oleObj>
          </a:graphicData>
        </a:graphic>
      </p:graphicFrame>
      <p:graphicFrame>
        <p:nvGraphicFramePr>
          <p:cNvPr id="102530" name="Object 130"/>
          <p:cNvGraphicFramePr>
            <a:graphicFrameLocks noChangeAspect="1"/>
          </p:cNvGraphicFramePr>
          <p:nvPr/>
        </p:nvGraphicFramePr>
        <p:xfrm>
          <a:off x="2555875" y="2133600"/>
          <a:ext cx="446088" cy="250825"/>
        </p:xfrm>
        <a:graphic>
          <a:graphicData uri="http://schemas.openxmlformats.org/presentationml/2006/ole">
            <p:oleObj spid="_x0000_s102530" name="Ecuación" r:id="rId17" imgW="317160" imgH="177480" progId="Equation.3">
              <p:embed/>
            </p:oleObj>
          </a:graphicData>
        </a:graphic>
      </p:graphicFrame>
      <p:grpSp>
        <p:nvGrpSpPr>
          <p:cNvPr id="102531" name="Group 131"/>
          <p:cNvGrpSpPr>
            <a:grpSpLocks/>
          </p:cNvGrpSpPr>
          <p:nvPr/>
        </p:nvGrpSpPr>
        <p:grpSpPr bwMode="auto">
          <a:xfrm>
            <a:off x="4356100" y="5373688"/>
            <a:ext cx="1439863" cy="1223962"/>
            <a:chOff x="1066" y="1616"/>
            <a:chExt cx="907" cy="771"/>
          </a:xfrm>
        </p:grpSpPr>
        <p:grpSp>
          <p:nvGrpSpPr>
            <p:cNvPr id="102532" name="Group 132"/>
            <p:cNvGrpSpPr>
              <a:grpSpLocks/>
            </p:cNvGrpSpPr>
            <p:nvPr/>
          </p:nvGrpSpPr>
          <p:grpSpPr bwMode="auto">
            <a:xfrm>
              <a:off x="1193" y="1632"/>
              <a:ext cx="694" cy="649"/>
              <a:chOff x="1193" y="1632"/>
              <a:chExt cx="694" cy="649"/>
            </a:xfrm>
          </p:grpSpPr>
          <p:grpSp>
            <p:nvGrpSpPr>
              <p:cNvPr id="102533" name="Group 133"/>
              <p:cNvGrpSpPr>
                <a:grpSpLocks/>
              </p:cNvGrpSpPr>
              <p:nvPr/>
            </p:nvGrpSpPr>
            <p:grpSpPr bwMode="auto">
              <a:xfrm>
                <a:off x="1234" y="1632"/>
                <a:ext cx="612" cy="649"/>
                <a:chOff x="3515" y="2115"/>
                <a:chExt cx="680" cy="725"/>
              </a:xfrm>
            </p:grpSpPr>
            <p:sp>
              <p:nvSpPr>
                <p:cNvPr id="102534" name="AutoShape 134"/>
                <p:cNvSpPr>
                  <a:spLocks noChangeArrowheads="1"/>
                </p:cNvSpPr>
                <p:nvPr/>
              </p:nvSpPr>
              <p:spPr bwMode="auto">
                <a:xfrm>
                  <a:off x="3515" y="2115"/>
                  <a:ext cx="680" cy="725"/>
                </a:xfrm>
                <a:prstGeom prst="flowChar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  <p:sp>
              <p:nvSpPr>
                <p:cNvPr id="102535" name="AutoShape 135"/>
                <p:cNvSpPr>
                  <a:spLocks noChangeArrowheads="1"/>
                </p:cNvSpPr>
                <p:nvPr/>
              </p:nvSpPr>
              <p:spPr bwMode="auto">
                <a:xfrm>
                  <a:off x="3515" y="2115"/>
                  <a:ext cx="680" cy="725"/>
                </a:xfrm>
                <a:prstGeom prst="flowChartSummingJunction">
                  <a:avLst/>
                </a:prstGeom>
                <a:solidFill>
                  <a:schemeClr val="bg1">
                    <a:alpha val="73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C"/>
                </a:p>
              </p:txBody>
            </p:sp>
          </p:grpSp>
          <p:sp>
            <p:nvSpPr>
              <p:cNvPr id="102536" name="Oval 136"/>
              <p:cNvSpPr>
                <a:spLocks noChangeArrowheads="1"/>
              </p:cNvSpPr>
              <p:nvPr/>
            </p:nvSpPr>
            <p:spPr bwMode="auto">
              <a:xfrm>
                <a:off x="1274" y="1672"/>
                <a:ext cx="81" cy="82"/>
              </a:xfrm>
              <a:prstGeom prst="ellipse">
                <a:avLst/>
              </a:prstGeom>
              <a:solidFill>
                <a:srgbClr val="0000FF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102537" name="Oval 137"/>
              <p:cNvSpPr>
                <a:spLocks noChangeArrowheads="1"/>
              </p:cNvSpPr>
              <p:nvPr/>
            </p:nvSpPr>
            <p:spPr bwMode="auto">
              <a:xfrm>
                <a:off x="1274" y="2160"/>
                <a:ext cx="81" cy="82"/>
              </a:xfrm>
              <a:prstGeom prst="ellipse">
                <a:avLst/>
              </a:prstGeom>
              <a:solidFill>
                <a:srgbClr val="FF0000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102538" name="Oval 138"/>
              <p:cNvSpPr>
                <a:spLocks noChangeArrowheads="1"/>
              </p:cNvSpPr>
              <p:nvPr/>
            </p:nvSpPr>
            <p:spPr bwMode="auto">
              <a:xfrm>
                <a:off x="1723" y="1672"/>
                <a:ext cx="81" cy="82"/>
              </a:xfrm>
              <a:prstGeom prst="ellipse">
                <a:avLst/>
              </a:prstGeom>
              <a:solidFill>
                <a:srgbClr val="FF0000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102539" name="Oval 139"/>
              <p:cNvSpPr>
                <a:spLocks noChangeArrowheads="1"/>
              </p:cNvSpPr>
              <p:nvPr/>
            </p:nvSpPr>
            <p:spPr bwMode="auto">
              <a:xfrm>
                <a:off x="1723" y="2160"/>
                <a:ext cx="81" cy="82"/>
              </a:xfrm>
              <a:prstGeom prst="ellipse">
                <a:avLst/>
              </a:prstGeom>
              <a:solidFill>
                <a:srgbClr val="0000FF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102540" name="Oval 140"/>
              <p:cNvSpPr>
                <a:spLocks noChangeArrowheads="1"/>
              </p:cNvSpPr>
              <p:nvPr/>
            </p:nvSpPr>
            <p:spPr bwMode="auto">
              <a:xfrm>
                <a:off x="1193" y="1916"/>
                <a:ext cx="81" cy="81"/>
              </a:xfrm>
              <a:prstGeom prst="ellipse">
                <a:avLst/>
              </a:prstGeom>
              <a:solidFill>
                <a:srgbClr val="00FF00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EC">
                  <a:solidFill>
                    <a:srgbClr val="66FF66"/>
                  </a:solidFill>
                </a:endParaRPr>
              </a:p>
            </p:txBody>
          </p:sp>
          <p:sp>
            <p:nvSpPr>
              <p:cNvPr id="102541" name="Oval 141"/>
              <p:cNvSpPr>
                <a:spLocks noChangeArrowheads="1"/>
              </p:cNvSpPr>
              <p:nvPr/>
            </p:nvSpPr>
            <p:spPr bwMode="auto">
              <a:xfrm>
                <a:off x="1806" y="1916"/>
                <a:ext cx="81" cy="81"/>
              </a:xfrm>
              <a:prstGeom prst="ellipse">
                <a:avLst/>
              </a:prstGeom>
              <a:solidFill>
                <a:srgbClr val="00FF00">
                  <a:alpha val="83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C"/>
              </a:p>
            </p:txBody>
          </p:sp>
        </p:grpSp>
        <p:sp>
          <p:nvSpPr>
            <p:cNvPr id="102542" name="WordArt 142"/>
            <p:cNvSpPr>
              <a:spLocks noChangeArrowheads="1" noChangeShapeType="1" noTextEdit="1"/>
            </p:cNvSpPr>
            <p:nvPr/>
          </p:nvSpPr>
          <p:spPr bwMode="auto">
            <a:xfrm>
              <a:off x="1927" y="1888"/>
              <a:ext cx="46" cy="9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FF00"/>
                  </a:solidFill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102543" name="WordArt 143"/>
            <p:cNvSpPr>
              <a:spLocks noChangeArrowheads="1" noChangeShapeType="1" noTextEdit="1"/>
            </p:cNvSpPr>
            <p:nvPr/>
          </p:nvSpPr>
          <p:spPr bwMode="auto">
            <a:xfrm>
              <a:off x="1066" y="1888"/>
              <a:ext cx="91" cy="1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solidFill>
                      <a:srgbClr val="00FF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a'</a:t>
              </a:r>
            </a:p>
          </p:txBody>
        </p:sp>
        <p:sp>
          <p:nvSpPr>
            <p:cNvPr id="102544" name="WordArt 144"/>
            <p:cNvSpPr>
              <a:spLocks noChangeArrowheads="1" noChangeShapeType="1" noTextEdit="1"/>
            </p:cNvSpPr>
            <p:nvPr/>
          </p:nvSpPr>
          <p:spPr bwMode="auto">
            <a:xfrm>
              <a:off x="1247" y="2251"/>
              <a:ext cx="45" cy="1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102545" name="WordArt 145"/>
            <p:cNvSpPr>
              <a:spLocks noChangeArrowheads="1" noChangeShapeType="1" noTextEdit="1"/>
            </p:cNvSpPr>
            <p:nvPr/>
          </p:nvSpPr>
          <p:spPr bwMode="auto">
            <a:xfrm>
              <a:off x="1837" y="1616"/>
              <a:ext cx="91" cy="9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b'</a:t>
              </a:r>
            </a:p>
          </p:txBody>
        </p:sp>
        <p:sp>
          <p:nvSpPr>
            <p:cNvPr id="102546" name="WordArt 146"/>
            <p:cNvSpPr>
              <a:spLocks noChangeArrowheads="1" noChangeShapeType="1" noTextEdit="1"/>
            </p:cNvSpPr>
            <p:nvPr/>
          </p:nvSpPr>
          <p:spPr bwMode="auto">
            <a:xfrm>
              <a:off x="1156" y="1661"/>
              <a:ext cx="91" cy="9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c</a:t>
              </a:r>
            </a:p>
          </p:txBody>
        </p:sp>
        <p:sp>
          <p:nvSpPr>
            <p:cNvPr id="102547" name="WordArt 147"/>
            <p:cNvSpPr>
              <a:spLocks noChangeArrowheads="1" noChangeShapeType="1" noTextEdit="1"/>
            </p:cNvSpPr>
            <p:nvPr/>
          </p:nvSpPr>
          <p:spPr bwMode="auto">
            <a:xfrm>
              <a:off x="1791" y="2205"/>
              <a:ext cx="90" cy="1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900" kern="10"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c'</a:t>
              </a:r>
            </a:p>
          </p:txBody>
        </p:sp>
      </p:grpSp>
      <p:sp>
        <p:nvSpPr>
          <p:cNvPr id="102548" name="Rectangle 148"/>
          <p:cNvSpPr>
            <a:spLocks noChangeArrowheads="1"/>
          </p:cNvSpPr>
          <p:nvPr/>
        </p:nvSpPr>
        <p:spPr bwMode="auto">
          <a:xfrm>
            <a:off x="4140200" y="4508500"/>
            <a:ext cx="19431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/>
              <a:t>Abcabcabcabc</a:t>
            </a:r>
          </a:p>
        </p:txBody>
      </p:sp>
      <p:grpSp>
        <p:nvGrpSpPr>
          <p:cNvPr id="102549" name="Group 149"/>
          <p:cNvGrpSpPr>
            <a:grpSpLocks/>
          </p:cNvGrpSpPr>
          <p:nvPr/>
        </p:nvGrpSpPr>
        <p:grpSpPr bwMode="auto">
          <a:xfrm>
            <a:off x="4284663" y="4868863"/>
            <a:ext cx="1512887" cy="215900"/>
            <a:chOff x="3288" y="1616"/>
            <a:chExt cx="1225" cy="289"/>
          </a:xfrm>
        </p:grpSpPr>
        <p:sp>
          <p:nvSpPr>
            <p:cNvPr id="102550" name="AutoShape 150"/>
            <p:cNvSpPr>
              <a:spLocks/>
            </p:cNvSpPr>
            <p:nvPr/>
          </p:nvSpPr>
          <p:spPr bwMode="auto">
            <a:xfrm rot="5400000" flipH="1" flipV="1">
              <a:off x="3356" y="1548"/>
              <a:ext cx="136" cy="272"/>
            </a:xfrm>
            <a:prstGeom prst="leftBrace">
              <a:avLst>
                <a:gd name="adj1" fmla="val 47787"/>
                <a:gd name="adj2" fmla="val 5206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02551" name="AutoShape 151"/>
            <p:cNvSpPr>
              <a:spLocks/>
            </p:cNvSpPr>
            <p:nvPr/>
          </p:nvSpPr>
          <p:spPr bwMode="auto">
            <a:xfrm rot="5400000" flipH="1" flipV="1">
              <a:off x="3855" y="1548"/>
              <a:ext cx="136" cy="272"/>
            </a:xfrm>
            <a:prstGeom prst="leftBrace">
              <a:avLst>
                <a:gd name="adj1" fmla="val 47787"/>
                <a:gd name="adj2" fmla="val 5206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02552" name="AutoShape 152"/>
            <p:cNvSpPr>
              <a:spLocks/>
            </p:cNvSpPr>
            <p:nvPr/>
          </p:nvSpPr>
          <p:spPr bwMode="auto">
            <a:xfrm rot="5400000" flipH="1" flipV="1">
              <a:off x="4309" y="1548"/>
              <a:ext cx="136" cy="272"/>
            </a:xfrm>
            <a:prstGeom prst="leftBrace">
              <a:avLst>
                <a:gd name="adj1" fmla="val 47787"/>
                <a:gd name="adj2" fmla="val 5206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02553" name="WordArt 153"/>
            <p:cNvSpPr>
              <a:spLocks noChangeArrowheads="1" noChangeShapeType="1" noTextEdit="1"/>
            </p:cNvSpPr>
            <p:nvPr/>
          </p:nvSpPr>
          <p:spPr bwMode="auto">
            <a:xfrm>
              <a:off x="3379" y="1797"/>
              <a:ext cx="136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+</a:t>
              </a:r>
            </a:p>
          </p:txBody>
        </p:sp>
        <p:sp>
          <p:nvSpPr>
            <p:cNvPr id="102554" name="WordArt 154"/>
            <p:cNvSpPr>
              <a:spLocks noChangeArrowheads="1" noChangeShapeType="1" noTextEdit="1"/>
            </p:cNvSpPr>
            <p:nvPr/>
          </p:nvSpPr>
          <p:spPr bwMode="auto">
            <a:xfrm>
              <a:off x="3878" y="1797"/>
              <a:ext cx="136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+</a:t>
              </a:r>
            </a:p>
          </p:txBody>
        </p:sp>
        <p:sp>
          <p:nvSpPr>
            <p:cNvPr id="102555" name="WordArt 155"/>
            <p:cNvSpPr>
              <a:spLocks noChangeArrowheads="1" noChangeShapeType="1" noTextEdit="1"/>
            </p:cNvSpPr>
            <p:nvPr/>
          </p:nvSpPr>
          <p:spPr bwMode="auto">
            <a:xfrm>
              <a:off x="4332" y="1797"/>
              <a:ext cx="136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+</a:t>
              </a:r>
            </a:p>
          </p:txBody>
        </p:sp>
      </p:grpSp>
      <p:sp>
        <p:nvSpPr>
          <p:cNvPr id="102558" name="Line 158"/>
          <p:cNvSpPr>
            <a:spLocks noChangeShapeType="1"/>
          </p:cNvSpPr>
          <p:nvPr/>
        </p:nvSpPr>
        <p:spPr bwMode="auto">
          <a:xfrm flipV="1">
            <a:off x="2195513" y="1484313"/>
            <a:ext cx="0" cy="13684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102564" name="Object 164"/>
          <p:cNvGraphicFramePr>
            <a:graphicFrameLocks noChangeAspect="1"/>
          </p:cNvGraphicFramePr>
          <p:nvPr/>
        </p:nvGraphicFramePr>
        <p:xfrm>
          <a:off x="539750" y="5589588"/>
          <a:ext cx="2700338" cy="533400"/>
        </p:xfrm>
        <a:graphic>
          <a:graphicData uri="http://schemas.openxmlformats.org/presentationml/2006/ole">
            <p:oleObj spid="_x0000_s102564" name="Ecuación" r:id="rId18" imgW="1180800" imgH="241200" progId="Equation.3">
              <p:embed/>
            </p:oleObj>
          </a:graphicData>
        </a:graphic>
      </p:graphicFrame>
      <p:grpSp>
        <p:nvGrpSpPr>
          <p:cNvPr id="102565" name="Group 165"/>
          <p:cNvGrpSpPr>
            <a:grpSpLocks/>
          </p:cNvGrpSpPr>
          <p:nvPr/>
        </p:nvGrpSpPr>
        <p:grpSpPr bwMode="auto">
          <a:xfrm>
            <a:off x="827088" y="6103938"/>
            <a:ext cx="2284412" cy="484187"/>
            <a:chOff x="657" y="3709"/>
            <a:chExt cx="1439" cy="305"/>
          </a:xfrm>
        </p:grpSpPr>
        <p:sp>
          <p:nvSpPr>
            <p:cNvPr id="102566" name="Text Box 166"/>
            <p:cNvSpPr txBox="1">
              <a:spLocks noChangeArrowheads="1"/>
            </p:cNvSpPr>
            <p:nvPr/>
          </p:nvSpPr>
          <p:spPr bwMode="auto">
            <a:xfrm>
              <a:off x="845" y="3783"/>
              <a:ext cx="1089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C"/>
                <a:t> adelanta 30</a:t>
              </a:r>
              <a:r>
                <a:rPr lang="es-EC" baseline="30000"/>
                <a:t>º</a:t>
              </a:r>
              <a:r>
                <a:rPr lang="es-EC"/>
                <a:t> a </a:t>
              </a:r>
            </a:p>
          </p:txBody>
        </p:sp>
        <p:graphicFrame>
          <p:nvGraphicFramePr>
            <p:cNvPr id="102567" name="Object 167"/>
            <p:cNvGraphicFramePr>
              <a:graphicFrameLocks noChangeAspect="1"/>
            </p:cNvGraphicFramePr>
            <p:nvPr/>
          </p:nvGraphicFramePr>
          <p:xfrm>
            <a:off x="657" y="3709"/>
            <a:ext cx="253" cy="267"/>
          </p:xfrm>
          <a:graphic>
            <a:graphicData uri="http://schemas.openxmlformats.org/presentationml/2006/ole">
              <p:oleObj spid="_x0000_s102567" name="Ecuación" r:id="rId19" imgW="228600" imgH="241200" progId="Equation.3">
                <p:embed/>
              </p:oleObj>
            </a:graphicData>
          </a:graphic>
        </p:graphicFrame>
        <p:graphicFrame>
          <p:nvGraphicFramePr>
            <p:cNvPr id="102568" name="Object 168"/>
            <p:cNvGraphicFramePr>
              <a:graphicFrameLocks noChangeAspect="1"/>
            </p:cNvGraphicFramePr>
            <p:nvPr/>
          </p:nvGraphicFramePr>
          <p:xfrm>
            <a:off x="1843" y="3709"/>
            <a:ext cx="253" cy="253"/>
          </p:xfrm>
          <a:graphic>
            <a:graphicData uri="http://schemas.openxmlformats.org/presentationml/2006/ole">
              <p:oleObj spid="_x0000_s102568" name="Ecuación" r:id="rId20" imgW="228600" imgH="228600" progId="Equation.3">
                <p:embed/>
              </p:oleObj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100000">
                                      <p:cBhvr>
                                        <p:cTn id="39" dur="2000" fill="hold"/>
                                        <p:tgtEl>
                                          <p:spTgt spid="1025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3" dur="2000" fill="hold"/>
                                        <p:tgtEl>
                                          <p:spTgt spid="1025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100000">
                                      <p:cBhvr>
                                        <p:cTn id="47" dur="2000" fill="hold"/>
                                        <p:tgtEl>
                                          <p:spTgt spid="1025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0" dur="2000" fill="hold"/>
                                        <p:tgtEl>
                                          <p:spTgt spid="1025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02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02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64" dur="5000" fill="hold"/>
                                        <p:tgtEl>
                                          <p:spTgt spid="1024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102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102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5" dur="2000"/>
                                        <p:tgtEl>
                                          <p:spTgt spid="10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0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4" dur="2000"/>
                                        <p:tgtEl>
                                          <p:spTgt spid="102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102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3" dur="2000"/>
                                        <p:tgtEl>
                                          <p:spTgt spid="10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102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2" dur="2000"/>
                                        <p:tgtEl>
                                          <p:spTgt spid="102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10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0" dur="2000"/>
                                        <p:tgtEl>
                                          <p:spTgt spid="102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10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000"/>
                            </p:stCondLst>
                            <p:childTnLst>
                              <p:par>
                                <p:cTn id="1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8" dur="2000"/>
                                        <p:tgtEl>
                                          <p:spTgt spid="102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10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102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2" dur="2000"/>
                                        <p:tgtEl>
                                          <p:spTgt spid="102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102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500"/>
                            </p:stCondLst>
                            <p:childTnLst>
                              <p:par>
                                <p:cTn id="14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0" dur="2000"/>
                                        <p:tgtEl>
                                          <p:spTgt spid="10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6000"/>
                            </p:stCondLst>
                            <p:childTnLst>
                              <p:par>
                                <p:cTn id="15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4" dur="500"/>
                                        <p:tgtEl>
                                          <p:spTgt spid="102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000"/>
                            </p:stCondLst>
                            <p:childTnLst>
                              <p:par>
                                <p:cTn id="15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8" dur="2000"/>
                                        <p:tgtEl>
                                          <p:spTgt spid="102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3" dur="500"/>
                                        <p:tgtEl>
                                          <p:spTgt spid="10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"/>
                            </p:stCondLst>
                            <p:childTnLst>
                              <p:par>
                                <p:cTn id="16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7" dur="2000"/>
                                        <p:tgtEl>
                                          <p:spTgt spid="102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500"/>
                            </p:stCondLst>
                            <p:childTnLst>
                              <p:par>
                                <p:cTn id="16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1" dur="500"/>
                                        <p:tgtEl>
                                          <p:spTgt spid="102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500"/>
                            </p:stCondLst>
                            <p:childTnLst>
                              <p:par>
                                <p:cTn id="17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5" dur="2000"/>
                                        <p:tgtEl>
                                          <p:spTgt spid="10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0" dur="500"/>
                                        <p:tgtEl>
                                          <p:spTgt spid="10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00"/>
                            </p:stCondLst>
                            <p:childTnLst>
                              <p:par>
                                <p:cTn id="18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4" dur="500"/>
                                        <p:tgtEl>
                                          <p:spTgt spid="10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9" dur="500"/>
                                        <p:tgtEl>
                                          <p:spTgt spid="10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500"/>
                            </p:stCondLst>
                            <p:childTnLst>
                              <p:par>
                                <p:cTn id="19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3" dur="500"/>
                                        <p:tgtEl>
                                          <p:spTgt spid="10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animBg="1"/>
      <p:bldP spid="102403" grpId="0" animBg="1"/>
      <p:bldP spid="102404" grpId="0" animBg="1"/>
      <p:bldP spid="102415" grpId="0" animBg="1"/>
      <p:bldP spid="102444" grpId="0"/>
      <p:bldP spid="102477" grpId="0" animBg="1"/>
      <p:bldP spid="102481" grpId="0" animBg="1"/>
      <p:bldP spid="102482" grpId="0" animBg="1"/>
      <p:bldP spid="102491" grpId="0" animBg="1"/>
      <p:bldP spid="102512" grpId="0" animBg="1"/>
      <p:bldP spid="102513" grpId="0" animBg="1"/>
      <p:bldP spid="102514" grpId="0" animBg="1"/>
      <p:bldP spid="102520" grpId="0" animBg="1"/>
      <p:bldP spid="102524" grpId="0" animBg="1"/>
      <p:bldP spid="102525" grpId="0" animBg="1"/>
      <p:bldP spid="102548" grpId="0"/>
      <p:bldP spid="10255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3|0.9|0.8|0.3|0.2|0.3|0.1|0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2710</TotalTime>
  <Words>1285</Words>
  <Application>Microsoft Office PowerPoint</Application>
  <PresentationFormat>Presentación en pantalla (4:3)</PresentationFormat>
  <Paragraphs>297</Paragraphs>
  <Slides>59</Slides>
  <Notes>31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59</vt:i4>
      </vt:variant>
    </vt:vector>
  </HeadingPairs>
  <TitlesOfParts>
    <vt:vector size="62" baseType="lpstr">
      <vt:lpstr>Flujo</vt:lpstr>
      <vt:lpstr>Ecuación</vt:lpstr>
      <vt:lpstr>Microsoft Editor de ecuaciones 3.0</vt:lpstr>
      <vt:lpstr>Circuitos Trifásicos</vt:lpstr>
      <vt:lpstr>Diapositiva 2</vt:lpstr>
      <vt:lpstr>Diapositiva 3</vt:lpstr>
      <vt:lpstr>Diapositiva 4</vt:lpstr>
      <vt:lpstr>Fuente 3Ф en Triángulo o Delta</vt:lpstr>
      <vt:lpstr>Fuente 3Ф en Estrella de 4 hilos</vt:lpstr>
      <vt:lpstr>Diagrama Fasorial</vt:lpstr>
      <vt:lpstr>Diapositiva 8</vt:lpstr>
      <vt:lpstr>Diapositiva 9</vt:lpstr>
      <vt:lpstr>Diapositiva 10</vt:lpstr>
      <vt:lpstr>Diapositiva 11</vt:lpstr>
      <vt:lpstr>Diapositiva 12</vt:lpstr>
      <vt:lpstr>Carga Trifásica en Triángulo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Supongamos: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Potencia Trifásica</vt:lpstr>
      <vt:lpstr>Diapositiva 42</vt:lpstr>
      <vt:lpstr>Potencia Trifásica Compleja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</vt:vector>
  </TitlesOfParts>
  <Company>Sea Horse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Circuitos Trifásicos</dc:title>
  <dc:creator>Iván Sandoya Lara</dc:creator>
  <cp:lastModifiedBy>Ivan</cp:lastModifiedBy>
  <cp:revision>101</cp:revision>
  <dcterms:created xsi:type="dcterms:W3CDTF">2007-05-09T22:33:12Z</dcterms:created>
  <dcterms:modified xsi:type="dcterms:W3CDTF">2009-04-23T05:38:31Z</dcterms:modified>
</cp:coreProperties>
</file>