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8"/>
  </p:notesMasterIdLst>
  <p:sldIdLst>
    <p:sldId id="256" r:id="rId2"/>
    <p:sldId id="257" r:id="rId3"/>
    <p:sldId id="271" r:id="rId4"/>
    <p:sldId id="270" r:id="rId5"/>
    <p:sldId id="273" r:id="rId6"/>
    <p:sldId id="272" r:id="rId7"/>
    <p:sldId id="275" r:id="rId8"/>
    <p:sldId id="274" r:id="rId9"/>
    <p:sldId id="313" r:id="rId10"/>
    <p:sldId id="276" r:id="rId11"/>
    <p:sldId id="261" r:id="rId12"/>
    <p:sldId id="277" r:id="rId13"/>
    <p:sldId id="278" r:id="rId14"/>
    <p:sldId id="262" r:id="rId15"/>
    <p:sldId id="263" r:id="rId16"/>
    <p:sldId id="264" r:id="rId17"/>
    <p:sldId id="265" r:id="rId18"/>
    <p:sldId id="266" r:id="rId19"/>
    <p:sldId id="267" r:id="rId20"/>
    <p:sldId id="268" r:id="rId21"/>
    <p:sldId id="269" r:id="rId22"/>
    <p:sldId id="258" r:id="rId23"/>
    <p:sldId id="279" r:id="rId24"/>
    <p:sldId id="259" r:id="rId25"/>
    <p:sldId id="280" r:id="rId26"/>
    <p:sldId id="281" r:id="rId27"/>
    <p:sldId id="284" r:id="rId28"/>
    <p:sldId id="282" r:id="rId29"/>
    <p:sldId id="283" r:id="rId30"/>
    <p:sldId id="285" r:id="rId31"/>
    <p:sldId id="286" r:id="rId32"/>
    <p:sldId id="288" r:id="rId33"/>
    <p:sldId id="287" r:id="rId34"/>
    <p:sldId id="289" r:id="rId35"/>
    <p:sldId id="290" r:id="rId36"/>
    <p:sldId id="291" r:id="rId37"/>
    <p:sldId id="292" r:id="rId38"/>
    <p:sldId id="293" r:id="rId39"/>
    <p:sldId id="297" r:id="rId40"/>
    <p:sldId id="294" r:id="rId41"/>
    <p:sldId id="295" r:id="rId42"/>
    <p:sldId id="296" r:id="rId43"/>
    <p:sldId id="298" r:id="rId44"/>
    <p:sldId id="299"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5" autoAdjust="0"/>
    <p:restoredTop sz="94615" autoAdjust="0"/>
  </p:normalViewPr>
  <p:slideViewPr>
    <p:cSldViewPr>
      <p:cViewPr varScale="1">
        <p:scale>
          <a:sx n="64" d="100"/>
          <a:sy n="64" d="100"/>
        </p:scale>
        <p:origin x="-78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F3379E-84C8-49F9-AE1D-A59E5A0A3EAF}" type="datetimeFigureOut">
              <a:rPr lang="es-MX" smtClean="0"/>
              <a:t>10/10/2010</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E0B763-05CA-4EFB-8FAE-21F2ADDE8403}" type="slidenum">
              <a:rPr lang="es-MX" smtClean="0"/>
              <a:t>‹Nº›</a:t>
            </a:fld>
            <a:endParaRPr lang="es-MX"/>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05E0B763-05CA-4EFB-8FAE-21F2ADDE8403}" type="slidenum">
              <a:rPr lang="es-MX" smtClean="0"/>
              <a:t>56</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1"/>
      </p:bgRef>
    </p:bg>
    <p:spTree>
      <p:nvGrpSpPr>
        <p:cNvPr id="1" name=""/>
        <p:cNvGrpSpPr/>
        <p:nvPr/>
      </p:nvGrpSpPr>
      <p:grpSpPr>
        <a:xfrm>
          <a:off x="0" y="0"/>
          <a:ext cx="0" cy="0"/>
          <a:chOff x="0" y="0"/>
          <a:chExt cx="0" cy="0"/>
        </a:xfrm>
      </p:grpSpPr>
      <p:sp>
        <p:nvSpPr>
          <p:cNvPr id="8" name="7 Rectángulo"/>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Conector recto"/>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Título"/>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s-ES" smtClean="0"/>
              <a:t>Haga clic para modificar el estilo de título del patrón</a:t>
            </a:r>
            <a:endParaRPr kumimoji="0" lang="en-US"/>
          </a:p>
        </p:txBody>
      </p:sp>
      <p:sp>
        <p:nvSpPr>
          <p:cNvPr id="25" name="24 Subtítulo"/>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31" name="30 Marcador de fecha"/>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C35BB7E2-9F76-4F0E-B86A-0120FDF60ABD}" type="datetimeFigureOut">
              <a:rPr lang="es-MX" smtClean="0"/>
              <a:t>10/10/2010</a:t>
            </a:fld>
            <a:endParaRPr lang="es-MX"/>
          </a:p>
        </p:txBody>
      </p:sp>
      <p:sp>
        <p:nvSpPr>
          <p:cNvPr id="18" name="17 Marcador de pie de página"/>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s-MX"/>
          </a:p>
        </p:txBody>
      </p:sp>
      <p:sp>
        <p:nvSpPr>
          <p:cNvPr id="29" name="28 Marcador de número de diapositiva"/>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F982DD26-043C-4614-AF78-61338F3E1A26}" type="slidenum">
              <a:rPr lang="es-MX" smtClean="0"/>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C35BB7E2-9F76-4F0E-B86A-0120FDF60ABD}" type="datetimeFigureOut">
              <a:rPr lang="es-MX" smtClean="0"/>
              <a:t>10/10/2010</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F982DD26-043C-4614-AF78-61338F3E1A26}" type="slidenum">
              <a:rPr lang="es-MX" smtClean="0"/>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274955"/>
            <a:ext cx="1524000" cy="5851525"/>
          </a:xfrm>
        </p:spPr>
        <p:txBody>
          <a:bodyPr vert="eaVert" ancho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2"/>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4242816" y="6557946"/>
            <a:ext cx="2002464" cy="226902"/>
          </a:xfrm>
        </p:spPr>
        <p:txBody>
          <a:bodyPr/>
          <a:lstStyle>
            <a:extLst/>
          </a:lstStyle>
          <a:p>
            <a:fld id="{C35BB7E2-9F76-4F0E-B86A-0120FDF60ABD}" type="datetimeFigureOut">
              <a:rPr lang="es-MX" smtClean="0"/>
              <a:t>10/10/2010</a:t>
            </a:fld>
            <a:endParaRPr lang="es-MX"/>
          </a:p>
        </p:txBody>
      </p:sp>
      <p:sp>
        <p:nvSpPr>
          <p:cNvPr id="5" name="4 Marcador de pie de página"/>
          <p:cNvSpPr>
            <a:spLocks noGrp="1"/>
          </p:cNvSpPr>
          <p:nvPr>
            <p:ph type="ftr" sz="quarter" idx="11"/>
          </p:nvPr>
        </p:nvSpPr>
        <p:spPr>
          <a:xfrm>
            <a:off x="457200" y="6556248"/>
            <a:ext cx="3657600" cy="228600"/>
          </a:xfrm>
        </p:spPr>
        <p:txBody>
          <a:bodyPr/>
          <a:lstStyle>
            <a:extLst/>
          </a:lstStyle>
          <a:p>
            <a:endParaRPr lang="es-MX"/>
          </a:p>
        </p:txBody>
      </p:sp>
      <p:sp>
        <p:nvSpPr>
          <p:cNvPr id="6" name="5 Marcador de número de diapositiva"/>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982DD26-043C-4614-AF78-61338F3E1A26}" type="slidenum">
              <a:rPr lang="es-MX" smtClean="0"/>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C35BB7E2-9F76-4F0E-B86A-0120FDF60ABD}" type="datetimeFigureOut">
              <a:rPr lang="es-MX" smtClean="0"/>
              <a:t>10/10/2010</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F982DD26-043C-4614-AF78-61338F3E1A26}" type="slidenum">
              <a:rPr lang="es-MX" smtClean="0"/>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1">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C35BB7E2-9F76-4F0E-B86A-0120FDF60ABD}" type="datetimeFigureOut">
              <a:rPr lang="es-MX" smtClean="0"/>
              <a:t>10/10/2010</a:t>
            </a:fld>
            <a:endParaRPr lang="es-MX"/>
          </a:p>
        </p:txBody>
      </p:sp>
      <p:sp>
        <p:nvSpPr>
          <p:cNvPr id="5" name="4 Marcador de pie de página"/>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s-MX"/>
          </a:p>
        </p:txBody>
      </p:sp>
      <p:sp>
        <p:nvSpPr>
          <p:cNvPr id="6" name="5 Marcador de número de diapositiva"/>
          <p:cNvSpPr>
            <a:spLocks noGrp="1"/>
          </p:cNvSpPr>
          <p:nvPr>
            <p:ph type="sldNum" sz="quarter" idx="12"/>
          </p:nvPr>
        </p:nvSpPr>
        <p:spPr>
          <a:xfrm>
            <a:off x="6733952" y="6555112"/>
            <a:ext cx="588336" cy="228600"/>
          </a:xfrm>
        </p:spPr>
        <p:txBody>
          <a:bodyPr/>
          <a:lstStyle>
            <a:extLst/>
          </a:lstStyle>
          <a:p>
            <a:fld id="{F982DD26-043C-4614-AF78-61338F3E1A26}" type="slidenum">
              <a:rPr lang="es-MX" smtClean="0"/>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C35BB7E2-9F76-4F0E-B86A-0120FDF60ABD}" type="datetimeFigureOut">
              <a:rPr lang="es-MX" smtClean="0"/>
              <a:t>10/10/2010</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F982DD26-043C-4614-AF78-61338F3E1A26}" type="slidenum">
              <a:rPr lang="es-MX" smtClean="0"/>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C35BB7E2-9F76-4F0E-B86A-0120FDF60ABD}" type="datetimeFigureOut">
              <a:rPr lang="es-MX" smtClean="0"/>
              <a:t>10/10/2010</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p:txBody>
          <a:bodyPr/>
          <a:lstStyle>
            <a:extLst/>
          </a:lstStyle>
          <a:p>
            <a:fld id="{F982DD26-043C-4614-AF78-61338F3E1A26}" type="slidenum">
              <a:rPr lang="es-MX" smtClean="0"/>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C35BB7E2-9F76-4F0E-B86A-0120FDF60ABD}" type="datetimeFigureOut">
              <a:rPr lang="es-MX" smtClean="0"/>
              <a:t>10/10/2010</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F982DD26-043C-4614-AF78-61338F3E1A26}" type="slidenum">
              <a:rPr lang="es-MX" smtClean="0"/>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fld id="{C35BB7E2-9F76-4F0E-B86A-0120FDF60ABD}" type="datetimeFigureOut">
              <a:rPr lang="es-MX" smtClean="0"/>
              <a:t>10/10/2010</a:t>
            </a:fld>
            <a:endParaRPr lang="es-MX"/>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MX"/>
          </a:p>
        </p:txBody>
      </p:sp>
      <p:sp>
        <p:nvSpPr>
          <p:cNvPr id="4" name="3 Marcador de número de diapositiva"/>
          <p:cNvSpPr>
            <a:spLocks noGrp="1"/>
          </p:cNvSpPr>
          <p:nvPr>
            <p:ph type="sldNum" sz="quarter" idx="12"/>
          </p:nvPr>
        </p:nvSpPr>
        <p:spPr/>
        <p:txBody>
          <a:bodyPr/>
          <a:lstStyle>
            <a:extLst/>
          </a:lstStyle>
          <a:p>
            <a:fld id="{F982DD26-043C-4614-AF78-61338F3E1A26}" type="slidenum">
              <a:rPr lang="es-MX" smtClean="0"/>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C35BB7E2-9F76-4F0E-B86A-0120FDF60ABD}" type="datetimeFigureOut">
              <a:rPr lang="es-MX" smtClean="0"/>
              <a:t>10/10/2010</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F982DD26-043C-4614-AF78-61338F3E1A26}" type="slidenum">
              <a:rPr lang="es-MX" smtClean="0"/>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2"/>
      </p:bgRef>
    </p:bg>
    <p:spTree>
      <p:nvGrpSpPr>
        <p:cNvPr id="1" name=""/>
        <p:cNvGrpSpPr/>
        <p:nvPr/>
      </p:nvGrpSpPr>
      <p:grpSpPr>
        <a:xfrm>
          <a:off x="0" y="0"/>
          <a:ext cx="0" cy="0"/>
          <a:chOff x="0" y="0"/>
          <a:chExt cx="0" cy="0"/>
        </a:xfrm>
      </p:grpSpPr>
      <p:sp>
        <p:nvSpPr>
          <p:cNvPr id="8" name="7 Rectángulo"/>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Rectángulo"/>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Título"/>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smtClean="0"/>
              <a:t>Haga clic para modificar el estilo de título del patrón</a:t>
            </a:r>
            <a:endParaRPr kumimoji="0" lang="en-US" dirty="0"/>
          </a:p>
        </p:txBody>
      </p:sp>
      <p:sp>
        <p:nvSpPr>
          <p:cNvPr id="4" name="3 Marcador de texto"/>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smtClean="0"/>
              <a:t>Haga clic para modificar el estilo de texto del patrón</a:t>
            </a:r>
          </a:p>
        </p:txBody>
      </p:sp>
      <p:sp>
        <p:nvSpPr>
          <p:cNvPr id="5" name="4 Marcador de fecha"/>
          <p:cNvSpPr>
            <a:spLocks noGrp="1"/>
          </p:cNvSpPr>
          <p:nvPr>
            <p:ph type="dt" sz="half" idx="10"/>
          </p:nvPr>
        </p:nvSpPr>
        <p:spPr/>
        <p:txBody>
          <a:bodyPr/>
          <a:lstStyle>
            <a:extLst/>
          </a:lstStyle>
          <a:p>
            <a:fld id="{C35BB7E2-9F76-4F0E-B86A-0120FDF60ABD}" type="datetimeFigureOut">
              <a:rPr lang="es-MX" smtClean="0"/>
              <a:t>10/10/2010</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F982DD26-043C-4614-AF78-61338F3E1A26}" type="slidenum">
              <a:rPr lang="es-MX" smtClean="0"/>
              <a:t>‹Nº›</a:t>
            </a:fld>
            <a:endParaRPr lang="es-MX"/>
          </a:p>
        </p:txBody>
      </p:sp>
      <p:sp>
        <p:nvSpPr>
          <p:cNvPr id="10" name="9 Marcador de posición de imagen"/>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s-ES" smtClean="0"/>
              <a:t>Haga clic en el icono para agregar una imagen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Marcador de título"/>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s-ES" smtClean="0"/>
              <a:t>Haga clic para modificar el estilo de título del patrón</a:t>
            </a:r>
            <a:endParaRPr kumimoji="0" lang="en-US"/>
          </a:p>
        </p:txBody>
      </p:sp>
      <p:sp>
        <p:nvSpPr>
          <p:cNvPr id="31" name="30 Marcador de texto"/>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7" name="26 Marcador de fecha"/>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C35BB7E2-9F76-4F0E-B86A-0120FDF60ABD}" type="datetimeFigureOut">
              <a:rPr lang="es-MX" smtClean="0"/>
              <a:t>10/10/2010</a:t>
            </a:fld>
            <a:endParaRPr lang="es-MX"/>
          </a:p>
        </p:txBody>
      </p:sp>
      <p:sp>
        <p:nvSpPr>
          <p:cNvPr id="4" name="3 Marcador de pie de página"/>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s-MX"/>
          </a:p>
        </p:txBody>
      </p:sp>
      <p:sp>
        <p:nvSpPr>
          <p:cNvPr id="16" name="15 Marcador de número de diapositiva"/>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F982DD26-043C-4614-AF78-61338F3E1A26}" type="slidenum">
              <a:rPr lang="es-MX" smtClean="0"/>
              <a:t>‹Nº›</a:t>
            </a:fld>
            <a:endParaRPr lang="es-MX"/>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file:///C:\Users\LiLy\Favorites\Desktop\Fahrenheit-%20Super%20hot%20(WangComm)\Fahrenheit-%20Super%20hot%20(WangComm)\&#233;&#163;&#382;&#232;&#189;&#174;&#230;&#181;&#183;%20&#229;&#164;&#170;&#231;&#402;&#173;%2003.%20&#229;&#191;&#402;&#231;&#8211;&#188;&#228;&#189;&#160;&#231;&#353;&#8222;&#229;&#191;&#402;&#231;&#8211;&#188;.mp3" TargetMode="Externa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7.gif"/><Relationship Id="rId7" Type="http://schemas.openxmlformats.org/officeDocument/2006/relationships/image" Target="../media/image11.gif"/><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image" Target="../media/image8.gif"/></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 Id="rId4" Type="http://schemas.openxmlformats.org/officeDocument/2006/relationships/image" Target="../media/image14.gif"/></Relationships>
</file>

<file path=ppt/slides/_rels/slide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 Id="rId4" Type="http://schemas.openxmlformats.org/officeDocument/2006/relationships/image" Target="../media/image57.jpeg"/></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4.png"/><Relationship Id="rId1" Type="http://schemas.openxmlformats.org/officeDocument/2006/relationships/slideLayout" Target="../slideLayouts/slideLayout1.xml"/><Relationship Id="rId4" Type="http://schemas.openxmlformats.org/officeDocument/2006/relationships/image" Target="../media/image60.jpeg"/></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4.gif"/><Relationship Id="rId4" Type="http://schemas.openxmlformats.org/officeDocument/2006/relationships/image" Target="../media/image73.gif"/></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p:cNvPicPr>
            <a:picLocks noChangeAspect="1" noChangeArrowheads="1"/>
          </p:cNvPicPr>
          <p:nvPr/>
        </p:nvPicPr>
        <p:blipFill>
          <a:blip r:embed="rId3" cstate="print"/>
          <a:srcRect/>
          <a:stretch>
            <a:fillRect/>
          </a:stretch>
        </p:blipFill>
        <p:spPr bwMode="auto">
          <a:xfrm rot="191274">
            <a:off x="7162800" y="332656"/>
            <a:ext cx="198120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1 Título"/>
          <p:cNvSpPr>
            <a:spLocks noGrp="1"/>
          </p:cNvSpPr>
          <p:nvPr>
            <p:ph type="ctrTitle"/>
          </p:nvPr>
        </p:nvSpPr>
        <p:spPr>
          <a:xfrm rot="21306326">
            <a:off x="2452969" y="477105"/>
            <a:ext cx="5014357" cy="2868168"/>
          </a:xfrm>
          <a:solidFill>
            <a:schemeClr val="accent1">
              <a:lumMod val="75000"/>
            </a:schemeClr>
          </a:solidFill>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7200"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Happy</a:t>
            </a:r>
            <a:r>
              <a:rPr lang="es-MX" sz="72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s-MX" sz="7200"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Birthday</a:t>
            </a:r>
            <a:r>
              <a:rPr lang="es-MX" sz="72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GKC 101010</a:t>
            </a:r>
            <a:endParaRPr lang="es-MX" sz="7200"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2 Subtítulo"/>
          <p:cNvSpPr>
            <a:spLocks noGrp="1"/>
          </p:cNvSpPr>
          <p:nvPr>
            <p:ph type="subTitle" idx="1"/>
          </p:nvPr>
        </p:nvSpPr>
        <p:spPr>
          <a:xfrm>
            <a:off x="3059832" y="3933056"/>
            <a:ext cx="5760640" cy="2448272"/>
          </a:xfrm>
        </p:spPr>
        <p:txBody>
          <a:bodyPr>
            <a:noAutofit/>
          </a:bodyPr>
          <a:lstStyle/>
          <a:p>
            <a:pPr algn="ctr"/>
            <a:r>
              <a:rPr lang="en-US" sz="4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Bell Gothic Std Black" pitchFamily="34" charset="0"/>
              </a:rPr>
              <a:t>Wu Chun may </a:t>
            </a:r>
            <a:r>
              <a:rPr lang="en-US" sz="4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Bell Gothic Std Black" pitchFamily="34" charset="0"/>
              </a:rPr>
              <a:t>your wishes come true</a:t>
            </a:r>
            <a:endParaRPr lang="es-MX" sz="4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Bell Gothic Std Black" pitchFamily="34" charset="0"/>
            </a:endParaRPr>
          </a:p>
        </p:txBody>
      </p:sp>
      <p:pic>
        <p:nvPicPr>
          <p:cNvPr id="1027" name="Picture 3"/>
          <p:cNvPicPr>
            <a:picLocks noChangeAspect="1" noChangeArrowheads="1"/>
          </p:cNvPicPr>
          <p:nvPr/>
        </p:nvPicPr>
        <p:blipFill>
          <a:blip r:embed="rId4" cstate="print"/>
          <a:srcRect/>
          <a:stretch>
            <a:fillRect/>
          </a:stretch>
        </p:blipFill>
        <p:spPr bwMode="auto">
          <a:xfrm rot="21023602">
            <a:off x="118467" y="549912"/>
            <a:ext cx="2501311" cy="2564904"/>
          </a:xfrm>
          <a:prstGeom prst="rect">
            <a:avLst/>
          </a:prstGeom>
          <a:ln>
            <a:noFill/>
          </a:ln>
          <a:effectLst>
            <a:softEdge rad="112500"/>
          </a:effectLst>
        </p:spPr>
      </p:pic>
      <p:pic>
        <p:nvPicPr>
          <p:cNvPr id="1031" name="Picture 7" descr="1.gif (7126 bytes)"/>
          <p:cNvPicPr>
            <a:picLocks noChangeAspect="1" noChangeArrowheads="1" noCrop="1"/>
          </p:cNvPicPr>
          <p:nvPr/>
        </p:nvPicPr>
        <p:blipFill>
          <a:blip r:embed="rId5" cstate="print"/>
          <a:srcRect/>
          <a:stretch>
            <a:fillRect/>
          </a:stretch>
        </p:blipFill>
        <p:spPr bwMode="auto">
          <a:xfrm>
            <a:off x="683568" y="4149080"/>
            <a:ext cx="2785963" cy="2376264"/>
          </a:xfrm>
          <a:prstGeom prst="rect">
            <a:avLst/>
          </a:prstGeom>
          <a:noFill/>
        </p:spPr>
      </p:pic>
      <p:pic>
        <p:nvPicPr>
          <p:cNvPr id="13" name="é£žè½®æµ· å¤ªçƒ­ 03. å¿ƒç–¼ä½ çš„å¿ƒç–¼.mp3">
            <a:hlinkClick r:id="" action="ppaction://media"/>
          </p:cNvPr>
          <p:cNvPicPr>
            <a:picLocks noRot="1" noChangeAspect="1"/>
          </p:cNvPicPr>
          <p:nvPr>
            <a:audioFile r:link="rId1"/>
          </p:nvPr>
        </p:nvPicPr>
        <p:blipFill>
          <a:blip r:embed="rId6" cstate="print"/>
          <a:stretch>
            <a:fillRect/>
          </a:stretch>
        </p:blipFill>
        <p:spPr>
          <a:xfrm>
            <a:off x="1547664" y="3284984"/>
            <a:ext cx="304800" cy="304800"/>
          </a:xfrm>
          <a:prstGeom prst="rect">
            <a:avLst/>
          </a:prstGeom>
        </p:spPr>
      </p:pic>
    </p:spTree>
  </p:cSld>
  <p:clrMapOvr>
    <a:masterClrMapping/>
  </p:clrMapOvr>
  <p:transition advTm="2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1" nodeType="clickEffect">
                                  <p:stCondLst>
                                    <p:cond delay="0"/>
                                  </p:stCondLst>
                                  <p:childTnLst>
                                    <p:animEffect transition="out" filter="fade">
                                      <p:cBhvr>
                                        <p:cTn id="11" dur="500" tmFilter="0, 0; .2, .5; .8, .5; 1, 0"/>
                                        <p:tgtEl>
                                          <p:spTgt spid="2"/>
                                        </p:tgtEl>
                                      </p:cBhvr>
                                    </p:animEffect>
                                    <p:animScale>
                                      <p:cBhvr>
                                        <p:cTn id="12" dur="250" autoRev="1" fill="hold"/>
                                        <p:tgtEl>
                                          <p:spTgt spid="2"/>
                                        </p:tgtEl>
                                      </p:cBhvr>
                                      <p:by x="105000" y="105000"/>
                                    </p:animScale>
                                  </p:childTnLst>
                                </p:cTn>
                              </p:par>
                            </p:childTnLst>
                          </p:cTn>
                        </p:par>
                        <p:par>
                          <p:cTn id="13" fill="hold">
                            <p:stCondLst>
                              <p:cond delay="500"/>
                            </p:stCondLst>
                            <p:childTnLst>
                              <p:par>
                                <p:cTn id="14" presetID="1" presetClass="mediacall" presetSubtype="0" fill="hold" nodeType="afterEffect">
                                  <p:stCondLst>
                                    <p:cond delay="0"/>
                                  </p:stCondLst>
                                  <p:childTnLst>
                                    <p:cmd type="call" cmd="playFrom(0.0)">
                                      <p:cBhvr>
                                        <p:cTn id="15" dur="238656"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bldLst>
      <p:bldP spid="2" grpId="0" animBg="1"/>
      <p:bldP spid="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arcador de posición de imagen"/>
          <p:cNvSpPr>
            <a:spLocks noGrp="1"/>
          </p:cNvSpPr>
          <p:nvPr>
            <p:ph type="pic" idx="1"/>
          </p:nvPr>
        </p:nvSpPr>
        <p:spPr/>
      </p:sp>
      <p:pic>
        <p:nvPicPr>
          <p:cNvPr id="2050" name="Picture 2"/>
          <p:cNvPicPr>
            <a:picLocks noChangeAspect="1" noChangeArrowheads="1"/>
          </p:cNvPicPr>
          <p:nvPr/>
        </p:nvPicPr>
        <p:blipFill>
          <a:blip r:embed="rId2" cstate="print"/>
          <a:srcRect/>
          <a:stretch>
            <a:fillRect/>
          </a:stretch>
        </p:blipFill>
        <p:spPr bwMode="auto">
          <a:xfrm>
            <a:off x="683568" y="1124744"/>
            <a:ext cx="4104456" cy="4032448"/>
          </a:xfrm>
          <a:prstGeom prst="rect">
            <a:avLst/>
          </a:prstGeom>
          <a:noFill/>
          <a:ln w="9525">
            <a:noFill/>
            <a:miter lim="800000"/>
            <a:headEnd/>
            <a:tailEnd/>
          </a:ln>
        </p:spPr>
      </p:pic>
      <p:sp>
        <p:nvSpPr>
          <p:cNvPr id="10" name="4 Título"/>
          <p:cNvSpPr txBox="1">
            <a:spLocks/>
          </p:cNvSpPr>
          <p:nvPr/>
        </p:nvSpPr>
        <p:spPr>
          <a:xfrm>
            <a:off x="5148064" y="2132856"/>
            <a:ext cx="3456384" cy="1440160"/>
          </a:xfrm>
          <a:prstGeom prst="rect">
            <a:avLst/>
          </a:prstGeom>
          <a:solidFill>
            <a:schemeClr val="bg2">
              <a:lumMod val="50000"/>
            </a:schemeClr>
          </a:solidFill>
          <a:ln w="57150">
            <a:solidFill>
              <a:schemeClr val="tx1"/>
            </a:solidFill>
          </a:ln>
        </p:spPr>
        <p:txBody>
          <a:bodyPr vert="horz" lIns="45720" tIns="0" rIns="45720" bIns="0" anchor="b"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MX" sz="3000" b="0" i="0" u="none" strike="noStrike" kern="1200" cap="none" spc="0" normalizeH="0" baseline="0" noProof="0" dirty="0" smtClean="0">
                <a:ln w="18415" cmpd="sng">
                  <a:solidFill>
                    <a:schemeClr val="bg1"/>
                  </a:solidFill>
                  <a:prstDash val="solid"/>
                </a:ln>
                <a:solidFill>
                  <a:srgbClr val="FFFFFF"/>
                </a:solidFill>
                <a:effectLst>
                  <a:outerShdw blurRad="63500" dir="3600000" algn="tl" rotWithShape="0">
                    <a:srgbClr val="000000">
                      <a:alpha val="70000"/>
                    </a:srgbClr>
                  </a:outerShdw>
                </a:effectLst>
                <a:uLnTx/>
                <a:uFillTx/>
                <a:latin typeface="Berlin Sans FB Demi" pitchFamily="34" charset="0"/>
                <a:ea typeface="+mj-ea"/>
                <a:cs typeface="+mj-cs"/>
              </a:rPr>
              <a:t>Lo apoyamos también como cantante.</a:t>
            </a:r>
            <a:endParaRPr kumimoji="0" lang="es-MX" sz="3000" b="0" i="0" u="none" strike="noStrike" kern="1200" cap="none" spc="0" normalizeH="0" baseline="0" noProof="0" dirty="0">
              <a:ln w="18415" cmpd="sng">
                <a:solidFill>
                  <a:schemeClr val="bg1"/>
                </a:solidFill>
                <a:prstDash val="solid"/>
              </a:ln>
              <a:solidFill>
                <a:srgbClr val="FFFFFF"/>
              </a:solidFill>
              <a:effectLst>
                <a:outerShdw blurRad="63500" dir="3600000" algn="tl" rotWithShape="0">
                  <a:srgbClr val="000000">
                    <a:alpha val="70000"/>
                  </a:srgbClr>
                </a:outerShdw>
              </a:effectLst>
              <a:uLnTx/>
              <a:uFillTx/>
              <a:latin typeface="Berlin Sans FB Demi" pitchFamily="34" charset="0"/>
              <a:ea typeface="+mj-ea"/>
              <a:cs typeface="+mj-cs"/>
            </a:endParaRPr>
          </a:p>
        </p:txBody>
      </p:sp>
      <p:pic>
        <p:nvPicPr>
          <p:cNvPr id="2052" name="Picture 4" descr="altofa2.gif (4729 bytes)"/>
          <p:cNvPicPr>
            <a:picLocks noChangeAspect="1" noChangeArrowheads="1" noCrop="1"/>
          </p:cNvPicPr>
          <p:nvPr/>
        </p:nvPicPr>
        <p:blipFill>
          <a:blip r:embed="rId3" cstate="print"/>
          <a:srcRect/>
          <a:stretch>
            <a:fillRect/>
          </a:stretch>
        </p:blipFill>
        <p:spPr bwMode="auto">
          <a:xfrm>
            <a:off x="5148064" y="1268760"/>
            <a:ext cx="762000" cy="476250"/>
          </a:xfrm>
          <a:prstGeom prst="rect">
            <a:avLst/>
          </a:prstGeom>
          <a:noFill/>
        </p:spPr>
      </p:pic>
      <p:pic>
        <p:nvPicPr>
          <p:cNvPr id="2054" name="Picture 6" descr="altofa2.gif (4729 bytes)"/>
          <p:cNvPicPr>
            <a:picLocks noChangeAspect="1" noChangeArrowheads="1" noCrop="1"/>
          </p:cNvPicPr>
          <p:nvPr/>
        </p:nvPicPr>
        <p:blipFill>
          <a:blip r:embed="rId3" cstate="print"/>
          <a:srcRect/>
          <a:stretch>
            <a:fillRect/>
          </a:stretch>
        </p:blipFill>
        <p:spPr bwMode="auto">
          <a:xfrm>
            <a:off x="8028384" y="3933056"/>
            <a:ext cx="762000" cy="476250"/>
          </a:xfrm>
          <a:prstGeom prst="rect">
            <a:avLst/>
          </a:prstGeom>
          <a:noFill/>
        </p:spPr>
      </p:pic>
    </p:spTree>
  </p:cSld>
  <p:clrMapOvr>
    <a:masterClrMapping/>
  </p:clrMapOvr>
  <p:transition advTm="5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17409" name="Picture 1"/>
          <p:cNvPicPr>
            <a:picLocks noChangeAspect="1" noChangeArrowheads="1"/>
          </p:cNvPicPr>
          <p:nvPr/>
        </p:nvPicPr>
        <p:blipFill>
          <a:blip r:embed="rId2" cstate="print"/>
          <a:srcRect/>
          <a:stretch>
            <a:fillRect/>
          </a:stretch>
        </p:blipFill>
        <p:spPr bwMode="auto">
          <a:xfrm>
            <a:off x="0" y="0"/>
            <a:ext cx="8172400"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arcador de texto"/>
          <p:cNvSpPr>
            <a:spLocks noGrp="1"/>
          </p:cNvSpPr>
          <p:nvPr>
            <p:ph type="body" sz="half" idx="2"/>
          </p:nvPr>
        </p:nvSpPr>
        <p:spPr>
          <a:xfrm>
            <a:off x="5148064" y="1628800"/>
            <a:ext cx="3600400" cy="2592288"/>
          </a:xfrm>
        </p:spPr>
        <p:style>
          <a:lnRef idx="3">
            <a:schemeClr val="lt1"/>
          </a:lnRef>
          <a:fillRef idx="1">
            <a:schemeClr val="accent2"/>
          </a:fillRef>
          <a:effectRef idx="1">
            <a:schemeClr val="accent2"/>
          </a:effectRef>
          <a:fontRef idx="minor">
            <a:schemeClr val="lt1"/>
          </a:fontRef>
        </p:style>
        <p:txBody>
          <a:bodyPr>
            <a:normAutofit/>
          </a:bodyPr>
          <a:lstStyle/>
          <a:p>
            <a:pPr algn="ctr"/>
            <a:r>
              <a:rPr lang="es-ES" sz="2800" b="1" spc="300" dirty="0" err="1" smtClean="0">
                <a:ln w="11430" cmpd="sng">
                  <a:solidFill>
                    <a:schemeClr val="tx1"/>
                  </a:solidFill>
                  <a:prstDash val="solid"/>
                  <a:miter lim="800000"/>
                </a:ln>
                <a:effectLst>
                  <a:glow rad="45500">
                    <a:schemeClr val="accent1">
                      <a:satMod val="220000"/>
                      <a:alpha val="35000"/>
                    </a:schemeClr>
                  </a:glow>
                </a:effectLst>
              </a:rPr>
              <a:t>Xia</a:t>
            </a:r>
            <a:r>
              <a:rPr lang="es-ES" sz="2800" b="1" spc="300" dirty="0" smtClean="0">
                <a:ln w="11430" cmpd="sng">
                  <a:solidFill>
                    <a:schemeClr val="tx1"/>
                  </a:solidFill>
                  <a:prstDash val="solid"/>
                  <a:miter lim="800000"/>
                </a:ln>
                <a:effectLst>
                  <a:glow rad="45500">
                    <a:schemeClr val="accent1">
                      <a:satMod val="220000"/>
                      <a:alpha val="35000"/>
                    </a:schemeClr>
                  </a:glow>
                </a:effectLst>
              </a:rPr>
              <a:t> </a:t>
            </a:r>
            <a:r>
              <a:rPr lang="es-ES" sz="2800" b="1" spc="300" dirty="0" err="1" smtClean="0">
                <a:ln w="11430" cmpd="sng">
                  <a:solidFill>
                    <a:schemeClr val="tx1"/>
                  </a:solidFill>
                  <a:prstDash val="solid"/>
                  <a:miter lim="800000"/>
                </a:ln>
                <a:effectLst>
                  <a:glow rad="45500">
                    <a:schemeClr val="accent1">
                      <a:satMod val="220000"/>
                      <a:alpha val="35000"/>
                    </a:schemeClr>
                  </a:glow>
                </a:effectLst>
              </a:rPr>
              <a:t>Xue</a:t>
            </a:r>
            <a:r>
              <a:rPr lang="es-ES" sz="2800" b="1" spc="300" dirty="0" smtClean="0">
                <a:ln w="11430" cmpd="sng">
                  <a:solidFill>
                    <a:schemeClr val="tx1"/>
                  </a:solidFill>
                  <a:prstDash val="solid"/>
                  <a:miter lim="800000"/>
                </a:ln>
                <a:effectLst>
                  <a:glow rad="45500">
                    <a:schemeClr val="accent1">
                      <a:satMod val="220000"/>
                      <a:alpha val="35000"/>
                    </a:schemeClr>
                  </a:glow>
                </a:effectLst>
              </a:rPr>
              <a:t>, </a:t>
            </a:r>
            <a:r>
              <a:rPr lang="es-ES" sz="2800" b="1" spc="300" dirty="0" err="1" smtClean="0">
                <a:ln w="11430" cmpd="sng">
                  <a:solidFill>
                    <a:schemeClr val="tx1"/>
                  </a:solidFill>
                  <a:prstDash val="solid"/>
                  <a:miter lim="800000"/>
                </a:ln>
                <a:effectLst>
                  <a:glow rad="45500">
                    <a:schemeClr val="accent1">
                      <a:satMod val="220000"/>
                      <a:alpha val="35000"/>
                    </a:schemeClr>
                  </a:glow>
                </a:effectLst>
              </a:rPr>
              <a:t>Wo</a:t>
            </a:r>
            <a:r>
              <a:rPr lang="es-ES" sz="2800" b="1" spc="300" dirty="0" smtClean="0">
                <a:ln w="11430" cmpd="sng">
                  <a:solidFill>
                    <a:schemeClr val="tx1"/>
                  </a:solidFill>
                  <a:prstDash val="solid"/>
                  <a:miter lim="800000"/>
                </a:ln>
                <a:effectLst>
                  <a:glow rad="45500">
                    <a:schemeClr val="accent1">
                      <a:satMod val="220000"/>
                      <a:alpha val="35000"/>
                    </a:schemeClr>
                  </a:glow>
                </a:effectLst>
              </a:rPr>
              <a:t> </a:t>
            </a:r>
            <a:r>
              <a:rPr lang="es-ES" sz="2800" b="1" spc="300" dirty="0" err="1" smtClean="0">
                <a:ln w="11430" cmpd="sng">
                  <a:solidFill>
                    <a:schemeClr val="tx1"/>
                  </a:solidFill>
                  <a:prstDash val="solid"/>
                  <a:miter lim="800000"/>
                </a:ln>
                <a:effectLst>
                  <a:glow rad="45500">
                    <a:schemeClr val="accent1">
                      <a:satMod val="220000"/>
                      <a:alpha val="35000"/>
                    </a:schemeClr>
                  </a:glow>
                </a:effectLst>
              </a:rPr>
              <a:t>You</a:t>
            </a:r>
            <a:r>
              <a:rPr lang="es-ES" sz="2800" b="1" spc="300" dirty="0" smtClean="0">
                <a:ln w="11430" cmpd="sng">
                  <a:solidFill>
                    <a:schemeClr val="tx1"/>
                  </a:solidFill>
                  <a:prstDash val="solid"/>
                  <a:miter lim="800000"/>
                </a:ln>
                <a:effectLst>
                  <a:glow rad="45500">
                    <a:schemeClr val="accent1">
                      <a:satMod val="220000"/>
                      <a:alpha val="35000"/>
                    </a:schemeClr>
                  </a:glow>
                </a:effectLst>
              </a:rPr>
              <a:t> </a:t>
            </a:r>
            <a:r>
              <a:rPr lang="es-ES" sz="2800" b="1" spc="300" dirty="0" err="1" smtClean="0">
                <a:ln w="11430" cmpd="sng">
                  <a:solidFill>
                    <a:schemeClr val="tx1"/>
                  </a:solidFill>
                  <a:prstDash val="solid"/>
                  <a:miter lim="800000"/>
                </a:ln>
                <a:effectLst>
                  <a:glow rad="45500">
                    <a:schemeClr val="accent1">
                      <a:satMod val="220000"/>
                      <a:alpha val="35000"/>
                    </a:schemeClr>
                  </a:glow>
                </a:effectLst>
              </a:rPr>
              <a:t>Wo</a:t>
            </a:r>
            <a:r>
              <a:rPr lang="es-ES" sz="2800" b="1" spc="300" dirty="0" smtClean="0">
                <a:ln w="11430" cmpd="sng">
                  <a:solidFill>
                    <a:schemeClr val="tx1"/>
                  </a:solidFill>
                  <a:prstDash val="solid"/>
                  <a:miter lim="800000"/>
                </a:ln>
                <a:effectLst>
                  <a:glow rad="45500">
                    <a:schemeClr val="accent1">
                      <a:satMod val="220000"/>
                      <a:alpha val="35000"/>
                    </a:schemeClr>
                  </a:glow>
                </a:effectLst>
              </a:rPr>
              <a:t> De Young </a:t>
            </a:r>
            <a:r>
              <a:rPr lang="es-ES" sz="2800" b="1" spc="300" dirty="0" smtClean="0">
                <a:ln w="11430" cmpd="sng">
                  <a:solidFill>
                    <a:schemeClr val="tx1"/>
                  </a:solidFill>
                  <a:prstDash val="solid"/>
                  <a:miter lim="800000"/>
                </a:ln>
                <a:effectLst>
                  <a:glow rad="45500">
                    <a:schemeClr val="accent1">
                      <a:satMod val="220000"/>
                      <a:alpha val="35000"/>
                    </a:schemeClr>
                  </a:glow>
                </a:effectLst>
              </a:rPr>
              <a:t> and </a:t>
            </a:r>
            <a:r>
              <a:rPr lang="es-ES" sz="2800" b="1" spc="300" dirty="0" err="1" smtClean="0">
                <a:ln w="11430" cmpd="sng">
                  <a:solidFill>
                    <a:schemeClr val="tx1"/>
                  </a:solidFill>
                  <a:prstDash val="solid"/>
                  <a:miter lim="800000"/>
                </a:ln>
                <a:effectLst>
                  <a:glow rad="45500">
                    <a:schemeClr val="accent1">
                      <a:satMod val="220000"/>
                      <a:alpha val="35000"/>
                    </a:schemeClr>
                  </a:glow>
                </a:effectLst>
              </a:rPr>
              <a:t>Zhi</a:t>
            </a:r>
            <a:r>
              <a:rPr lang="es-ES" sz="2800" b="1" spc="300" dirty="0" smtClean="0">
                <a:ln w="11430" cmpd="sng">
                  <a:solidFill>
                    <a:schemeClr val="tx1"/>
                  </a:solidFill>
                  <a:prstDash val="solid"/>
                  <a:miter lim="800000"/>
                </a:ln>
                <a:effectLst>
                  <a:glow rad="45500">
                    <a:schemeClr val="accent1">
                      <a:satMod val="220000"/>
                      <a:alpha val="35000"/>
                    </a:schemeClr>
                  </a:glow>
                </a:effectLst>
              </a:rPr>
              <a:t> </a:t>
            </a:r>
            <a:r>
              <a:rPr lang="es-ES" sz="2800" b="1" spc="300" dirty="0" err="1" smtClean="0">
                <a:ln w="11430" cmpd="sng">
                  <a:solidFill>
                    <a:schemeClr val="tx1"/>
                  </a:solidFill>
                  <a:prstDash val="solid"/>
                  <a:miter lim="800000"/>
                </a:ln>
                <a:effectLst>
                  <a:glow rad="45500">
                    <a:schemeClr val="accent1">
                      <a:satMod val="220000"/>
                      <a:alpha val="35000"/>
                    </a:schemeClr>
                  </a:glow>
                </a:effectLst>
              </a:rPr>
              <a:t>Dui</a:t>
            </a:r>
            <a:r>
              <a:rPr lang="es-ES" sz="2800" b="1" spc="300" dirty="0" smtClean="0">
                <a:ln w="11430" cmpd="sng">
                  <a:solidFill>
                    <a:schemeClr val="tx1"/>
                  </a:solidFill>
                  <a:prstDash val="solid"/>
                  <a:miter lim="800000"/>
                </a:ln>
                <a:effectLst>
                  <a:glow rad="45500">
                    <a:schemeClr val="accent1">
                      <a:satMod val="220000"/>
                      <a:alpha val="35000"/>
                    </a:schemeClr>
                  </a:glow>
                </a:effectLst>
              </a:rPr>
              <a:t> ni que </a:t>
            </a:r>
            <a:r>
              <a:rPr lang="es-ES" sz="2800" b="1" spc="300" dirty="0" err="1" smtClean="0">
                <a:ln w="11430" cmpd="sng">
                  <a:solidFill>
                    <a:schemeClr val="tx1"/>
                  </a:solidFill>
                  <a:prstDash val="solid"/>
                  <a:miter lim="800000"/>
                </a:ln>
                <a:effectLst>
                  <a:glow rad="45500">
                    <a:schemeClr val="accent1">
                      <a:satMod val="220000"/>
                      <a:alpha val="35000"/>
                    </a:schemeClr>
                  </a:glow>
                </a:effectLst>
              </a:rPr>
              <a:t>jue</a:t>
            </a:r>
            <a:r>
              <a:rPr lang="es-ES" sz="2800" b="1" spc="300" dirty="0" smtClean="0">
                <a:ln w="11430" cmpd="sng">
                  <a:solidFill>
                    <a:schemeClr val="tx1"/>
                  </a:solidFill>
                  <a:prstDash val="solid"/>
                  <a:miter lim="800000"/>
                </a:ln>
                <a:effectLst>
                  <a:glow rad="45500">
                    <a:schemeClr val="accent1">
                      <a:satMod val="220000"/>
                      <a:alpha val="35000"/>
                    </a:schemeClr>
                  </a:glow>
                </a:effectLst>
              </a:rPr>
              <a:t> </a:t>
            </a:r>
            <a:r>
              <a:rPr lang="es-ES" sz="2800" b="1" spc="300" dirty="0" err="1" smtClean="0">
                <a:ln w="11430" cmpd="sng">
                  <a:solidFill>
                    <a:schemeClr val="tx1"/>
                  </a:solidFill>
                  <a:prstDash val="solid"/>
                  <a:miter lim="800000"/>
                </a:ln>
                <a:effectLst>
                  <a:glow rad="45500">
                    <a:schemeClr val="accent1">
                      <a:satMod val="220000"/>
                      <a:alpha val="35000"/>
                    </a:schemeClr>
                  </a:glow>
                </a:effectLst>
              </a:rPr>
              <a:t>gan</a:t>
            </a:r>
            <a:endParaRPr lang="es-MX" sz="2800" b="1" spc="300" dirty="0">
              <a:ln w="11430" cmpd="sng">
                <a:solidFill>
                  <a:schemeClr val="tx1"/>
                </a:solidFill>
                <a:prstDash val="solid"/>
                <a:miter lim="800000"/>
              </a:ln>
              <a:effectLst>
                <a:glow rad="45500">
                  <a:schemeClr val="accent1">
                    <a:satMod val="220000"/>
                    <a:alpha val="35000"/>
                  </a:schemeClr>
                </a:glow>
              </a:effectLst>
            </a:endParaRPr>
          </a:p>
        </p:txBody>
      </p:sp>
      <p:sp>
        <p:nvSpPr>
          <p:cNvPr id="8" name="7 Marcador de posición de imagen"/>
          <p:cNvSpPr>
            <a:spLocks noGrp="1"/>
          </p:cNvSpPr>
          <p:nvPr>
            <p:ph type="pic" idx="1"/>
          </p:nvPr>
        </p:nvSpPr>
        <p:spPr/>
      </p:sp>
      <p:pic>
        <p:nvPicPr>
          <p:cNvPr id="34818" name="Picture 2"/>
          <p:cNvPicPr>
            <a:picLocks noChangeAspect="1" noChangeArrowheads="1"/>
          </p:cNvPicPr>
          <p:nvPr/>
        </p:nvPicPr>
        <p:blipFill>
          <a:blip r:embed="rId2" cstate="print"/>
          <a:srcRect/>
          <a:stretch>
            <a:fillRect/>
          </a:stretch>
        </p:blipFill>
        <p:spPr bwMode="auto">
          <a:xfrm>
            <a:off x="611560" y="1052736"/>
            <a:ext cx="4176464" cy="4176464"/>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arcador de posición de imagen"/>
          <p:cNvSpPr>
            <a:spLocks noGrp="1"/>
          </p:cNvSpPr>
          <p:nvPr>
            <p:ph type="pic" idx="1"/>
          </p:nvPr>
        </p:nvSpPr>
        <p:spPr/>
      </p:sp>
      <p:pic>
        <p:nvPicPr>
          <p:cNvPr id="35841" name="Picture 1"/>
          <p:cNvPicPr>
            <a:picLocks noChangeAspect="1" noChangeArrowheads="1"/>
          </p:cNvPicPr>
          <p:nvPr/>
        </p:nvPicPr>
        <p:blipFill>
          <a:blip r:embed="rId2" cstate="print"/>
          <a:srcRect/>
          <a:stretch>
            <a:fillRect/>
          </a:stretch>
        </p:blipFill>
        <p:spPr bwMode="auto">
          <a:xfrm>
            <a:off x="0" y="0"/>
            <a:ext cx="8172400"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16385" name="Picture 1"/>
          <p:cNvPicPr>
            <a:picLocks noChangeAspect="1" noChangeArrowheads="1"/>
          </p:cNvPicPr>
          <p:nvPr/>
        </p:nvPicPr>
        <p:blipFill>
          <a:blip r:embed="rId2" cstate="print"/>
          <a:srcRect/>
          <a:stretch>
            <a:fillRect/>
          </a:stretch>
        </p:blipFill>
        <p:spPr bwMode="auto">
          <a:xfrm>
            <a:off x="0" y="0"/>
            <a:ext cx="8127736"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15361" name="Picture 1"/>
          <p:cNvPicPr>
            <a:picLocks noChangeAspect="1" noChangeArrowheads="1"/>
          </p:cNvPicPr>
          <p:nvPr/>
        </p:nvPicPr>
        <p:blipFill>
          <a:blip r:embed="rId2" cstate="print"/>
          <a:srcRect/>
          <a:stretch>
            <a:fillRect/>
          </a:stretch>
        </p:blipFill>
        <p:spPr bwMode="auto">
          <a:xfrm>
            <a:off x="0" y="0"/>
            <a:ext cx="8172399"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14337" name="Picture 1"/>
          <p:cNvPicPr>
            <a:picLocks noChangeAspect="1" noChangeArrowheads="1"/>
          </p:cNvPicPr>
          <p:nvPr/>
        </p:nvPicPr>
        <p:blipFill>
          <a:blip r:embed="rId2" cstate="print"/>
          <a:srcRect/>
          <a:stretch>
            <a:fillRect/>
          </a:stretch>
        </p:blipFill>
        <p:spPr bwMode="auto">
          <a:xfrm>
            <a:off x="0" y="0"/>
            <a:ext cx="8244408"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13313" name="Picture 1"/>
          <p:cNvPicPr>
            <a:picLocks noChangeAspect="1" noChangeArrowheads="1"/>
          </p:cNvPicPr>
          <p:nvPr/>
        </p:nvPicPr>
        <p:blipFill>
          <a:blip r:embed="rId2" cstate="print"/>
          <a:srcRect/>
          <a:stretch>
            <a:fillRect/>
          </a:stretch>
        </p:blipFill>
        <p:spPr bwMode="auto">
          <a:xfrm>
            <a:off x="0" y="0"/>
            <a:ext cx="8172400"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12289" name="Picture 1"/>
          <p:cNvPicPr>
            <a:picLocks noChangeAspect="1" noChangeArrowheads="1"/>
          </p:cNvPicPr>
          <p:nvPr/>
        </p:nvPicPr>
        <p:blipFill>
          <a:blip r:embed="rId2" cstate="print"/>
          <a:srcRect/>
          <a:stretch>
            <a:fillRect/>
          </a:stretch>
        </p:blipFill>
        <p:spPr bwMode="auto">
          <a:xfrm>
            <a:off x="1" y="0"/>
            <a:ext cx="8172399"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11265" name="Picture 1"/>
          <p:cNvPicPr>
            <a:picLocks noChangeAspect="1" noChangeArrowheads="1"/>
          </p:cNvPicPr>
          <p:nvPr/>
        </p:nvPicPr>
        <p:blipFill>
          <a:blip r:embed="rId2" cstate="print"/>
          <a:srcRect/>
          <a:stretch>
            <a:fillRect/>
          </a:stretch>
        </p:blipFill>
        <p:spPr bwMode="auto">
          <a:xfrm>
            <a:off x="0" y="0"/>
            <a:ext cx="8172400"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Logo del Hombre de Acero"/>
          <p:cNvPicPr>
            <a:picLocks noChangeAspect="1" noChangeArrowheads="1"/>
          </p:cNvPicPr>
          <p:nvPr/>
        </p:nvPicPr>
        <p:blipFill>
          <a:blip r:embed="rId2" cstate="print"/>
          <a:srcRect/>
          <a:stretch>
            <a:fillRect/>
          </a:stretch>
        </p:blipFill>
        <p:spPr bwMode="auto">
          <a:xfrm>
            <a:off x="0" y="0"/>
            <a:ext cx="5292080" cy="3969060"/>
          </a:xfrm>
          <a:prstGeom prst="rect">
            <a:avLst/>
          </a:prstGeom>
          <a:noFill/>
        </p:spPr>
      </p:pic>
      <p:sp>
        <p:nvSpPr>
          <p:cNvPr id="7" name="6 Rectángulo"/>
          <p:cNvSpPr/>
          <p:nvPr/>
        </p:nvSpPr>
        <p:spPr>
          <a:xfrm>
            <a:off x="4860032" y="3573016"/>
            <a:ext cx="4283968" cy="3046988"/>
          </a:xfrm>
          <a:prstGeom prst="rect">
            <a:avLst/>
          </a:prstGeom>
          <a:gradFill>
            <a:gsLst>
              <a:gs pos="0">
                <a:srgbClr val="8488C4"/>
              </a:gs>
              <a:gs pos="53000">
                <a:srgbClr val="D4DEFF"/>
              </a:gs>
              <a:gs pos="83000">
                <a:srgbClr val="D4DEFF"/>
              </a:gs>
              <a:gs pos="100000">
                <a:srgbClr val="96AB94"/>
              </a:gs>
            </a:gsLst>
            <a:lin ang="5400000" scaled="0"/>
          </a:gradFill>
          <a:ln w="63500" cmpd="thickThin">
            <a:gradFill>
              <a:gsLst>
                <a:gs pos="39000">
                  <a:srgbClr val="000000">
                    <a:alpha val="79000"/>
                  </a:srgbClr>
                </a:gs>
                <a:gs pos="39999">
                  <a:srgbClr val="0A128C"/>
                </a:gs>
                <a:gs pos="70000">
                  <a:srgbClr val="181CC7"/>
                </a:gs>
                <a:gs pos="88000">
                  <a:srgbClr val="7005D4"/>
                </a:gs>
                <a:gs pos="100000">
                  <a:srgbClr val="8C3D91"/>
                </a:gs>
              </a:gsLst>
              <a:lin ang="5400000" scaled="0"/>
            </a:gradFill>
          </a:ln>
        </p:spPr>
        <p:style>
          <a:lnRef idx="3">
            <a:schemeClr val="lt1"/>
          </a:lnRef>
          <a:fillRef idx="1">
            <a:schemeClr val="dk1"/>
          </a:fillRef>
          <a:effectRef idx="1">
            <a:schemeClr val="dk1"/>
          </a:effectRef>
          <a:fontRef idx="minor">
            <a:schemeClr val="lt1"/>
          </a:fontRef>
        </p:style>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Wu Chun is our Superman come true</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a:r>
            <a:endParaRPr lang="es-MX"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33798" name="Picture 6" descr="Letra G Decorada"/>
          <p:cNvPicPr>
            <a:picLocks noChangeAspect="1" noChangeArrowheads="1" noCrop="1"/>
          </p:cNvPicPr>
          <p:nvPr/>
        </p:nvPicPr>
        <p:blipFill>
          <a:blip r:embed="rId3" cstate="print"/>
          <a:srcRect/>
          <a:stretch>
            <a:fillRect/>
          </a:stretch>
        </p:blipFill>
        <p:spPr bwMode="auto">
          <a:xfrm rot="20860190">
            <a:off x="-161503" y="4983038"/>
            <a:ext cx="1711920" cy="1711920"/>
          </a:xfrm>
          <a:prstGeom prst="rect">
            <a:avLst/>
          </a:prstGeom>
          <a:noFill/>
        </p:spPr>
      </p:pic>
      <p:pic>
        <p:nvPicPr>
          <p:cNvPr id="33804" name="Picture 12" descr="Letra W Decorada"/>
          <p:cNvPicPr>
            <a:picLocks noChangeAspect="1" noChangeArrowheads="1" noCrop="1"/>
          </p:cNvPicPr>
          <p:nvPr/>
        </p:nvPicPr>
        <p:blipFill>
          <a:blip r:embed="rId4" cstate="print"/>
          <a:srcRect/>
          <a:stretch>
            <a:fillRect/>
          </a:stretch>
        </p:blipFill>
        <p:spPr bwMode="auto">
          <a:xfrm rot="639100">
            <a:off x="5377671" y="634270"/>
            <a:ext cx="1880586" cy="1880586"/>
          </a:xfrm>
          <a:prstGeom prst="rect">
            <a:avLst/>
          </a:prstGeom>
          <a:noFill/>
        </p:spPr>
      </p:pic>
      <p:pic>
        <p:nvPicPr>
          <p:cNvPr id="33806" name="Picture 14" descr="Letra h Glitter Añil"/>
          <p:cNvPicPr>
            <a:picLocks noChangeAspect="1" noChangeArrowheads="1" noCrop="1"/>
          </p:cNvPicPr>
          <p:nvPr/>
        </p:nvPicPr>
        <p:blipFill>
          <a:blip r:embed="rId5" cstate="print"/>
          <a:srcRect/>
          <a:stretch>
            <a:fillRect/>
          </a:stretch>
        </p:blipFill>
        <p:spPr bwMode="auto">
          <a:xfrm rot="21097585">
            <a:off x="1475656" y="4981173"/>
            <a:ext cx="720080" cy="1093458"/>
          </a:xfrm>
          <a:prstGeom prst="rect">
            <a:avLst/>
          </a:prstGeom>
          <a:noFill/>
        </p:spPr>
      </p:pic>
      <p:pic>
        <p:nvPicPr>
          <p:cNvPr id="33808" name="Picture 16" descr="Letra u Glitter Añil"/>
          <p:cNvPicPr>
            <a:picLocks noChangeAspect="1" noChangeArrowheads="1" noCrop="1"/>
          </p:cNvPicPr>
          <p:nvPr/>
        </p:nvPicPr>
        <p:blipFill>
          <a:blip r:embed="rId6" cstate="print"/>
          <a:srcRect/>
          <a:stretch>
            <a:fillRect/>
          </a:stretch>
        </p:blipFill>
        <p:spPr bwMode="auto">
          <a:xfrm>
            <a:off x="2339752" y="5301208"/>
            <a:ext cx="698748" cy="698748"/>
          </a:xfrm>
          <a:prstGeom prst="rect">
            <a:avLst/>
          </a:prstGeom>
          <a:noFill/>
        </p:spPr>
      </p:pic>
      <p:pic>
        <p:nvPicPr>
          <p:cNvPr id="33810" name="Picture 18" descr="Letra n Glitter Añil"/>
          <p:cNvPicPr>
            <a:picLocks noChangeAspect="1" noChangeArrowheads="1" noCrop="1"/>
          </p:cNvPicPr>
          <p:nvPr/>
        </p:nvPicPr>
        <p:blipFill>
          <a:blip r:embed="rId7" cstate="print"/>
          <a:srcRect/>
          <a:stretch>
            <a:fillRect/>
          </a:stretch>
        </p:blipFill>
        <p:spPr bwMode="auto">
          <a:xfrm rot="668997">
            <a:off x="3274833" y="5311691"/>
            <a:ext cx="753375" cy="769698"/>
          </a:xfrm>
          <a:prstGeom prst="rect">
            <a:avLst/>
          </a:prstGeom>
          <a:noFill/>
        </p:spPr>
      </p:pic>
      <p:pic>
        <p:nvPicPr>
          <p:cNvPr id="17" name="Picture 16" descr="Letra u Glitter Añil"/>
          <p:cNvPicPr>
            <a:picLocks noChangeAspect="1" noChangeArrowheads="1" noCrop="1"/>
          </p:cNvPicPr>
          <p:nvPr/>
        </p:nvPicPr>
        <p:blipFill>
          <a:blip r:embed="rId6" cstate="print"/>
          <a:srcRect/>
          <a:stretch>
            <a:fillRect/>
          </a:stretch>
        </p:blipFill>
        <p:spPr bwMode="auto">
          <a:xfrm rot="994116">
            <a:off x="7236296" y="1556792"/>
            <a:ext cx="698748" cy="698748"/>
          </a:xfrm>
          <a:prstGeom prst="rect">
            <a:avLst/>
          </a:prstGeom>
          <a:noFill/>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nodeType="clickEffect">
                                  <p:stCondLst>
                                    <p:cond delay="0"/>
                                  </p:stCondLst>
                                  <p:childTnLst>
                                    <p:animEffect transition="out" filter="diamond(in)">
                                      <p:cBhvr>
                                        <p:cTn id="6" dur="3000"/>
                                        <p:tgtEl>
                                          <p:spTgt spid="33794"/>
                                        </p:tgtEl>
                                      </p:cBhvr>
                                    </p:animEffect>
                                    <p:set>
                                      <p:cBhvr>
                                        <p:cTn id="7" dur="1" fill="hold">
                                          <p:stCondLst>
                                            <p:cond delay="2999"/>
                                          </p:stCondLst>
                                        </p:cTn>
                                        <p:tgtEl>
                                          <p:spTgt spid="337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10241" name="Picture 1"/>
          <p:cNvPicPr>
            <a:picLocks noChangeAspect="1" noChangeArrowheads="1"/>
          </p:cNvPicPr>
          <p:nvPr/>
        </p:nvPicPr>
        <p:blipFill>
          <a:blip r:embed="rId2" cstate="print"/>
          <a:srcRect/>
          <a:stretch>
            <a:fillRect/>
          </a:stretch>
        </p:blipFill>
        <p:spPr bwMode="auto">
          <a:xfrm>
            <a:off x="0" y="0"/>
            <a:ext cx="8196064"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9217" name="Picture 1"/>
          <p:cNvPicPr>
            <a:picLocks noChangeAspect="1" noChangeArrowheads="1"/>
          </p:cNvPicPr>
          <p:nvPr/>
        </p:nvPicPr>
        <p:blipFill>
          <a:blip r:embed="rId2" cstate="print"/>
          <a:srcRect/>
          <a:stretch>
            <a:fillRect/>
          </a:stretch>
        </p:blipFill>
        <p:spPr bwMode="auto">
          <a:xfrm>
            <a:off x="0" y="0"/>
            <a:ext cx="8244408"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4" name="3 Marcador de texto"/>
          <p:cNvSpPr>
            <a:spLocks noGrp="1"/>
          </p:cNvSpPr>
          <p:nvPr>
            <p:ph type="body" idx="2"/>
          </p:nvPr>
        </p:nvSpPr>
        <p:spPr/>
        <p:txBody>
          <a:bodyPr/>
          <a:lstStyle/>
          <a:p>
            <a:endParaRPr lang="es-MX"/>
          </a:p>
        </p:txBody>
      </p:sp>
      <p:sp>
        <p:nvSpPr>
          <p:cNvPr id="3" name="2 Marcador de contenido"/>
          <p:cNvSpPr>
            <a:spLocks noGrp="1"/>
          </p:cNvSpPr>
          <p:nvPr>
            <p:ph sz="half" idx="1"/>
          </p:nvPr>
        </p:nvSpPr>
        <p:spPr/>
        <p:txBody>
          <a:bodyPr/>
          <a:lstStyle/>
          <a:p>
            <a:endParaRPr lang="es-MX"/>
          </a:p>
        </p:txBody>
      </p:sp>
      <p:pic>
        <p:nvPicPr>
          <p:cNvPr id="32769" name="Picture 1"/>
          <p:cNvPicPr>
            <a:picLocks noChangeAspect="1" noChangeArrowheads="1"/>
          </p:cNvPicPr>
          <p:nvPr/>
        </p:nvPicPr>
        <p:blipFill>
          <a:blip r:embed="rId2" cstate="print"/>
          <a:srcRect/>
          <a:stretch>
            <a:fillRect/>
          </a:stretch>
        </p:blipFill>
        <p:spPr bwMode="auto">
          <a:xfrm>
            <a:off x="0" y="0"/>
            <a:ext cx="8172399"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4" name="3 Marcador de texto"/>
          <p:cNvSpPr>
            <a:spLocks noGrp="1"/>
          </p:cNvSpPr>
          <p:nvPr>
            <p:ph type="body" idx="2"/>
          </p:nvPr>
        </p:nvSpPr>
        <p:spPr/>
        <p:txBody>
          <a:bodyPr/>
          <a:lstStyle/>
          <a:p>
            <a:endParaRPr lang="es-MX"/>
          </a:p>
        </p:txBody>
      </p:sp>
      <p:sp>
        <p:nvSpPr>
          <p:cNvPr id="3" name="2 Marcador de contenido"/>
          <p:cNvSpPr>
            <a:spLocks noGrp="1"/>
          </p:cNvSpPr>
          <p:nvPr>
            <p:ph sz="half" idx="1"/>
          </p:nvPr>
        </p:nvSpPr>
        <p:spPr/>
        <p:txBody>
          <a:bodyPr/>
          <a:lstStyle/>
          <a:p>
            <a:endParaRPr lang="es-MX"/>
          </a:p>
        </p:txBody>
      </p:sp>
      <p:pic>
        <p:nvPicPr>
          <p:cNvPr id="36866" name="Picture 2"/>
          <p:cNvPicPr>
            <a:picLocks noChangeAspect="1" noChangeArrowheads="1"/>
          </p:cNvPicPr>
          <p:nvPr/>
        </p:nvPicPr>
        <p:blipFill>
          <a:blip r:embed="rId2" cstate="print"/>
          <a:srcRect/>
          <a:stretch>
            <a:fillRect/>
          </a:stretch>
        </p:blipFill>
        <p:spPr bwMode="auto">
          <a:xfrm>
            <a:off x="0" y="0"/>
            <a:ext cx="8157645"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4" name="3 Marcador de texto"/>
          <p:cNvSpPr>
            <a:spLocks noGrp="1"/>
          </p:cNvSpPr>
          <p:nvPr>
            <p:ph type="body" idx="2"/>
          </p:nvPr>
        </p:nvSpPr>
        <p:spPr/>
        <p:txBody>
          <a:bodyPr/>
          <a:lstStyle/>
          <a:p>
            <a:endParaRPr lang="es-MX"/>
          </a:p>
        </p:txBody>
      </p:sp>
      <p:sp>
        <p:nvSpPr>
          <p:cNvPr id="3" name="2 Marcador de contenido"/>
          <p:cNvSpPr>
            <a:spLocks noGrp="1"/>
          </p:cNvSpPr>
          <p:nvPr>
            <p:ph sz="half" idx="1"/>
          </p:nvPr>
        </p:nvSpPr>
        <p:spPr/>
        <p:txBody>
          <a:bodyPr/>
          <a:lstStyle/>
          <a:p>
            <a:endParaRPr lang="es-MX"/>
          </a:p>
        </p:txBody>
      </p:sp>
      <p:pic>
        <p:nvPicPr>
          <p:cNvPr id="31745" name="Picture 1"/>
          <p:cNvPicPr>
            <a:picLocks noChangeAspect="1" noChangeArrowheads="1"/>
          </p:cNvPicPr>
          <p:nvPr/>
        </p:nvPicPr>
        <p:blipFill>
          <a:blip r:embed="rId2" cstate="print"/>
          <a:srcRect/>
          <a:stretch>
            <a:fillRect/>
          </a:stretch>
        </p:blipFill>
        <p:spPr bwMode="auto">
          <a:xfrm>
            <a:off x="0" y="0"/>
            <a:ext cx="8172400"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37890" name="Picture 2"/>
          <p:cNvPicPr>
            <a:picLocks noChangeAspect="1" noChangeArrowheads="1"/>
          </p:cNvPicPr>
          <p:nvPr/>
        </p:nvPicPr>
        <p:blipFill>
          <a:blip r:embed="rId2" cstate="print"/>
          <a:srcRect/>
          <a:stretch>
            <a:fillRect/>
          </a:stretch>
        </p:blipFill>
        <p:spPr bwMode="auto">
          <a:xfrm>
            <a:off x="0" y="0"/>
            <a:ext cx="8172400"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38914" name="Picture 2"/>
          <p:cNvPicPr>
            <a:picLocks noChangeAspect="1" noChangeArrowheads="1"/>
          </p:cNvPicPr>
          <p:nvPr/>
        </p:nvPicPr>
        <p:blipFill>
          <a:blip r:embed="rId2" cstate="print"/>
          <a:srcRect/>
          <a:stretch>
            <a:fillRect/>
          </a:stretch>
        </p:blipFill>
        <p:spPr bwMode="auto">
          <a:xfrm>
            <a:off x="0" y="0"/>
            <a:ext cx="8172400" cy="6858000"/>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5364088" y="1844824"/>
            <a:ext cx="3359366" cy="1656184"/>
          </a:xfrm>
        </p:spPr>
        <p:style>
          <a:lnRef idx="3">
            <a:schemeClr val="lt1"/>
          </a:lnRef>
          <a:fillRef idx="1">
            <a:schemeClr val="accent2"/>
          </a:fillRef>
          <a:effectRef idx="1">
            <a:schemeClr val="accent2"/>
          </a:effectRef>
          <a:fontRef idx="minor">
            <a:schemeClr val="lt1"/>
          </a:fontRef>
        </p:style>
        <p:txBody>
          <a:bodyPr/>
          <a:lstStyle/>
          <a:p>
            <a:pPr algn="ctr"/>
            <a:r>
              <a:rPr lang="en-US" b="0" cap="none" dirty="0" smtClean="0">
                <a:ln w="18415" cmpd="sng">
                  <a:solidFill>
                    <a:schemeClr val="tx2">
                      <a:lumMod val="10000"/>
                    </a:schemeClr>
                  </a:solidFill>
                  <a:prstDash val="solid"/>
                </a:ln>
                <a:solidFill>
                  <a:srgbClr val="FFFFFF"/>
                </a:solidFill>
                <a:effectLst>
                  <a:outerShdw blurRad="63500" dir="3600000" algn="tl" rotWithShape="0">
                    <a:srgbClr val="000000">
                      <a:alpha val="70000"/>
                    </a:srgbClr>
                  </a:outerShdw>
                </a:effectLst>
                <a:latin typeface="Berlin Sans FB Demi" pitchFamily="34" charset="0"/>
              </a:rPr>
              <a:t>The support as  model of  magazines</a:t>
            </a:r>
            <a:endParaRPr lang="es-MX" b="0" cap="none" dirty="0">
              <a:ln w="18415" cmpd="sng">
                <a:solidFill>
                  <a:schemeClr val="tx2">
                    <a:lumMod val="10000"/>
                  </a:schemeClr>
                </a:solidFill>
                <a:prstDash val="solid"/>
              </a:ln>
              <a:solidFill>
                <a:srgbClr val="FFFFFF"/>
              </a:solidFill>
              <a:effectLst>
                <a:outerShdw blurRad="63500" dir="3600000" algn="tl" rotWithShape="0">
                  <a:srgbClr val="000000">
                    <a:alpha val="70000"/>
                  </a:srgbClr>
                </a:outerShdw>
              </a:effectLst>
              <a:latin typeface="Berlin Sans FB Demi" pitchFamily="34" charset="0"/>
            </a:endParaRPr>
          </a:p>
        </p:txBody>
      </p:sp>
      <p:sp>
        <p:nvSpPr>
          <p:cNvPr id="6" name="5 Marcador de posición de imagen"/>
          <p:cNvSpPr>
            <a:spLocks noGrp="1"/>
          </p:cNvSpPr>
          <p:nvPr>
            <p:ph type="pic" idx="1"/>
          </p:nvPr>
        </p:nvSpPr>
        <p:spPr/>
      </p:sp>
      <p:pic>
        <p:nvPicPr>
          <p:cNvPr id="39938" name="Picture 2"/>
          <p:cNvPicPr>
            <a:picLocks noChangeAspect="1" noChangeArrowheads="1"/>
          </p:cNvPicPr>
          <p:nvPr/>
        </p:nvPicPr>
        <p:blipFill>
          <a:blip r:embed="rId2" cstate="print"/>
          <a:srcRect/>
          <a:stretch>
            <a:fillRect/>
          </a:stretch>
        </p:blipFill>
        <p:spPr bwMode="auto">
          <a:xfrm>
            <a:off x="539552" y="1052736"/>
            <a:ext cx="4320480" cy="4252686"/>
          </a:xfrm>
          <a:prstGeom prst="rect">
            <a:avLst/>
          </a:prstGeom>
          <a:noFill/>
          <a:ln w="9525">
            <a:noFill/>
            <a:miter lim="800000"/>
            <a:headEnd/>
            <a:tailEnd/>
          </a:ln>
        </p:spPr>
      </p:pic>
    </p:spTree>
  </p:cSld>
  <p:clrMapOvr>
    <a:masterClrMapping/>
  </p:clrMapOvr>
  <p:transition advTm="10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43010" name="Picture 2" descr="http://lh6.ggpht.com/_20CiimSpV3g/StK9y_C4g7I/AAAAAAAADRM/uMd5rOZL3VY/s800/PHOTO%20ALBUM%204%20FHL.jpg"/>
          <p:cNvPicPr>
            <a:picLocks noChangeAspect="1" noChangeArrowheads="1"/>
          </p:cNvPicPr>
          <p:nvPr/>
        </p:nvPicPr>
        <p:blipFill>
          <a:blip r:embed="rId2" cstate="print"/>
          <a:srcRect/>
          <a:stretch>
            <a:fillRect/>
          </a:stretch>
        </p:blipFill>
        <p:spPr bwMode="auto">
          <a:xfrm>
            <a:off x="0" y="0"/>
            <a:ext cx="9488376" cy="6858000"/>
          </a:xfrm>
          <a:prstGeom prst="rect">
            <a:avLst/>
          </a:prstGeom>
          <a:noFill/>
        </p:spPr>
      </p:pic>
    </p:spTree>
  </p:cSld>
  <p:clrMapOvr>
    <a:masterClrMapping/>
  </p:clrMapOvr>
  <p:transition advTm="10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41985" name="Picture 1"/>
          <p:cNvPicPr>
            <a:picLocks noChangeAspect="1" noChangeArrowheads="1"/>
          </p:cNvPicPr>
          <p:nvPr/>
        </p:nvPicPr>
        <p:blipFill>
          <a:blip r:embed="rId2" cstate="print"/>
          <a:srcRect/>
          <a:stretch>
            <a:fillRect/>
          </a:stretch>
        </p:blipFill>
        <p:spPr bwMode="auto">
          <a:xfrm>
            <a:off x="0" y="0"/>
            <a:ext cx="8172400" cy="6858000"/>
          </a:xfrm>
          <a:prstGeom prst="rect">
            <a:avLst/>
          </a:prstGeom>
          <a:noFill/>
          <a:ln w="9525">
            <a:noFill/>
            <a:miter lim="800000"/>
            <a:headEnd/>
            <a:tailEnd/>
          </a:ln>
        </p:spPr>
      </p:pic>
      <p:sp>
        <p:nvSpPr>
          <p:cNvPr id="6" name="5 Rectángulo"/>
          <p:cNvSpPr/>
          <p:nvPr/>
        </p:nvSpPr>
        <p:spPr>
          <a:xfrm>
            <a:off x="2930367" y="3382801"/>
            <a:ext cx="1122743" cy="92397"/>
          </a:xfrm>
          <a:prstGeom prst="rect">
            <a:avLst/>
          </a:prstGeom>
          <a:noFill/>
        </p:spPr>
        <p:txBody>
          <a:bodyPr vert="wordArtVert" wrap="none" lIns="91440" tIns="45720" rIns="91440" bIns="45720">
            <a:spAutoFit/>
          </a:bodyPr>
          <a:lstStyle/>
          <a:p>
            <a:pPr algn="ctr"/>
            <a:endParaRPr lang="es-E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advTm="10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cstate="print"/>
          <a:srcRect/>
          <a:stretch>
            <a:fillRect/>
          </a:stretch>
        </p:blipFill>
        <p:spPr bwMode="auto">
          <a:xfrm rot="21160107">
            <a:off x="5281122" y="760903"/>
            <a:ext cx="2340764" cy="2235324"/>
          </a:xfrm>
          <a:prstGeom prst="rect">
            <a:avLst/>
          </a:prstGeom>
          <a:ln w="228600" cap="sq" cmpd="thickThin">
            <a:solidFill>
              <a:srgbClr val="000000"/>
            </a:solidFill>
            <a:prstDash val="solid"/>
            <a:miter lim="800000"/>
          </a:ln>
          <a:effectLst>
            <a:innerShdw blurRad="76200">
              <a:srgbClr val="000000"/>
            </a:innerShdw>
          </a:effectLst>
        </p:spPr>
      </p:pic>
      <p:sp>
        <p:nvSpPr>
          <p:cNvPr id="6" name="5 Marcador de posición de imagen"/>
          <p:cNvSpPr>
            <a:spLocks noGrp="1"/>
          </p:cNvSpPr>
          <p:nvPr>
            <p:ph type="pic" idx="1"/>
          </p:nvPr>
        </p:nvSpPr>
        <p:spPr/>
      </p:sp>
      <p:sp>
        <p:nvSpPr>
          <p:cNvPr id="9" name="8 Rectángulo"/>
          <p:cNvSpPr/>
          <p:nvPr/>
        </p:nvSpPr>
        <p:spPr>
          <a:xfrm rot="21388077">
            <a:off x="5326594" y="2669615"/>
            <a:ext cx="3171332" cy="12182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en-US" sz="2400" dirty="0" smtClean="0">
                <a:ln w="18415" cmpd="sng">
                  <a:solidFill>
                    <a:srgbClr val="FFFFFF"/>
                  </a:solidFill>
                  <a:prstDash val="solid"/>
                </a:ln>
                <a:effectLst>
                  <a:outerShdw blurRad="63500" dir="3600000" algn="tl" rotWithShape="0">
                    <a:srgbClr val="000000">
                      <a:alpha val="70000"/>
                    </a:srgbClr>
                  </a:outerShdw>
                </a:effectLst>
              </a:rPr>
              <a:t>So we supported from </a:t>
            </a:r>
          </a:p>
          <a:p>
            <a:pPr algn="ctr"/>
            <a:r>
              <a:rPr lang="en-US" sz="2400" dirty="0" smtClean="0">
                <a:ln w="18415" cmpd="sng">
                  <a:solidFill>
                    <a:srgbClr val="FFFFFF"/>
                  </a:solidFill>
                  <a:prstDash val="solid"/>
                </a:ln>
                <a:effectLst>
                  <a:outerShdw blurRad="63500" dir="3600000" algn="tl" rotWithShape="0">
                    <a:srgbClr val="000000">
                      <a:alpha val="70000"/>
                    </a:srgbClr>
                  </a:outerShdw>
                </a:effectLst>
              </a:rPr>
              <a:t>Tokyo Juliet</a:t>
            </a:r>
            <a:endParaRPr lang="es-MX" sz="2400" dirty="0">
              <a:ln w="18415" cmpd="sng">
                <a:solidFill>
                  <a:srgbClr val="FFFFFF"/>
                </a:solidFill>
                <a:prstDash val="solid"/>
              </a:ln>
              <a:effectLst>
                <a:outerShdw blurRad="63500" dir="3600000" algn="tl" rotWithShape="0">
                  <a:srgbClr val="000000">
                    <a:alpha val="70000"/>
                  </a:srgbClr>
                </a:outerShdw>
              </a:effectLst>
            </a:endParaRPr>
          </a:p>
        </p:txBody>
      </p:sp>
      <p:pic>
        <p:nvPicPr>
          <p:cNvPr id="7169" name="Picture 1"/>
          <p:cNvPicPr>
            <a:picLocks noChangeAspect="1" noChangeArrowheads="1"/>
          </p:cNvPicPr>
          <p:nvPr/>
        </p:nvPicPr>
        <p:blipFill>
          <a:blip r:embed="rId3" cstate="print"/>
          <a:srcRect/>
          <a:stretch>
            <a:fillRect/>
          </a:stretch>
        </p:blipFill>
        <p:spPr bwMode="auto">
          <a:xfrm>
            <a:off x="683568" y="1124744"/>
            <a:ext cx="4104455" cy="4029831"/>
          </a:xfrm>
          <a:prstGeom prst="rect">
            <a:avLst/>
          </a:prstGeom>
          <a:noFill/>
          <a:ln w="9525">
            <a:noFill/>
            <a:miter lim="800000"/>
            <a:headEnd/>
            <a:tailEnd/>
          </a:ln>
        </p:spPr>
      </p:pic>
      <p:pic>
        <p:nvPicPr>
          <p:cNvPr id="7171" name="Picture 3" descr="diamo1ad.gif (3556 bytes)"/>
          <p:cNvPicPr>
            <a:picLocks noChangeAspect="1" noChangeArrowheads="1"/>
          </p:cNvPicPr>
          <p:nvPr/>
        </p:nvPicPr>
        <p:blipFill>
          <a:blip r:embed="rId4" cstate="print"/>
          <a:srcRect/>
          <a:stretch>
            <a:fillRect/>
          </a:stretch>
        </p:blipFill>
        <p:spPr bwMode="auto">
          <a:xfrm rot="1077235">
            <a:off x="5013982" y="630623"/>
            <a:ext cx="631395" cy="631396"/>
          </a:xfrm>
          <a:prstGeom prst="rect">
            <a:avLst/>
          </a:prstGeom>
          <a:noFill/>
        </p:spPr>
      </p:pic>
      <p:pic>
        <p:nvPicPr>
          <p:cNvPr id="10" name="Picture 3" descr="diamo1ad.gif (3556 bytes)"/>
          <p:cNvPicPr>
            <a:picLocks noChangeAspect="1" noChangeArrowheads="1"/>
          </p:cNvPicPr>
          <p:nvPr/>
        </p:nvPicPr>
        <p:blipFill>
          <a:blip r:embed="rId4" cstate="print"/>
          <a:srcRect/>
          <a:stretch>
            <a:fillRect/>
          </a:stretch>
        </p:blipFill>
        <p:spPr bwMode="auto">
          <a:xfrm rot="20817351">
            <a:off x="7580470" y="2044981"/>
            <a:ext cx="561704" cy="561705"/>
          </a:xfrm>
          <a:prstGeom prst="rect">
            <a:avLst/>
          </a:prstGeom>
          <a:noFill/>
        </p:spPr>
      </p:pic>
      <p:sp>
        <p:nvSpPr>
          <p:cNvPr id="11" name="10 Rectángulo"/>
          <p:cNvSpPr/>
          <p:nvPr/>
        </p:nvSpPr>
        <p:spPr>
          <a:xfrm>
            <a:off x="1763688" y="5589240"/>
            <a:ext cx="7380312" cy="1077218"/>
          </a:xfrm>
          <a:prstGeom prst="rect">
            <a:avLst/>
          </a:prstGeom>
        </p:spPr>
        <p:txBody>
          <a:bodyPr wrap="square">
            <a:spAutoFit/>
          </a:bodyPr>
          <a:lstStyle/>
          <a:p>
            <a:r>
              <a:rPr lang="en-US" sz="3200" dirty="0" smtClean="0">
                <a:ln w="500">
                  <a:solidFill>
                    <a:schemeClr val="bg1"/>
                  </a:solidFill>
                </a:ln>
                <a:effectLst>
                  <a:outerShdw blurRad="50800" dist="38100" dir="10800000" algn="r" rotWithShape="0">
                    <a:prstClr val="black">
                      <a:alpha val="40000"/>
                    </a:prstClr>
                  </a:outerShdw>
                </a:effectLst>
              </a:rPr>
              <a:t>Us your Mexico fans we have followed him from his career of actor</a:t>
            </a:r>
            <a:endParaRPr lang="es-MX" sz="3200" dirty="0">
              <a:effectLst>
                <a:outerShdw blurRad="50800" dist="38100" dir="10800000" algn="r" rotWithShape="0">
                  <a:prstClr val="black">
                    <a:alpha val="40000"/>
                  </a:prstClr>
                </a:outerShdw>
              </a:effectLst>
            </a:endParaRPr>
          </a:p>
        </p:txBody>
      </p:sp>
      <p:sp>
        <p:nvSpPr>
          <p:cNvPr id="12" name="11 Rectángulo"/>
          <p:cNvSpPr/>
          <p:nvPr/>
        </p:nvSpPr>
        <p:spPr>
          <a:xfrm>
            <a:off x="5183560" y="4005064"/>
            <a:ext cx="3960440" cy="923330"/>
          </a:xfrm>
          <a:prstGeom prst="rect">
            <a:avLst/>
          </a:prstGeom>
        </p:spPr>
        <p:txBody>
          <a:bodyPr wrap="square">
            <a:spAutoFit/>
          </a:bodyPr>
          <a:lstStyle/>
          <a:p>
            <a:pPr algn="ctr"/>
            <a:r>
              <a:rPr lang="es-MX" b="1" dirty="0" smtClean="0">
                <a:ln w="19050">
                  <a:solidFill>
                    <a:schemeClr val="tx1"/>
                  </a:solidFill>
                  <a:prstDash val="solid"/>
                </a:ln>
                <a:effectLst>
                  <a:outerShdw blurRad="50000" dist="50800" dir="7500000" algn="tl">
                    <a:srgbClr val="000000">
                      <a:shade val="5000"/>
                      <a:alpha val="35000"/>
                    </a:srgbClr>
                  </a:outerShdw>
                </a:effectLst>
              </a:rPr>
              <a:t>Nosotras sus fans de México lo hemos seguido desde que lo conocimos como actor.</a:t>
            </a:r>
            <a:endParaRPr lang="es-MX" b="1" dirty="0">
              <a:ln w="19050">
                <a:solidFill>
                  <a:schemeClr val="tx1"/>
                </a:solidFill>
                <a:prstDash val="solid"/>
              </a:ln>
              <a:effectLst>
                <a:outerShdw blurRad="50000" dist="50800" dir="7500000" algn="tl">
                  <a:srgbClr val="000000">
                    <a:shade val="5000"/>
                    <a:alpha val="35000"/>
                  </a:srgbClr>
                </a:outerShdw>
              </a:effectLst>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fade">
                                      <p:cBhvr>
                                        <p:cTn id="7" dur="3000"/>
                                        <p:tgtEl>
                                          <p:spTgt spid="7169"/>
                                        </p:tgtEl>
                                      </p:cBhvr>
                                    </p:animEffect>
                                  </p:childTnLst>
                                </p:cTn>
                              </p:par>
                              <p:par>
                                <p:cTn id="8" presetID="5" presetClass="entr" presetSubtype="10" fill="hold" nodeType="withEffect">
                                  <p:stCondLst>
                                    <p:cond delay="0"/>
                                  </p:stCondLst>
                                  <p:childTnLst>
                                    <p:set>
                                      <p:cBhvr>
                                        <p:cTn id="9" dur="1" fill="hold">
                                          <p:stCondLst>
                                            <p:cond delay="0"/>
                                          </p:stCondLst>
                                        </p:cTn>
                                        <p:tgtEl>
                                          <p:spTgt spid="7172"/>
                                        </p:tgtEl>
                                        <p:attrNameLst>
                                          <p:attrName>style.visibility</p:attrName>
                                        </p:attrNameLst>
                                      </p:cBhvr>
                                      <p:to>
                                        <p:strVal val="visible"/>
                                      </p:to>
                                    </p:set>
                                    <p:animEffect transition="in" filter="checkerboard(across)">
                                      <p:cBhvr>
                                        <p:cTn id="10"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40961" name="Picture 1"/>
          <p:cNvPicPr>
            <a:picLocks noChangeAspect="1" noChangeArrowheads="1"/>
          </p:cNvPicPr>
          <p:nvPr/>
        </p:nvPicPr>
        <p:blipFill>
          <a:blip r:embed="rId2" cstate="print"/>
          <a:srcRect/>
          <a:stretch>
            <a:fillRect/>
          </a:stretch>
        </p:blipFill>
        <p:spPr bwMode="auto">
          <a:xfrm>
            <a:off x="0" y="0"/>
            <a:ext cx="12192000" cy="9144000"/>
          </a:xfrm>
          <a:prstGeom prst="rect">
            <a:avLst/>
          </a:prstGeom>
          <a:noFill/>
          <a:ln w="9525">
            <a:noFill/>
            <a:miter lim="800000"/>
            <a:headEnd/>
            <a:tailEnd/>
          </a:ln>
        </p:spPr>
      </p:pic>
    </p:spTree>
  </p:cSld>
  <p:clrMapOvr>
    <a:masterClrMapping/>
  </p:clrMapOvr>
  <p:transition advTm="10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44034" name="Picture 2"/>
          <p:cNvPicPr>
            <a:picLocks noChangeAspect="1" noChangeArrowheads="1"/>
          </p:cNvPicPr>
          <p:nvPr/>
        </p:nvPicPr>
        <p:blipFill>
          <a:blip r:embed="rId2" cstate="print"/>
          <a:srcRect/>
          <a:stretch>
            <a:fillRect/>
          </a:stretch>
        </p:blipFill>
        <p:spPr bwMode="auto">
          <a:xfrm>
            <a:off x="0" y="0"/>
            <a:ext cx="8244408" cy="6858000"/>
          </a:xfrm>
          <a:prstGeom prst="rect">
            <a:avLst/>
          </a:prstGeom>
          <a:noFill/>
          <a:ln w="9525">
            <a:noFill/>
            <a:miter lim="800000"/>
            <a:headEnd/>
            <a:tailEnd/>
          </a:ln>
        </p:spPr>
      </p:pic>
    </p:spTree>
  </p:cSld>
  <p:clrMapOvr>
    <a:masterClrMapping/>
  </p:clrMapOvr>
  <p:transition advTm="10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45058" name="Picture 2"/>
          <p:cNvPicPr>
            <a:picLocks noChangeAspect="1" noChangeArrowheads="1"/>
          </p:cNvPicPr>
          <p:nvPr/>
        </p:nvPicPr>
        <p:blipFill>
          <a:blip r:embed="rId2" cstate="print"/>
          <a:srcRect/>
          <a:stretch>
            <a:fillRect/>
          </a:stretch>
        </p:blipFill>
        <p:spPr bwMode="auto">
          <a:xfrm>
            <a:off x="0" y="-1708"/>
            <a:ext cx="8172400" cy="6859707"/>
          </a:xfrm>
          <a:prstGeom prst="rect">
            <a:avLst/>
          </a:prstGeom>
          <a:noFill/>
          <a:ln w="9525">
            <a:noFill/>
            <a:miter lim="800000"/>
            <a:headEnd/>
            <a:tailEnd/>
          </a:ln>
        </p:spPr>
      </p:pic>
    </p:spTree>
  </p:cSld>
  <p:clrMapOvr>
    <a:masterClrMapping/>
  </p:clrMapOvr>
  <p:transition advTm="1000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46082" name="Picture 2"/>
          <p:cNvPicPr>
            <a:picLocks noChangeAspect="1" noChangeArrowheads="1"/>
          </p:cNvPicPr>
          <p:nvPr/>
        </p:nvPicPr>
        <p:blipFill>
          <a:blip r:embed="rId2" cstate="print"/>
          <a:srcRect/>
          <a:stretch>
            <a:fillRect/>
          </a:stretch>
        </p:blipFill>
        <p:spPr bwMode="auto">
          <a:xfrm>
            <a:off x="0" y="0"/>
            <a:ext cx="8172400" cy="6858000"/>
          </a:xfrm>
          <a:prstGeom prst="rect">
            <a:avLst/>
          </a:prstGeom>
          <a:noFill/>
          <a:ln w="9525">
            <a:noFill/>
            <a:miter lim="800000"/>
            <a:headEnd/>
            <a:tailEnd/>
          </a:ln>
        </p:spPr>
      </p:pic>
    </p:spTree>
  </p:cSld>
  <p:clrMapOvr>
    <a:masterClrMapping/>
  </p:clrMapOvr>
  <p:transition advTm="10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47106" name="Picture 2"/>
          <p:cNvPicPr>
            <a:picLocks noChangeAspect="1" noChangeArrowheads="1"/>
          </p:cNvPicPr>
          <p:nvPr/>
        </p:nvPicPr>
        <p:blipFill>
          <a:blip r:embed="rId2" cstate="print"/>
          <a:srcRect/>
          <a:stretch>
            <a:fillRect/>
          </a:stretch>
        </p:blipFill>
        <p:spPr bwMode="auto">
          <a:xfrm>
            <a:off x="0" y="0"/>
            <a:ext cx="8172400" cy="6876256"/>
          </a:xfrm>
          <a:prstGeom prst="rect">
            <a:avLst/>
          </a:prstGeom>
          <a:noFill/>
          <a:ln w="9525">
            <a:noFill/>
            <a:miter lim="800000"/>
            <a:headEnd/>
            <a:tailEnd/>
          </a:ln>
        </p:spPr>
      </p:pic>
    </p:spTree>
  </p:cSld>
  <p:clrMapOvr>
    <a:masterClrMapping/>
  </p:clrMapOvr>
  <p:transition advTm="10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texto"/>
          <p:cNvSpPr>
            <a:spLocks noGrp="1"/>
          </p:cNvSpPr>
          <p:nvPr>
            <p:ph type="body" idx="2"/>
          </p:nvPr>
        </p:nvSpPr>
        <p:spPr/>
        <p:txBody>
          <a:bodyPr/>
          <a:lstStyle/>
          <a:p>
            <a:endParaRPr lang="es-MX"/>
          </a:p>
        </p:txBody>
      </p:sp>
      <p:sp>
        <p:nvSpPr>
          <p:cNvPr id="4" name="3 Marcador de contenido"/>
          <p:cNvSpPr>
            <a:spLocks noGrp="1"/>
          </p:cNvSpPr>
          <p:nvPr>
            <p:ph sz="half" idx="1"/>
          </p:nvPr>
        </p:nvSpPr>
        <p:spPr/>
        <p:txBody>
          <a:bodyPr/>
          <a:lstStyle/>
          <a:p>
            <a:endParaRPr lang="es-MX"/>
          </a:p>
        </p:txBody>
      </p:sp>
      <p:pic>
        <p:nvPicPr>
          <p:cNvPr id="48130" name="Picture 2"/>
          <p:cNvPicPr>
            <a:picLocks noChangeAspect="1" noChangeArrowheads="1"/>
          </p:cNvPicPr>
          <p:nvPr/>
        </p:nvPicPr>
        <p:blipFill>
          <a:blip r:embed="rId2" cstate="print"/>
          <a:srcRect/>
          <a:stretch>
            <a:fillRect/>
          </a:stretch>
        </p:blipFill>
        <p:spPr bwMode="auto">
          <a:xfrm>
            <a:off x="0" y="-27384"/>
            <a:ext cx="8172400" cy="6885384"/>
          </a:xfrm>
          <a:prstGeom prst="rect">
            <a:avLst/>
          </a:prstGeom>
          <a:noFill/>
          <a:ln w="9525">
            <a:noFill/>
            <a:miter lim="800000"/>
            <a:headEnd/>
            <a:tailEnd/>
          </a:ln>
        </p:spPr>
      </p:pic>
    </p:spTree>
  </p:cSld>
  <p:clrMapOvr>
    <a:masterClrMapping/>
  </p:clrMapOvr>
  <p:transition advTm="10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ctrTitle"/>
          </p:nvPr>
        </p:nvSpPr>
        <p:spPr/>
        <p:txBody>
          <a:bodyPr/>
          <a:lstStyle/>
          <a:p>
            <a:pPr algn="ctr"/>
            <a:r>
              <a:rPr lang="es-ES" sz="2800" b="0" cap="none" dirty="0" smtClean="0">
                <a:ln w="18415" cmpd="sng">
                  <a:solidFill>
                    <a:schemeClr val="accent2">
                      <a:lumMod val="50000"/>
                    </a:schemeClr>
                  </a:solidFill>
                  <a:prstDash val="solid"/>
                </a:ln>
                <a:solidFill>
                  <a:srgbClr val="FFFFFF"/>
                </a:solidFill>
                <a:effectLst>
                  <a:outerShdw blurRad="63500" dir="3600000" algn="tl" rotWithShape="0">
                    <a:srgbClr val="000000">
                      <a:alpha val="70000"/>
                    </a:srgbClr>
                  </a:outerShdw>
                </a:effectLst>
              </a:rPr>
              <a:t>Por todo esto que nos ha dado </a:t>
            </a:r>
            <a:r>
              <a:rPr lang="es-ES" sz="2800" b="0" cap="none" dirty="0" err="1" smtClean="0">
                <a:ln w="18415" cmpd="sng">
                  <a:solidFill>
                    <a:schemeClr val="accent2">
                      <a:lumMod val="50000"/>
                    </a:schemeClr>
                  </a:solidFill>
                  <a:prstDash val="solid"/>
                </a:ln>
                <a:solidFill>
                  <a:srgbClr val="FFFFFF"/>
                </a:solidFill>
                <a:effectLst>
                  <a:outerShdw blurRad="63500" dir="3600000" algn="tl" rotWithShape="0">
                    <a:srgbClr val="000000">
                      <a:alpha val="70000"/>
                    </a:srgbClr>
                  </a:outerShdw>
                </a:effectLst>
              </a:rPr>
              <a:t>Wu</a:t>
            </a:r>
            <a:r>
              <a:rPr lang="es-ES" sz="2800" b="0" cap="none" dirty="0" smtClean="0">
                <a:ln w="18415" cmpd="sng">
                  <a:solidFill>
                    <a:schemeClr val="accent2">
                      <a:lumMod val="50000"/>
                    </a:schemeClr>
                  </a:solidFill>
                  <a:prstDash val="solid"/>
                </a:ln>
                <a:solidFill>
                  <a:srgbClr val="FFFFFF"/>
                </a:solidFill>
                <a:effectLst>
                  <a:outerShdw blurRad="63500" dir="3600000" algn="tl" rotWithShape="0">
                    <a:srgbClr val="000000">
                      <a:alpha val="70000"/>
                    </a:srgbClr>
                  </a:outerShdw>
                </a:effectLst>
              </a:rPr>
              <a:t> </a:t>
            </a:r>
            <a:r>
              <a:rPr lang="es-ES" sz="2800" b="0" cap="none" dirty="0" err="1" smtClean="0">
                <a:ln w="18415" cmpd="sng">
                  <a:solidFill>
                    <a:schemeClr val="accent2">
                      <a:lumMod val="50000"/>
                    </a:schemeClr>
                  </a:solidFill>
                  <a:prstDash val="solid"/>
                </a:ln>
                <a:solidFill>
                  <a:srgbClr val="FFFFFF"/>
                </a:solidFill>
                <a:effectLst>
                  <a:outerShdw blurRad="63500" dir="3600000" algn="tl" rotWithShape="0">
                    <a:srgbClr val="000000">
                      <a:alpha val="70000"/>
                    </a:srgbClr>
                  </a:outerShdw>
                </a:effectLst>
              </a:rPr>
              <a:t>Chun</a:t>
            </a:r>
            <a:r>
              <a:rPr lang="es-ES" sz="2800" b="0" cap="none" dirty="0" smtClean="0">
                <a:ln w="18415" cmpd="sng">
                  <a:solidFill>
                    <a:schemeClr val="accent2">
                      <a:lumMod val="50000"/>
                    </a:schemeClr>
                  </a:solidFill>
                  <a:prstDash val="solid"/>
                </a:ln>
                <a:solidFill>
                  <a:srgbClr val="FFFFFF"/>
                </a:solidFill>
                <a:effectLst>
                  <a:outerShdw blurRad="63500" dir="3600000" algn="tl" rotWithShape="0">
                    <a:srgbClr val="000000">
                      <a:alpha val="70000"/>
                    </a:srgbClr>
                  </a:outerShdw>
                </a:effectLst>
              </a:rPr>
              <a:t> queremos agradecerle su gran esfuerzo y cuidado de sus ángeles.</a:t>
            </a:r>
            <a:r>
              <a:rPr lang="es-MX" sz="2800" dirty="0" smtClean="0"/>
              <a:t/>
            </a:r>
            <a:br>
              <a:rPr lang="es-MX" sz="2800" dirty="0" smtClean="0"/>
            </a:br>
            <a:endParaRPr lang="es-MX" sz="2800" b="0"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 name="6 Subtítulo"/>
          <p:cNvSpPr>
            <a:spLocks noGrp="1"/>
          </p:cNvSpPr>
          <p:nvPr>
            <p:ph type="subTitle" idx="1"/>
          </p:nvPr>
        </p:nvSpPr>
        <p:spPr>
          <a:xfrm>
            <a:off x="3059832" y="3501008"/>
            <a:ext cx="5789558" cy="2841464"/>
          </a:xfrm>
        </p:spPr>
        <p:style>
          <a:lnRef idx="3">
            <a:schemeClr val="lt1"/>
          </a:lnRef>
          <a:fillRef idx="1">
            <a:schemeClr val="accent1"/>
          </a:fillRef>
          <a:effectRef idx="1">
            <a:schemeClr val="accent1"/>
          </a:effectRef>
          <a:fontRef idx="minor">
            <a:schemeClr val="lt1"/>
          </a:fontRef>
        </p:style>
        <p:txBody>
          <a:bodyPr>
            <a:noAutofit/>
          </a:bodyPr>
          <a:lstStyle/>
          <a:p>
            <a:pPr algn="ctr"/>
            <a:r>
              <a:rPr lang="en-US" sz="3200" dirty="0" smtClean="0">
                <a:ln w="18415" cmpd="sng">
                  <a:solidFill>
                    <a:srgbClr val="FFFFFF"/>
                  </a:solidFill>
                  <a:prstDash val="solid"/>
                </a:ln>
                <a:effectLst>
                  <a:outerShdw blurRad="63500" dir="3600000" algn="tl" rotWithShape="0">
                    <a:srgbClr val="000000">
                      <a:alpha val="70000"/>
                    </a:srgbClr>
                  </a:outerShdw>
                </a:effectLst>
              </a:rPr>
              <a:t>Because of this that has given us Wu Chun we wish to thank him for his great effort and care of his angels.</a:t>
            </a:r>
            <a:endParaRPr lang="es-MX" sz="3200" dirty="0">
              <a:ln w="18415" cmpd="sng">
                <a:solidFill>
                  <a:srgbClr val="FFFFFF"/>
                </a:solidFill>
                <a:prstDash val="solid"/>
              </a:ln>
              <a:effectLst>
                <a:outerShdw blurRad="63500" dir="3600000" algn="tl" rotWithShape="0">
                  <a:srgbClr val="000000">
                    <a:alpha val="70000"/>
                  </a:srgbClr>
                </a:outerShdw>
              </a:effectLst>
            </a:endParaRPr>
          </a:p>
        </p:txBody>
      </p:sp>
    </p:spTree>
  </p:cSld>
  <p:clrMapOvr>
    <a:masterClrMapping/>
  </p:clrMapOvr>
  <p:transition advTm="12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a:xfrm>
            <a:off x="3203848" y="1196752"/>
            <a:ext cx="5688632" cy="5328592"/>
          </a:xfrm>
          <a:ln w="57150">
            <a:gradFill>
              <a:gsLst>
                <a:gs pos="0">
                  <a:srgbClr val="FF3399"/>
                </a:gs>
                <a:gs pos="25000">
                  <a:srgbClr val="FF6633"/>
                </a:gs>
                <a:gs pos="50000">
                  <a:srgbClr val="FFFF00"/>
                </a:gs>
                <a:gs pos="75000">
                  <a:srgbClr val="01A78F"/>
                </a:gs>
                <a:gs pos="100000">
                  <a:srgbClr val="3366FF"/>
                </a:gs>
              </a:gsLst>
              <a:lin ang="5400000" scaled="0"/>
            </a:gradFill>
          </a:ln>
        </p:spPr>
        <p:txBody>
          <a:bodyPr>
            <a:noAutofit/>
          </a:bodyPr>
          <a:lstStyle/>
          <a:p>
            <a:pPr algn="ctr"/>
            <a:r>
              <a:rPr lang="en-US" sz="3200" dirty="0" smtClean="0">
                <a:ln w="18415" cmpd="sng">
                  <a:solidFill>
                    <a:srgbClr val="FFFFFF"/>
                  </a:solidFill>
                  <a:prstDash val="solid"/>
                </a:ln>
                <a:effectLst>
                  <a:outerShdw blurRad="63500" dir="3600000" algn="tl" rotWithShape="0">
                    <a:srgbClr val="000000">
                      <a:alpha val="70000"/>
                    </a:srgbClr>
                  </a:outerShdw>
                </a:effectLst>
              </a:rPr>
              <a:t>Dear Chun: How are you these days? I know you're busy and all that, but please take care of yourself and the boys. 10/10/10 is finally here! </a:t>
            </a:r>
            <a:endParaRPr lang="en-US" sz="3200" dirty="0" smtClean="0">
              <a:ln w="18415" cmpd="sng">
                <a:solidFill>
                  <a:srgbClr val="FFFFFF"/>
                </a:solidFill>
                <a:prstDash val="solid"/>
              </a:ln>
              <a:effectLst>
                <a:outerShdw blurRad="63500" dir="3600000" algn="tl" rotWithShape="0">
                  <a:srgbClr val="000000">
                    <a:alpha val="70000"/>
                  </a:srgbClr>
                </a:outerShdw>
              </a:effectLst>
            </a:endParaRPr>
          </a:p>
          <a:p>
            <a:pPr algn="ctr"/>
            <a:r>
              <a:rPr lang="en-US" sz="3200" dirty="0" smtClean="0">
                <a:ln w="18415" cmpd="sng">
                  <a:solidFill>
                    <a:srgbClr val="FFFFFF"/>
                  </a:solidFill>
                  <a:prstDash val="solid"/>
                </a:ln>
                <a:effectLst>
                  <a:outerShdw blurRad="63500" dir="3600000" algn="tl" rotWithShape="0">
                    <a:srgbClr val="000000">
                      <a:alpha val="70000"/>
                    </a:srgbClr>
                  </a:outerShdw>
                </a:effectLst>
              </a:rPr>
              <a:t>I </a:t>
            </a:r>
            <a:r>
              <a:rPr lang="en-US" sz="3200" dirty="0" smtClean="0">
                <a:ln w="18415" cmpd="sng">
                  <a:solidFill>
                    <a:srgbClr val="FFFFFF"/>
                  </a:solidFill>
                  <a:prstDash val="solid"/>
                </a:ln>
                <a:effectLst>
                  <a:outerShdw blurRad="63500" dir="3600000" algn="tl" rotWithShape="0">
                    <a:srgbClr val="000000">
                      <a:alpha val="70000"/>
                    </a:srgbClr>
                  </a:outerShdw>
                </a:effectLst>
              </a:rPr>
              <a:t>hope you spend a wonderful day with your family and friends ^^ Greetings from Paraguay.</a:t>
            </a:r>
            <a:endParaRPr lang="es-MX" sz="3200" dirty="0">
              <a:ln w="18415" cmpd="sng">
                <a:solidFill>
                  <a:srgbClr val="FFFFFF"/>
                </a:solidFill>
                <a:prstDash val="solid"/>
              </a:ln>
              <a:effectLst>
                <a:outerShdw blurRad="63500" dir="3600000" algn="tl" rotWithShape="0">
                  <a:srgbClr val="000000">
                    <a:alpha val="70000"/>
                  </a:srgbClr>
                </a:outerShdw>
              </a:effectLst>
            </a:endParaRPr>
          </a:p>
        </p:txBody>
      </p:sp>
      <p:sp>
        <p:nvSpPr>
          <p:cNvPr id="6" name="5 Rectángulo"/>
          <p:cNvSpPr/>
          <p:nvPr/>
        </p:nvSpPr>
        <p:spPr>
          <a:xfrm rot="21132355">
            <a:off x="2105593" y="312604"/>
            <a:ext cx="1891091" cy="923330"/>
          </a:xfrm>
          <a:prstGeom prst="rect">
            <a:avLst/>
          </a:prstGeom>
          <a:gradFill flip="none" rotWithShape="1">
            <a:gsLst>
              <a:gs pos="0">
                <a:srgbClr val="800080">
                  <a:shade val="30000"/>
                  <a:satMod val="115000"/>
                </a:srgbClr>
              </a:gs>
              <a:gs pos="50000">
                <a:srgbClr val="800080">
                  <a:shade val="67500"/>
                  <a:satMod val="115000"/>
                </a:srgbClr>
              </a:gs>
              <a:gs pos="100000">
                <a:srgbClr val="800080">
                  <a:shade val="100000"/>
                  <a:satMod val="115000"/>
                </a:srgbClr>
              </a:gs>
            </a:gsLst>
            <a:lin ang="10800000" scaled="1"/>
            <a:tileRect/>
          </a:gradFill>
          <a:ln w="57150"/>
        </p:spPr>
        <p:style>
          <a:lnRef idx="3">
            <a:schemeClr val="lt1"/>
          </a:lnRef>
          <a:fillRef idx="1">
            <a:schemeClr val="accent2"/>
          </a:fillRef>
          <a:effectRef idx="1">
            <a:schemeClr val="accent2"/>
          </a:effectRef>
          <a:fontRef idx="minor">
            <a:schemeClr val="lt1"/>
          </a:fontRef>
        </p:style>
        <p:txBody>
          <a:bodyPr wrap="square" lIns="91440" tIns="45720" rIns="91440" bIns="45720">
            <a:spAutoFit/>
          </a:bodyPr>
          <a:lstStyle/>
          <a:p>
            <a:pPr algn="ctr"/>
            <a:r>
              <a:rPr lang="es-ES" sz="5400" b="1" dirty="0" err="1" smtClean="0">
                <a:ln w="17780" cmpd="sng">
                  <a:solidFill>
                    <a:srgbClr val="FFFFFF"/>
                  </a:solidFill>
                  <a:prstDash val="solid"/>
                  <a:miter lim="800000"/>
                </a:ln>
                <a:solidFill>
                  <a:schemeClr val="accent5">
                    <a:lumMod val="75000"/>
                  </a:schemeClr>
                </a:solidFill>
                <a:effectLst>
                  <a:outerShdw blurRad="50800" algn="tl" rotWithShape="0">
                    <a:srgbClr val="000000"/>
                  </a:outerShdw>
                </a:effectLst>
              </a:rPr>
              <a:t>Eri</a:t>
            </a:r>
            <a:endParaRPr lang="es-ES" sz="5400" b="1" cap="none" spc="0" dirty="0">
              <a:ln w="17780" cmpd="sng">
                <a:solidFill>
                  <a:srgbClr val="FFFFFF"/>
                </a:solidFill>
                <a:prstDash val="solid"/>
                <a:miter lim="800000"/>
              </a:ln>
              <a:solidFill>
                <a:schemeClr val="accent5">
                  <a:lumMod val="75000"/>
                </a:schemeClr>
              </a:solidFill>
              <a:effectLst>
                <a:outerShdw blurRad="50800" algn="tl" rotWithShape="0">
                  <a:srgbClr val="000000"/>
                </a:outerShdw>
              </a:effectLst>
            </a:endParaRPr>
          </a:p>
        </p:txBody>
      </p:sp>
      <p:pic>
        <p:nvPicPr>
          <p:cNvPr id="49154" name="Picture 2"/>
          <p:cNvPicPr>
            <a:picLocks noChangeAspect="1" noChangeArrowheads="1"/>
          </p:cNvPicPr>
          <p:nvPr/>
        </p:nvPicPr>
        <p:blipFill>
          <a:blip r:embed="rId2" cstate="print"/>
          <a:srcRect/>
          <a:stretch>
            <a:fillRect/>
          </a:stretch>
        </p:blipFill>
        <p:spPr bwMode="auto">
          <a:xfrm>
            <a:off x="3635896" y="0"/>
            <a:ext cx="762000" cy="673100"/>
          </a:xfrm>
          <a:prstGeom prst="rect">
            <a:avLst/>
          </a:prstGeom>
          <a:noFill/>
          <a:ln w="9525">
            <a:noFill/>
            <a:miter lim="800000"/>
            <a:headEnd/>
            <a:tailEnd/>
          </a:ln>
        </p:spPr>
      </p:pic>
    </p:spTree>
  </p:cSld>
  <p:clrMapOvr>
    <a:masterClrMapping/>
  </p:clrMapOvr>
  <p:transition advTm="12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3"/>
          <p:cNvPicPr>
            <a:picLocks noChangeAspect="1" noChangeArrowheads="1"/>
          </p:cNvPicPr>
          <p:nvPr/>
        </p:nvPicPr>
        <p:blipFill>
          <a:blip r:embed="rId2" cstate="print"/>
          <a:srcRect/>
          <a:stretch>
            <a:fillRect/>
          </a:stretch>
        </p:blipFill>
        <p:spPr bwMode="auto">
          <a:xfrm rot="21044717">
            <a:off x="998843" y="543799"/>
            <a:ext cx="1711038" cy="2281384"/>
          </a:xfrm>
          <a:prstGeom prst="rect">
            <a:avLst/>
          </a:prstGeom>
          <a:noFill/>
          <a:ln w="9525">
            <a:noFill/>
            <a:miter lim="800000"/>
            <a:headEnd/>
            <a:tailEnd/>
          </a:ln>
        </p:spPr>
      </p:pic>
      <p:sp>
        <p:nvSpPr>
          <p:cNvPr id="9" name="8 CuadroTexto"/>
          <p:cNvSpPr txBox="1"/>
          <p:nvPr/>
        </p:nvSpPr>
        <p:spPr>
          <a:xfrm>
            <a:off x="3635896" y="1412776"/>
            <a:ext cx="4896544" cy="4247317"/>
          </a:xfrm>
          <a:prstGeom prst="rect">
            <a:avLst/>
          </a:prstGeom>
          <a:noFill/>
          <a:ln w="76200">
            <a:gradFill>
              <a:gsLst>
                <a:gs pos="0">
                  <a:srgbClr val="CCCCFF"/>
                </a:gs>
                <a:gs pos="17999">
                  <a:srgbClr val="99CCFF"/>
                </a:gs>
                <a:gs pos="36000">
                  <a:srgbClr val="9966FF"/>
                </a:gs>
                <a:gs pos="61000">
                  <a:srgbClr val="CC99FF"/>
                </a:gs>
                <a:gs pos="82001">
                  <a:srgbClr val="99CCFF"/>
                </a:gs>
                <a:gs pos="100000">
                  <a:srgbClr val="CCCCFF"/>
                </a:gs>
              </a:gsLst>
              <a:lin ang="5400000" scaled="0"/>
            </a:gradFill>
          </a:ln>
        </p:spPr>
        <p:txBody>
          <a:bodyPr wrap="square" rtlCol="0">
            <a:spAutoFit/>
          </a:bodyPr>
          <a:lstStyle/>
          <a:p>
            <a:pPr algn="ct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Happy Birthday </a:t>
            </a:r>
            <a:r>
              <a:rPr lang="en-US" sz="2800" dirty="0" err="1">
                <a:ln w="18415" cmpd="sng">
                  <a:solidFill>
                    <a:srgbClr val="FFFFFF"/>
                  </a:solidFill>
                  <a:prstDash val="solid"/>
                </a:ln>
                <a:solidFill>
                  <a:srgbClr val="FFFFFF"/>
                </a:solidFill>
                <a:effectLst>
                  <a:outerShdw blurRad="63500" dir="3600000" algn="tl" rotWithShape="0">
                    <a:srgbClr val="000000">
                      <a:alpha val="70000"/>
                    </a:srgbClr>
                  </a:outerShdw>
                </a:effectLst>
              </a:rPr>
              <a:t>Mr</a:t>
            </a: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GKC.</a:t>
            </a:r>
          </a:p>
          <a:p>
            <a:pPr algn="ct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en-US" sz="28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wooh</a:t>
            </a: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today finally meets his 31 years, on this special day, I would like to congratulate him on his 10.10.10. day.</a:t>
            </a:r>
          </a:p>
          <a:p>
            <a:pPr algn="ct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I hope all your dreams come true and achieve their goals</a:t>
            </a: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p>
          <a:p>
            <a:pPr algn="ct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México</a:t>
            </a:r>
            <a:endPar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lgn="ctr"/>
            <a:endParaRPr lang="es-MX" dirty="0"/>
          </a:p>
        </p:txBody>
      </p:sp>
      <p:sp>
        <p:nvSpPr>
          <p:cNvPr id="7" name="6 Rectángulo"/>
          <p:cNvSpPr/>
          <p:nvPr/>
        </p:nvSpPr>
        <p:spPr>
          <a:xfrm rot="21082904">
            <a:off x="2542447" y="610831"/>
            <a:ext cx="1860146" cy="923330"/>
          </a:xfrm>
          <a:prstGeom prst="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path path="circle">
              <a:fillToRect r="100000" b="100000"/>
            </a:path>
            <a:tileRect l="-100000" t="-100000"/>
          </a:gradFill>
          <a:ln w="57150">
            <a:gradFill>
              <a:gsLst>
                <a:gs pos="0">
                  <a:srgbClr val="CCCCFF"/>
                </a:gs>
                <a:gs pos="17999">
                  <a:srgbClr val="99CCFF"/>
                </a:gs>
                <a:gs pos="36000">
                  <a:srgbClr val="9966FF"/>
                </a:gs>
                <a:gs pos="61000">
                  <a:srgbClr val="CC99FF"/>
                </a:gs>
                <a:gs pos="82001">
                  <a:srgbClr val="99CCFF"/>
                </a:gs>
                <a:gs pos="100000">
                  <a:srgbClr val="CCCCFF"/>
                </a:gs>
              </a:gsLst>
              <a:lin ang="5400000" scaled="0"/>
            </a:gradFill>
          </a:ln>
        </p:spPr>
        <p:style>
          <a:lnRef idx="2">
            <a:schemeClr val="accent2">
              <a:shade val="50000"/>
            </a:schemeClr>
          </a:lnRef>
          <a:fillRef idx="1">
            <a:schemeClr val="accent2"/>
          </a:fillRef>
          <a:effectRef idx="0">
            <a:schemeClr val="accent2"/>
          </a:effectRef>
          <a:fontRef idx="minor">
            <a:schemeClr val="lt1"/>
          </a:fontRef>
        </p:style>
        <p:txBody>
          <a:bodyPr wrap="square" lIns="91440" tIns="45720" rIns="91440" bIns="45720">
            <a:spAutoFit/>
          </a:bodyPr>
          <a:lstStyle/>
          <a:p>
            <a:pPr algn="ctr"/>
            <a:r>
              <a:rPr lang="es-ES" sz="5400" b="1" dirty="0" err="1" smtClean="0">
                <a:ln w="17780" cmpd="sng">
                  <a:solidFill>
                    <a:srgbClr val="FFFFFF"/>
                  </a:solidFill>
                  <a:prstDash val="solid"/>
                  <a:miter lim="800000"/>
                </a:ln>
                <a:solidFill>
                  <a:schemeClr val="accent2">
                    <a:lumMod val="50000"/>
                  </a:schemeClr>
                </a:solidFill>
                <a:effectLst>
                  <a:outerShdw blurRad="50800" algn="tl" rotWithShape="0">
                    <a:srgbClr val="000000"/>
                  </a:outerShdw>
                </a:effectLst>
              </a:rPr>
              <a:t>riria</a:t>
            </a:r>
            <a:endParaRPr lang="es-ES" sz="5400" b="1" cap="none" spc="0" dirty="0">
              <a:ln w="17780" cmpd="sng">
                <a:solidFill>
                  <a:srgbClr val="FFFFFF"/>
                </a:solidFill>
                <a:prstDash val="solid"/>
                <a:miter lim="800000"/>
              </a:ln>
              <a:solidFill>
                <a:schemeClr val="accent2">
                  <a:lumMod val="50000"/>
                </a:schemeClr>
              </a:solidFill>
              <a:effectLst>
                <a:outerShdw blurRad="50800" algn="tl" rotWithShape="0">
                  <a:srgbClr val="000000"/>
                </a:outerShdw>
              </a:effectLst>
            </a:endParaRPr>
          </a:p>
        </p:txBody>
      </p:sp>
      <p:pic>
        <p:nvPicPr>
          <p:cNvPr id="50178" name="Picture 2"/>
          <p:cNvPicPr>
            <a:picLocks noChangeAspect="1" noChangeArrowheads="1"/>
          </p:cNvPicPr>
          <p:nvPr/>
        </p:nvPicPr>
        <p:blipFill>
          <a:blip r:embed="rId3" cstate="print"/>
          <a:srcRect/>
          <a:stretch>
            <a:fillRect/>
          </a:stretch>
        </p:blipFill>
        <p:spPr bwMode="auto">
          <a:xfrm rot="929044">
            <a:off x="3851920" y="124524"/>
            <a:ext cx="720080" cy="624775"/>
          </a:xfrm>
          <a:prstGeom prst="rect">
            <a:avLst/>
          </a:prstGeom>
          <a:noFill/>
          <a:ln w="9525">
            <a:noFill/>
            <a:miter lim="800000"/>
            <a:headEnd/>
            <a:tailEnd/>
          </a:ln>
        </p:spPr>
      </p:pic>
      <p:pic>
        <p:nvPicPr>
          <p:cNvPr id="50181" name="Picture 5" descr="Posted Image"/>
          <p:cNvPicPr>
            <a:picLocks noChangeAspect="1" noChangeArrowheads="1"/>
          </p:cNvPicPr>
          <p:nvPr/>
        </p:nvPicPr>
        <p:blipFill>
          <a:blip r:embed="rId4" cstate="print"/>
          <a:srcRect/>
          <a:stretch>
            <a:fillRect/>
          </a:stretch>
        </p:blipFill>
        <p:spPr bwMode="auto">
          <a:xfrm>
            <a:off x="179512" y="3645024"/>
            <a:ext cx="3203848" cy="2169696"/>
          </a:xfrm>
          <a:prstGeom prst="rect">
            <a:avLst/>
          </a:prstGeom>
          <a:noFill/>
        </p:spPr>
      </p:pic>
    </p:spTree>
  </p:cSld>
  <p:clrMapOvr>
    <a:masterClrMapping/>
  </p:clrMapOvr>
  <p:transition advTm="12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cstate="print"/>
          <a:srcRect/>
          <a:stretch>
            <a:fillRect/>
          </a:stretch>
        </p:blipFill>
        <p:spPr bwMode="auto">
          <a:xfrm rot="21170687">
            <a:off x="-114599" y="354232"/>
            <a:ext cx="2808312" cy="2390408"/>
          </a:xfrm>
          <a:prstGeom prst="rect">
            <a:avLst/>
          </a:prstGeom>
          <a:noFill/>
          <a:ln w="9525">
            <a:noFill/>
            <a:miter lim="800000"/>
            <a:headEnd/>
            <a:tailEnd/>
          </a:ln>
        </p:spPr>
      </p:pic>
      <p:sp>
        <p:nvSpPr>
          <p:cNvPr id="5" name="4 Subtítulo"/>
          <p:cNvSpPr>
            <a:spLocks noGrp="1"/>
          </p:cNvSpPr>
          <p:nvPr>
            <p:ph type="subTitle" idx="1"/>
          </p:nvPr>
        </p:nvSpPr>
        <p:spPr>
          <a:xfrm>
            <a:off x="3131840" y="1268760"/>
            <a:ext cx="5114778" cy="4752528"/>
          </a:xfrm>
          <a:ln w="57150">
            <a:gradFill>
              <a:gsLst>
                <a:gs pos="0">
                  <a:srgbClr val="FF3399"/>
                </a:gs>
                <a:gs pos="25000">
                  <a:srgbClr val="FF6633"/>
                </a:gs>
                <a:gs pos="50000">
                  <a:srgbClr val="FFFF00"/>
                </a:gs>
                <a:gs pos="75000">
                  <a:srgbClr val="01A78F"/>
                </a:gs>
                <a:gs pos="100000">
                  <a:srgbClr val="3366FF"/>
                </a:gs>
              </a:gsLst>
              <a:lin ang="5400000" scaled="0"/>
            </a:gradFill>
          </a:ln>
        </p:spPr>
        <p:txBody>
          <a:bodyPr/>
          <a:lstStyle/>
          <a:p>
            <a:endParaRPr lang="en-US" dirty="0" smtClean="0"/>
          </a:p>
          <a:p>
            <a:endParaRPr lang="en-US" dirty="0" smtClean="0"/>
          </a:p>
          <a:p>
            <a:pPr algn="ctr"/>
            <a:r>
              <a:rPr lang="en-US" sz="4000" dirty="0" smtClean="0"/>
              <a:t>Thank </a:t>
            </a:r>
            <a:r>
              <a:rPr lang="en-US" sz="4000" dirty="0" smtClean="0"/>
              <a:t>you for teaching us to see the life your way...</a:t>
            </a:r>
            <a:r>
              <a:rPr lang="en-US" sz="4000" dirty="0" err="1" smtClean="0"/>
              <a:t>Wo</a:t>
            </a:r>
            <a:r>
              <a:rPr lang="en-US" sz="4000" dirty="0" smtClean="0"/>
              <a:t> </a:t>
            </a:r>
            <a:r>
              <a:rPr lang="en-US" sz="4000" dirty="0" err="1" smtClean="0"/>
              <a:t>ai</a:t>
            </a:r>
            <a:r>
              <a:rPr lang="en-US" sz="4000" dirty="0" smtClean="0"/>
              <a:t> </a:t>
            </a:r>
            <a:r>
              <a:rPr lang="en-US" sz="4000" dirty="0" err="1" smtClean="0"/>
              <a:t>ni</a:t>
            </a:r>
            <a:r>
              <a:rPr lang="en-US" sz="4000" dirty="0" smtClean="0"/>
              <a:t> </a:t>
            </a:r>
            <a:r>
              <a:rPr lang="en-US" sz="4000" dirty="0" smtClean="0"/>
              <a:t>Wu Chun.</a:t>
            </a:r>
          </a:p>
          <a:p>
            <a:pPr algn="ctr"/>
            <a:r>
              <a:rPr lang="en-US" sz="4000" dirty="0" smtClean="0"/>
              <a:t>México</a:t>
            </a:r>
            <a:endParaRPr lang="es-MX" sz="4000" dirty="0"/>
          </a:p>
        </p:txBody>
      </p:sp>
      <p:sp>
        <p:nvSpPr>
          <p:cNvPr id="6" name="5 Rectángulo"/>
          <p:cNvSpPr/>
          <p:nvPr/>
        </p:nvSpPr>
        <p:spPr>
          <a:xfrm rot="21126447">
            <a:off x="2016319" y="636173"/>
            <a:ext cx="3425002" cy="769441"/>
          </a:xfrm>
          <a:prstGeom prst="rect">
            <a:avLst/>
          </a:prstGeom>
          <a:gradFill flip="none" rotWithShape="1">
            <a:gsLst>
              <a:gs pos="0">
                <a:schemeClr val="tx2">
                  <a:lumMod val="75000"/>
                  <a:shade val="30000"/>
                  <a:satMod val="115000"/>
                </a:schemeClr>
              </a:gs>
              <a:gs pos="50000">
                <a:schemeClr val="tx2">
                  <a:lumMod val="75000"/>
                  <a:shade val="67500"/>
                  <a:satMod val="115000"/>
                </a:schemeClr>
              </a:gs>
              <a:gs pos="100000">
                <a:schemeClr val="tx2">
                  <a:lumMod val="75000"/>
                  <a:shade val="100000"/>
                  <a:satMod val="115000"/>
                </a:schemeClr>
              </a:gs>
            </a:gsLst>
            <a:path path="circle">
              <a:fillToRect r="100000" b="100000"/>
            </a:path>
            <a:tileRect l="-100000" t="-100000"/>
          </a:gradFill>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es-ES" sz="4400" b="1" cap="none" spc="0" dirty="0" err="1" smtClean="0">
                <a:ln w="17780" cmpd="sng">
                  <a:solidFill>
                    <a:srgbClr val="FFFFFF"/>
                  </a:solidFill>
                  <a:prstDash val="solid"/>
                  <a:miter lim="800000"/>
                </a:ln>
                <a:solidFill>
                  <a:srgbClr val="0070C0"/>
                </a:solidFill>
                <a:effectLst>
                  <a:outerShdw blurRad="50800" algn="tl" rotWithShape="0">
                    <a:srgbClr val="000000"/>
                  </a:outerShdw>
                </a:effectLst>
              </a:rPr>
              <a:t>Angelicus</a:t>
            </a:r>
            <a:endParaRPr lang="es-ES" sz="4400" b="1" cap="none" spc="0" dirty="0">
              <a:ln w="17780" cmpd="sng">
                <a:solidFill>
                  <a:srgbClr val="FFFFFF"/>
                </a:solidFill>
                <a:prstDash val="solid"/>
                <a:miter lim="800000"/>
              </a:ln>
              <a:solidFill>
                <a:srgbClr val="0070C0"/>
              </a:solidFill>
              <a:effectLst>
                <a:outerShdw blurRad="50800" algn="tl" rotWithShape="0">
                  <a:srgbClr val="000000"/>
                </a:outerShdw>
              </a:effectLst>
            </a:endParaRPr>
          </a:p>
        </p:txBody>
      </p:sp>
      <p:pic>
        <p:nvPicPr>
          <p:cNvPr id="7" name="Picture 2"/>
          <p:cNvPicPr>
            <a:picLocks noChangeAspect="1" noChangeArrowheads="1"/>
          </p:cNvPicPr>
          <p:nvPr/>
        </p:nvPicPr>
        <p:blipFill>
          <a:blip r:embed="rId3" cstate="print"/>
          <a:srcRect/>
          <a:stretch>
            <a:fillRect/>
          </a:stretch>
        </p:blipFill>
        <p:spPr bwMode="auto">
          <a:xfrm rot="929044">
            <a:off x="4858355" y="84782"/>
            <a:ext cx="720080" cy="624775"/>
          </a:xfrm>
          <a:prstGeom prst="rect">
            <a:avLst/>
          </a:prstGeom>
          <a:noFill/>
          <a:ln w="9525">
            <a:noFill/>
            <a:miter lim="800000"/>
            <a:headEnd/>
            <a:tailEnd/>
          </a:ln>
        </p:spPr>
      </p:pic>
    </p:spTree>
  </p:cSld>
  <p:clrMapOvr>
    <a:masterClrMapping/>
  </p:clrMapOvr>
  <p:transition advTm="12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rot="21270936">
            <a:off x="5688870" y="584190"/>
            <a:ext cx="2364358" cy="2389123"/>
          </a:xfrm>
          <a:prstGeom prst="flowChartDocument">
            <a:avLst/>
          </a:prstGeom>
          <a:ln w="228600" cap="sq" cmpd="thickThin">
            <a:solidFill>
              <a:srgbClr val="000000"/>
            </a:solidFill>
            <a:prstDash val="solid"/>
            <a:miter lim="800000"/>
          </a:ln>
          <a:effectLst>
            <a:innerShdw blurRad="76200">
              <a:srgbClr val="000000"/>
            </a:innerShdw>
          </a:effectLst>
        </p:spPr>
      </p:pic>
      <p:sp>
        <p:nvSpPr>
          <p:cNvPr id="5" name="4 Título"/>
          <p:cNvSpPr>
            <a:spLocks noGrp="1"/>
          </p:cNvSpPr>
          <p:nvPr>
            <p:ph type="title"/>
          </p:nvPr>
        </p:nvSpPr>
        <p:spPr>
          <a:xfrm rot="291962">
            <a:off x="5371604" y="3262901"/>
            <a:ext cx="3168352" cy="1193304"/>
          </a:xfrm>
          <a:ln w="57150">
            <a:solidFill>
              <a:schemeClr val="accent2">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s-MX" sz="3600" dirty="0" smtClean="0">
                <a:ln/>
                <a:solidFill>
                  <a:schemeClr val="bg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Broadway" pitchFamily="82" charset="0"/>
              </a:rPr>
              <a:t>In  </a:t>
            </a:r>
            <a:r>
              <a:rPr lang="es-MX" sz="3600" dirty="0" err="1" smtClean="0">
                <a:ln/>
                <a:solidFill>
                  <a:schemeClr val="bg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Broadway" pitchFamily="82" charset="0"/>
              </a:rPr>
              <a:t>hana</a:t>
            </a:r>
            <a:r>
              <a:rPr lang="es-MX" sz="3600" dirty="0" smtClean="0">
                <a:ln/>
                <a:solidFill>
                  <a:schemeClr val="bg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Broadway" pitchFamily="82" charset="0"/>
              </a:rPr>
              <a:t> </a:t>
            </a:r>
            <a:r>
              <a:rPr lang="es-MX" sz="3600" dirty="0" err="1" smtClean="0">
                <a:ln/>
                <a:solidFill>
                  <a:schemeClr val="bg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Broadway" pitchFamily="82" charset="0"/>
              </a:rPr>
              <a:t>kimi</a:t>
            </a:r>
            <a:r>
              <a:rPr lang="es-MX" sz="3600" dirty="0" smtClean="0">
                <a:ln/>
                <a:solidFill>
                  <a:schemeClr val="bg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Broadway" pitchFamily="82" charset="0"/>
              </a:rPr>
              <a:t> </a:t>
            </a:r>
            <a:endParaRPr lang="es-MX" sz="3600" dirty="0">
              <a:ln/>
              <a:solidFill>
                <a:schemeClr val="bg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Broadway" pitchFamily="82" charset="0"/>
            </a:endParaRPr>
          </a:p>
        </p:txBody>
      </p:sp>
      <p:sp>
        <p:nvSpPr>
          <p:cNvPr id="7" name="6 Marcador de texto"/>
          <p:cNvSpPr>
            <a:spLocks noGrp="1"/>
          </p:cNvSpPr>
          <p:nvPr>
            <p:ph type="body" sz="half" idx="2"/>
          </p:nvPr>
        </p:nvSpPr>
        <p:spPr>
          <a:xfrm>
            <a:off x="3203848" y="5517232"/>
            <a:ext cx="4788024" cy="1124744"/>
          </a:xfrm>
        </p:spPr>
        <p:txBody>
          <a:bodyPr/>
          <a:lstStyle/>
          <a:p>
            <a:endParaRPr lang="es-MX" dirty="0"/>
          </a:p>
        </p:txBody>
      </p:sp>
      <p:sp>
        <p:nvSpPr>
          <p:cNvPr id="6" name="5 Marcador de posición de imagen"/>
          <p:cNvSpPr>
            <a:spLocks noGrp="1"/>
          </p:cNvSpPr>
          <p:nvPr>
            <p:ph type="pic" idx="1"/>
          </p:nvPr>
        </p:nvSpPr>
        <p:spPr/>
      </p:sp>
      <p:pic>
        <p:nvPicPr>
          <p:cNvPr id="8193" name="Picture 1"/>
          <p:cNvPicPr>
            <a:picLocks noChangeAspect="1" noChangeArrowheads="1"/>
          </p:cNvPicPr>
          <p:nvPr/>
        </p:nvPicPr>
        <p:blipFill>
          <a:blip r:embed="rId3" cstate="print"/>
          <a:srcRect/>
          <a:stretch>
            <a:fillRect/>
          </a:stretch>
        </p:blipFill>
        <p:spPr bwMode="auto">
          <a:xfrm>
            <a:off x="683568" y="1052736"/>
            <a:ext cx="4176464" cy="4176464"/>
          </a:xfrm>
          <a:prstGeom prst="rect">
            <a:avLst/>
          </a:prstGeom>
          <a:noFill/>
          <a:ln w="9525">
            <a:noFill/>
            <a:miter lim="800000"/>
            <a:headEnd/>
            <a:tailEnd/>
          </a:ln>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edge">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a:xfrm>
            <a:off x="3347864" y="1052736"/>
            <a:ext cx="5328592" cy="5472608"/>
          </a:xfrm>
          <a:ln w="57150">
            <a:gradFill>
              <a:gsLst>
                <a:gs pos="0">
                  <a:srgbClr val="FBEAC7"/>
                </a:gs>
                <a:gs pos="17999">
                  <a:srgbClr val="FEE7F2"/>
                </a:gs>
                <a:gs pos="36000">
                  <a:srgbClr val="FAC77D"/>
                </a:gs>
                <a:gs pos="61000">
                  <a:srgbClr val="FBA97D"/>
                </a:gs>
                <a:gs pos="82001">
                  <a:srgbClr val="FBD49C"/>
                </a:gs>
                <a:gs pos="100000">
                  <a:srgbClr val="FEE7F2"/>
                </a:gs>
              </a:gsLst>
              <a:lin ang="5400000" scaled="0"/>
            </a:gradFill>
          </a:ln>
        </p:spPr>
        <p:txBody>
          <a:bodyPr>
            <a:noAutofit/>
          </a:bodyPr>
          <a:lstStyle/>
          <a:p>
            <a:pPr algn="ctr"/>
            <a:r>
              <a:rPr lang="es-E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Happy</a:t>
            </a:r>
            <a:r>
              <a:rPr lang="es-E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s-E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birthday</a:t>
            </a:r>
            <a:endParaRPr lang="es-E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es-PE" sz="2400" dirty="0" smtClean="0">
              <a:ln w="18415" cmpd="sng">
                <a:solidFill>
                  <a:srgbClr val="FFFFFF"/>
                </a:solidFill>
                <a:prstDash val="solid"/>
              </a:ln>
              <a:effectLst>
                <a:outerShdw blurRad="63500" dir="3600000" algn="tl" rotWithShape="0">
                  <a:srgbClr val="000000">
                    <a:alpha val="70000"/>
                  </a:srgbClr>
                </a:outerShdw>
              </a:effectLst>
            </a:endParaRPr>
          </a:p>
          <a:p>
            <a:pPr algn="ctr"/>
            <a:r>
              <a:rPr lang="es-PE" sz="2400" dirty="0" smtClean="0">
                <a:ln w="18415" cmpd="sng">
                  <a:solidFill>
                    <a:srgbClr val="FFFFFF"/>
                  </a:solidFill>
                  <a:prstDash val="solid"/>
                </a:ln>
                <a:effectLst>
                  <a:outerShdw blurRad="63500" dir="3600000" algn="tl" rotWithShape="0">
                    <a:srgbClr val="000000">
                      <a:alpha val="70000"/>
                    </a:srgbClr>
                  </a:outerShdw>
                </a:effectLst>
              </a:rPr>
              <a:t>I </a:t>
            </a:r>
            <a:r>
              <a:rPr lang="es-PE" sz="2400" dirty="0" err="1" smtClean="0">
                <a:ln w="18415" cmpd="sng">
                  <a:solidFill>
                    <a:srgbClr val="FFFFFF"/>
                  </a:solidFill>
                  <a:prstDash val="solid"/>
                </a:ln>
                <a:effectLst>
                  <a:outerShdw blurRad="63500" dir="3600000" algn="tl" rotWithShape="0">
                    <a:srgbClr val="000000">
                      <a:alpha val="70000"/>
                    </a:srgbClr>
                  </a:outerShdw>
                </a:effectLst>
              </a:rPr>
              <a:t>just</a:t>
            </a:r>
            <a:r>
              <a:rPr lang="es-PE" sz="2400" dirty="0" smtClean="0">
                <a:ln w="18415" cmpd="sng">
                  <a:solidFill>
                    <a:srgbClr val="FFFFFF"/>
                  </a:solidFill>
                  <a:prstDash val="solid"/>
                </a:ln>
                <a:effectLst>
                  <a:outerShdw blurRad="63500" dir="3600000" algn="tl" rotWithShape="0">
                    <a:srgbClr val="000000">
                      <a:alpha val="70000"/>
                    </a:srgbClr>
                  </a:outerShdw>
                </a:effectLst>
              </a:rPr>
              <a:t> </a:t>
            </a:r>
            <a:r>
              <a:rPr lang="es-PE" sz="2400" dirty="0" err="1" smtClean="0">
                <a:ln w="18415" cmpd="sng">
                  <a:solidFill>
                    <a:srgbClr val="FFFFFF"/>
                  </a:solidFill>
                  <a:prstDash val="solid"/>
                </a:ln>
                <a:effectLst>
                  <a:outerShdw blurRad="63500" dir="3600000" algn="tl" rotWithShape="0">
                    <a:srgbClr val="000000">
                      <a:alpha val="70000"/>
                    </a:srgbClr>
                  </a:outerShdw>
                </a:effectLst>
              </a:rPr>
              <a:t>know</a:t>
            </a:r>
            <a:r>
              <a:rPr lang="es-PE" sz="2400" dirty="0" smtClean="0">
                <a:ln w="18415" cmpd="sng">
                  <a:solidFill>
                    <a:srgbClr val="FFFFFF"/>
                  </a:solidFill>
                  <a:prstDash val="solid"/>
                </a:ln>
                <a:effectLst>
                  <a:outerShdw blurRad="63500" dir="3600000" algn="tl" rotWithShape="0">
                    <a:srgbClr val="000000">
                      <a:alpha val="70000"/>
                    </a:srgbClr>
                  </a:outerShdw>
                </a:effectLst>
              </a:rPr>
              <a:t> </a:t>
            </a:r>
            <a:r>
              <a:rPr lang="es-PE" sz="2400" dirty="0" err="1" smtClean="0">
                <a:ln w="18415" cmpd="sng">
                  <a:solidFill>
                    <a:srgbClr val="FFFFFF"/>
                  </a:solidFill>
                  <a:prstDash val="solid"/>
                </a:ln>
                <a:effectLst>
                  <a:outerShdw blurRad="63500" dir="3600000" algn="tl" rotWithShape="0">
                    <a:srgbClr val="000000">
                      <a:alpha val="70000"/>
                    </a:srgbClr>
                  </a:outerShdw>
                </a:effectLst>
              </a:rPr>
              <a:t>you</a:t>
            </a:r>
            <a:r>
              <a:rPr lang="es-PE" sz="2400" dirty="0" smtClean="0">
                <a:ln w="18415" cmpd="sng">
                  <a:solidFill>
                    <a:srgbClr val="FFFFFF"/>
                  </a:solidFill>
                  <a:prstDash val="solid"/>
                </a:ln>
                <a:effectLst>
                  <a:outerShdw blurRad="63500" dir="3600000" algn="tl" rotWithShape="0">
                    <a:srgbClr val="000000">
                      <a:alpha val="70000"/>
                    </a:srgbClr>
                  </a:outerShdw>
                </a:effectLst>
              </a:rPr>
              <a:t> </a:t>
            </a:r>
            <a:r>
              <a:rPr lang="en-US" sz="2400" dirty="0" smtClean="0">
                <a:ln w="18415" cmpd="sng">
                  <a:solidFill>
                    <a:srgbClr val="FFFFFF"/>
                  </a:solidFill>
                  <a:prstDash val="solid"/>
                </a:ln>
                <a:effectLst>
                  <a:outerShdw blurRad="63500" dir="3600000" algn="tl" rotWithShape="0">
                    <a:srgbClr val="000000">
                      <a:alpha val="70000"/>
                    </a:srgbClr>
                  </a:outerShdw>
                </a:effectLst>
              </a:rPr>
              <a:t>through my fantasies</a:t>
            </a:r>
            <a:br>
              <a:rPr lang="en-US" sz="2400" dirty="0" smtClean="0">
                <a:ln w="18415" cmpd="sng">
                  <a:solidFill>
                    <a:srgbClr val="FFFFFF"/>
                  </a:solidFill>
                  <a:prstDash val="solid"/>
                </a:ln>
                <a:effectLst>
                  <a:outerShdw blurRad="63500" dir="3600000" algn="tl" rotWithShape="0">
                    <a:srgbClr val="000000">
                      <a:alpha val="70000"/>
                    </a:srgbClr>
                  </a:outerShdw>
                </a:effectLst>
              </a:rPr>
            </a:br>
            <a:r>
              <a:rPr lang="en-US" sz="2400" dirty="0" smtClean="0">
                <a:ln w="18415" cmpd="sng">
                  <a:solidFill>
                    <a:srgbClr val="FFFFFF"/>
                  </a:solidFill>
                  <a:prstDash val="solid"/>
                </a:ln>
                <a:effectLst>
                  <a:outerShdw blurRad="63500" dir="3600000" algn="tl" rotWithShape="0">
                    <a:srgbClr val="000000">
                      <a:alpha val="70000"/>
                    </a:srgbClr>
                  </a:outerShdw>
                </a:effectLst>
              </a:rPr>
              <a:t>I do not know your life and dreams of the past</a:t>
            </a:r>
            <a:br>
              <a:rPr lang="en-US" sz="2400" dirty="0" smtClean="0">
                <a:ln w="18415" cmpd="sng">
                  <a:solidFill>
                    <a:srgbClr val="FFFFFF"/>
                  </a:solidFill>
                  <a:prstDash val="solid"/>
                </a:ln>
                <a:effectLst>
                  <a:outerShdw blurRad="63500" dir="3600000" algn="tl" rotWithShape="0">
                    <a:srgbClr val="000000">
                      <a:alpha val="70000"/>
                    </a:srgbClr>
                  </a:outerShdw>
                </a:effectLst>
              </a:rPr>
            </a:br>
            <a:r>
              <a:rPr lang="en-US" sz="2400" dirty="0" smtClean="0">
                <a:ln w="18415" cmpd="sng">
                  <a:solidFill>
                    <a:srgbClr val="FFFFFF"/>
                  </a:solidFill>
                  <a:prstDash val="solid"/>
                </a:ln>
                <a:effectLst>
                  <a:outerShdw blurRad="63500" dir="3600000" algn="tl" rotWithShape="0">
                    <a:srgbClr val="000000">
                      <a:alpha val="70000"/>
                    </a:srgbClr>
                  </a:outerShdw>
                </a:effectLst>
              </a:rPr>
              <a:t>The illusions that fill your soul with joy</a:t>
            </a:r>
            <a:br>
              <a:rPr lang="en-US" sz="2400" dirty="0" smtClean="0">
                <a:ln w="18415" cmpd="sng">
                  <a:solidFill>
                    <a:srgbClr val="FFFFFF"/>
                  </a:solidFill>
                  <a:prstDash val="solid"/>
                </a:ln>
                <a:effectLst>
                  <a:outerShdw blurRad="63500" dir="3600000" algn="tl" rotWithShape="0">
                    <a:srgbClr val="000000">
                      <a:alpha val="70000"/>
                    </a:srgbClr>
                  </a:outerShdw>
                </a:effectLst>
              </a:rPr>
            </a:br>
            <a:r>
              <a:rPr lang="en-US" sz="2400" dirty="0" smtClean="0">
                <a:ln w="18415" cmpd="sng">
                  <a:solidFill>
                    <a:srgbClr val="FFFFFF"/>
                  </a:solidFill>
                  <a:prstDash val="solid"/>
                </a:ln>
                <a:effectLst>
                  <a:outerShdw blurRad="63500" dir="3600000" algn="tl" rotWithShape="0">
                    <a:srgbClr val="000000">
                      <a:alpha val="70000"/>
                    </a:srgbClr>
                  </a:outerShdw>
                </a:effectLst>
              </a:rPr>
              <a:t>And the secret of your smile that I have not deciphered.</a:t>
            </a:r>
            <a:br>
              <a:rPr lang="en-US" sz="2400" dirty="0" smtClean="0">
                <a:ln w="18415" cmpd="sng">
                  <a:solidFill>
                    <a:srgbClr val="FFFFFF"/>
                  </a:solidFill>
                  <a:prstDash val="solid"/>
                </a:ln>
                <a:effectLst>
                  <a:outerShdw blurRad="63500" dir="3600000" algn="tl" rotWithShape="0">
                    <a:srgbClr val="000000">
                      <a:alpha val="70000"/>
                    </a:srgbClr>
                  </a:outerShdw>
                </a:effectLst>
              </a:rPr>
            </a:br>
            <a:r>
              <a:rPr lang="en-US" sz="2400" dirty="0" smtClean="0">
                <a:ln w="18415" cmpd="sng">
                  <a:solidFill>
                    <a:srgbClr val="FFFFFF"/>
                  </a:solidFill>
                  <a:prstDash val="solid"/>
                </a:ln>
                <a:effectLst>
                  <a:outerShdw blurRad="63500" dir="3600000" algn="tl" rotWithShape="0">
                    <a:srgbClr val="000000">
                      <a:alpha val="70000"/>
                    </a:srgbClr>
                  </a:outerShdw>
                </a:effectLst>
              </a:rPr>
              <a:t>even so I wish you all the happiness in the world, remember that if the night is very dark in the morning is because we face a very bright sun</a:t>
            </a:r>
            <a:r>
              <a:rPr lang="en-US" sz="2400" dirty="0" smtClean="0"/>
              <a:t>.</a:t>
            </a:r>
          </a:p>
          <a:p>
            <a:pPr algn="ctr"/>
            <a:r>
              <a:rPr lang="en-US" sz="2400" dirty="0" smtClean="0"/>
              <a:t>Peru.</a:t>
            </a:r>
          </a:p>
          <a:p>
            <a:pPr algn="ctr"/>
            <a:endParaRPr lang="es-MX" sz="2400" dirty="0"/>
          </a:p>
        </p:txBody>
      </p:sp>
      <p:sp>
        <p:nvSpPr>
          <p:cNvPr id="6" name="5 Rectángulo"/>
          <p:cNvSpPr/>
          <p:nvPr/>
        </p:nvSpPr>
        <p:spPr>
          <a:xfrm rot="21076180">
            <a:off x="2614169" y="408314"/>
            <a:ext cx="2016224" cy="92333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s-ES" sz="5400" b="1" cap="none" spc="0" dirty="0" err="1" smtClean="0">
                <a:ln w="17780" cmpd="sng">
                  <a:solidFill>
                    <a:srgbClr val="FFFFFF"/>
                  </a:solidFill>
                  <a:prstDash val="solid"/>
                  <a:miter lim="800000"/>
                </a:ln>
                <a:solidFill>
                  <a:schemeClr val="accent1">
                    <a:lumMod val="75000"/>
                  </a:schemeClr>
                </a:solidFill>
                <a:effectLst>
                  <a:outerShdw blurRad="50800" algn="tl" rotWithShape="0">
                    <a:srgbClr val="000000"/>
                  </a:outerShdw>
                </a:effectLst>
              </a:rPr>
              <a:t>Gigi</a:t>
            </a:r>
            <a:endParaRPr lang="es-ES" sz="5400" b="1" cap="none" spc="0" dirty="0">
              <a:ln w="17780" cmpd="sng">
                <a:solidFill>
                  <a:srgbClr val="FFFFFF"/>
                </a:solidFill>
                <a:prstDash val="solid"/>
                <a:miter lim="800000"/>
              </a:ln>
              <a:solidFill>
                <a:schemeClr val="accent1">
                  <a:lumMod val="75000"/>
                </a:schemeClr>
              </a:solidFill>
              <a:effectLst>
                <a:outerShdw blurRad="50800" algn="tl" rotWithShape="0">
                  <a:srgbClr val="000000"/>
                </a:outerShdw>
              </a:effectLst>
            </a:endParaRPr>
          </a:p>
        </p:txBody>
      </p:sp>
      <p:pic>
        <p:nvPicPr>
          <p:cNvPr id="7" name="Picture 2"/>
          <p:cNvPicPr>
            <a:picLocks noChangeAspect="1" noChangeArrowheads="1"/>
          </p:cNvPicPr>
          <p:nvPr/>
        </p:nvPicPr>
        <p:blipFill>
          <a:blip r:embed="rId2" cstate="print"/>
          <a:srcRect/>
          <a:stretch>
            <a:fillRect/>
          </a:stretch>
        </p:blipFill>
        <p:spPr bwMode="auto">
          <a:xfrm>
            <a:off x="4139952" y="0"/>
            <a:ext cx="762000" cy="673100"/>
          </a:xfrm>
          <a:prstGeom prst="rect">
            <a:avLst/>
          </a:prstGeom>
          <a:noFill/>
          <a:ln w="9525">
            <a:noFill/>
            <a:miter lim="800000"/>
            <a:headEnd/>
            <a:tailEnd/>
          </a:ln>
        </p:spPr>
      </p:pic>
      <p:pic>
        <p:nvPicPr>
          <p:cNvPr id="8" name="6 Marcador de posición de imagen" descr="DSCF0001.JPG"/>
          <p:cNvPicPr>
            <a:picLocks noChangeAspect="1"/>
          </p:cNvPicPr>
          <p:nvPr/>
        </p:nvPicPr>
        <p:blipFill>
          <a:blip r:embed="rId3" cstate="print"/>
          <a:stretch>
            <a:fillRect/>
          </a:stretch>
        </p:blipFill>
        <p:spPr>
          <a:xfrm rot="16200000">
            <a:off x="527552" y="4089075"/>
            <a:ext cx="2976331" cy="2232248"/>
          </a:xfrm>
          <a:prstGeom prst="rect">
            <a:avLst/>
          </a:prstGeom>
        </p:spPr>
      </p:pic>
      <p:pic>
        <p:nvPicPr>
          <p:cNvPr id="9" name="9 Marcador de contenido" descr="DSCF0224.JPG"/>
          <p:cNvPicPr>
            <a:picLocks noChangeAspect="1"/>
          </p:cNvPicPr>
          <p:nvPr/>
        </p:nvPicPr>
        <p:blipFill>
          <a:blip r:embed="rId4" cstate="print"/>
          <a:stretch>
            <a:fillRect/>
          </a:stretch>
        </p:blipFill>
        <p:spPr>
          <a:xfrm rot="21034876">
            <a:off x="1026591" y="402259"/>
            <a:ext cx="1944216" cy="2592288"/>
          </a:xfrm>
          <a:prstGeom prst="rect">
            <a:avLst/>
          </a:prstGeom>
        </p:spPr>
      </p:pic>
    </p:spTree>
  </p:cSld>
  <p:clrMapOvr>
    <a:masterClrMapping/>
  </p:clrMapOvr>
  <p:transition advTm="12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cstate="print"/>
          <a:srcRect/>
          <a:stretch>
            <a:fillRect/>
          </a:stretch>
        </p:blipFill>
        <p:spPr bwMode="auto">
          <a:xfrm rot="20798545">
            <a:off x="317442" y="654628"/>
            <a:ext cx="2520280" cy="3043195"/>
          </a:xfrm>
          <a:prstGeom prst="rect">
            <a:avLst/>
          </a:prstGeom>
          <a:noFill/>
          <a:ln w="9525">
            <a:noFill/>
            <a:miter lim="800000"/>
            <a:headEnd/>
            <a:tailEnd/>
          </a:ln>
        </p:spPr>
      </p:pic>
      <p:sp>
        <p:nvSpPr>
          <p:cNvPr id="4" name="3 Título"/>
          <p:cNvSpPr>
            <a:spLocks noGrp="1"/>
          </p:cNvSpPr>
          <p:nvPr>
            <p:ph type="ctrTitle"/>
          </p:nvPr>
        </p:nvSpPr>
        <p:spPr>
          <a:xfrm>
            <a:off x="3347864" y="1844824"/>
            <a:ext cx="5256584" cy="3024336"/>
          </a:xfrm>
          <a:ln w="57150">
            <a:gradFill>
              <a:gsLst>
                <a:gs pos="0">
                  <a:srgbClr val="03D4A8"/>
                </a:gs>
                <a:gs pos="25000">
                  <a:srgbClr val="21D6E0"/>
                </a:gs>
                <a:gs pos="75000">
                  <a:srgbClr val="0087E6"/>
                </a:gs>
                <a:gs pos="100000">
                  <a:srgbClr val="005CBF"/>
                </a:gs>
              </a:gsLst>
              <a:lin ang="5400000" scaled="0"/>
            </a:gradFill>
          </a:ln>
        </p:spPr>
        <p:txBody>
          <a:bodyPr/>
          <a:lstStyle/>
          <a:p>
            <a:pPr algn="ctr"/>
            <a:r>
              <a:rPr lang="en-US" sz="4000" b="0" i="1"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With each </a:t>
            </a:r>
            <a:r>
              <a:rPr lang="en-US" sz="4000" b="0" i="1" cap="none"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passIng</a:t>
            </a:r>
            <a:r>
              <a:rPr lang="en-US" sz="4000" b="0" i="1"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year You look more beautiful so You meet more </a:t>
            </a:r>
            <a:r>
              <a:rPr lang="en-US" sz="4000" b="0" i="1" cap="none"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chun</a:t>
            </a:r>
            <a:r>
              <a:rPr lang="en-US" sz="4000" b="0" i="1"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br>
              <a:rPr lang="en-US" sz="4000" b="0" i="1"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en-US" sz="4000" b="0" i="1"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Peru</a:t>
            </a:r>
            <a:endParaRPr lang="es-MX" sz="4000" b="0"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5 Rectángulo"/>
          <p:cNvSpPr/>
          <p:nvPr/>
        </p:nvSpPr>
        <p:spPr>
          <a:xfrm rot="21103348">
            <a:off x="2695027" y="1052860"/>
            <a:ext cx="2000373" cy="923330"/>
          </a:xfrm>
          <a:prstGeom prst="rec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path path="circle">
              <a:fillToRect l="100000" t="100000"/>
            </a:path>
            <a:tileRect r="-100000" b="-100000"/>
          </a:gradFill>
        </p:spPr>
        <p:style>
          <a:lnRef idx="2">
            <a:schemeClr val="accent2"/>
          </a:lnRef>
          <a:fillRef idx="1">
            <a:schemeClr val="lt1"/>
          </a:fillRef>
          <a:effectRef idx="0">
            <a:schemeClr val="accent2"/>
          </a:effectRef>
          <a:fontRef idx="minor">
            <a:schemeClr val="dk1"/>
          </a:fontRef>
        </p:style>
        <p:txBody>
          <a:bodyPr wrap="square" lIns="91440" tIns="45720" rIns="91440" bIns="45720">
            <a:spAutoFit/>
          </a:bodyPr>
          <a:lstStyle/>
          <a:p>
            <a:pPr algn="ctr"/>
            <a:r>
              <a:rPr lang="es-ES" sz="5400" b="1" cap="none" spc="0" dirty="0" err="1" smtClean="0">
                <a:ln w="17780" cmpd="sng">
                  <a:solidFill>
                    <a:srgbClr val="FFFFFF"/>
                  </a:solidFill>
                  <a:prstDash val="solid"/>
                  <a:miter lim="800000"/>
                </a:ln>
                <a:solidFill>
                  <a:schemeClr val="accent1">
                    <a:lumMod val="50000"/>
                  </a:schemeClr>
                </a:solidFill>
                <a:effectLst>
                  <a:outerShdw blurRad="50800" algn="tl" rotWithShape="0">
                    <a:srgbClr val="000000"/>
                  </a:outerShdw>
                </a:effectLst>
              </a:rPr>
              <a:t>Lach</a:t>
            </a:r>
            <a:r>
              <a:rPr lang="es-ES" sz="5400" b="1" cap="none" spc="0" dirty="0" smtClean="0">
                <a:ln w="17780" cmpd="sng">
                  <a:solidFill>
                    <a:srgbClr val="FFFFFF"/>
                  </a:solidFill>
                  <a:prstDash val="solid"/>
                  <a:miter lim="800000"/>
                </a:ln>
                <a:solidFill>
                  <a:schemeClr val="accent1">
                    <a:lumMod val="50000"/>
                  </a:schemeClr>
                </a:solidFill>
                <a:effectLst>
                  <a:outerShdw blurRad="50800" algn="tl" rotWithShape="0">
                    <a:srgbClr val="000000"/>
                  </a:outerShdw>
                </a:effectLst>
              </a:rPr>
              <a:t> </a:t>
            </a:r>
            <a:endParaRPr lang="es-ES" sz="5400" b="1" cap="none" spc="0" dirty="0">
              <a:ln w="17780" cmpd="sng">
                <a:solidFill>
                  <a:srgbClr val="FFFFFF"/>
                </a:solidFill>
                <a:prstDash val="solid"/>
                <a:miter lim="800000"/>
              </a:ln>
              <a:solidFill>
                <a:schemeClr val="accent1">
                  <a:lumMod val="50000"/>
                </a:schemeClr>
              </a:solidFill>
              <a:effectLst>
                <a:outerShdw blurRad="50800" algn="tl" rotWithShape="0">
                  <a:srgbClr val="000000"/>
                </a:outerShdw>
              </a:effectLst>
            </a:endParaRPr>
          </a:p>
        </p:txBody>
      </p:sp>
      <p:pic>
        <p:nvPicPr>
          <p:cNvPr id="7" name="Picture 2"/>
          <p:cNvPicPr>
            <a:picLocks noChangeAspect="1" noChangeArrowheads="1"/>
          </p:cNvPicPr>
          <p:nvPr/>
        </p:nvPicPr>
        <p:blipFill>
          <a:blip r:embed="rId3" cstate="print"/>
          <a:srcRect/>
          <a:stretch>
            <a:fillRect/>
          </a:stretch>
        </p:blipFill>
        <p:spPr bwMode="auto">
          <a:xfrm rot="929044">
            <a:off x="4210283" y="561454"/>
            <a:ext cx="720080" cy="624775"/>
          </a:xfrm>
          <a:prstGeom prst="rect">
            <a:avLst/>
          </a:prstGeom>
          <a:noFill/>
          <a:ln w="9525">
            <a:noFill/>
            <a:miter lim="800000"/>
            <a:headEnd/>
            <a:tailEnd/>
          </a:ln>
        </p:spPr>
      </p:pic>
    </p:spTree>
  </p:cSld>
  <p:clrMapOvr>
    <a:masterClrMapping/>
  </p:clrMapOvr>
  <p:transition advTm="1200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1" name="Picture 3"/>
          <p:cNvPicPr>
            <a:picLocks noChangeAspect="1" noChangeArrowheads="1"/>
          </p:cNvPicPr>
          <p:nvPr/>
        </p:nvPicPr>
        <p:blipFill>
          <a:blip r:embed="rId2" cstate="print"/>
          <a:srcRect/>
          <a:stretch>
            <a:fillRect/>
          </a:stretch>
        </p:blipFill>
        <p:spPr bwMode="auto">
          <a:xfrm rot="21130592">
            <a:off x="146649" y="153772"/>
            <a:ext cx="2417969" cy="2320013"/>
          </a:xfrm>
          <a:prstGeom prst="rect">
            <a:avLst/>
          </a:prstGeom>
          <a:noFill/>
          <a:ln w="9525">
            <a:noFill/>
            <a:miter lim="800000"/>
            <a:headEnd/>
            <a:tailEnd/>
          </a:ln>
        </p:spPr>
      </p:pic>
      <p:sp>
        <p:nvSpPr>
          <p:cNvPr id="5" name="4 Subtítulo"/>
          <p:cNvSpPr>
            <a:spLocks noGrp="1"/>
          </p:cNvSpPr>
          <p:nvPr>
            <p:ph type="subTitle" idx="1"/>
          </p:nvPr>
        </p:nvSpPr>
        <p:spPr>
          <a:xfrm>
            <a:off x="3419872" y="1124744"/>
            <a:ext cx="5328592" cy="5544616"/>
          </a:xfrm>
          <a:ln w="57150">
            <a:gradFill>
              <a:gsLst>
                <a:gs pos="0">
                  <a:srgbClr val="000082"/>
                </a:gs>
                <a:gs pos="30000">
                  <a:srgbClr val="66008F"/>
                </a:gs>
                <a:gs pos="64999">
                  <a:srgbClr val="BA0066"/>
                </a:gs>
                <a:gs pos="89999">
                  <a:srgbClr val="FF0000"/>
                </a:gs>
                <a:gs pos="100000">
                  <a:srgbClr val="FF8200"/>
                </a:gs>
              </a:gsLst>
              <a:lin ang="5400000" scaled="0"/>
            </a:gradFill>
          </a:ln>
        </p:spPr>
        <p:txBody>
          <a:bodyPr>
            <a:noAutofit/>
          </a:bodyPr>
          <a:lstStyle/>
          <a:p>
            <a:pPr algn="ctr"/>
            <a:r>
              <a:rPr lang="en-US" sz="1800" dirty="0" smtClean="0">
                <a:ln w="18415" cmpd="sng">
                  <a:solidFill>
                    <a:srgbClr val="FFFFFF"/>
                  </a:solidFill>
                  <a:prstDash val="solid"/>
                </a:ln>
                <a:effectLst>
                  <a:outerShdw blurRad="63500" dir="3600000" algn="tl" rotWithShape="0">
                    <a:srgbClr val="000000">
                      <a:alpha val="70000"/>
                    </a:srgbClr>
                  </a:outerShdw>
                </a:effectLst>
              </a:rPr>
              <a:t>happy birthday </a:t>
            </a:r>
            <a:r>
              <a:rPr lang="en-US" sz="1800" dirty="0" err="1" smtClean="0">
                <a:ln w="18415" cmpd="sng">
                  <a:solidFill>
                    <a:srgbClr val="FFFFFF"/>
                  </a:solidFill>
                  <a:prstDash val="solid"/>
                </a:ln>
                <a:effectLst>
                  <a:outerShdw blurRad="63500" dir="3600000" algn="tl" rotWithShape="0">
                    <a:srgbClr val="000000">
                      <a:alpha val="70000"/>
                    </a:srgbClr>
                  </a:outerShdw>
                </a:effectLst>
              </a:rPr>
              <a:t>wu</a:t>
            </a:r>
            <a:r>
              <a:rPr lang="en-US" sz="1800" dirty="0" smtClean="0">
                <a:ln w="18415" cmpd="sng">
                  <a:solidFill>
                    <a:srgbClr val="FFFFFF"/>
                  </a:solidFill>
                  <a:prstDash val="solid"/>
                </a:ln>
                <a:effectLst>
                  <a:outerShdw blurRad="63500" dir="3600000" algn="tl" rotWithShape="0">
                    <a:srgbClr val="000000">
                      <a:alpha val="70000"/>
                    </a:srgbClr>
                  </a:outerShdw>
                </a:effectLst>
              </a:rPr>
              <a:t> </a:t>
            </a:r>
            <a:r>
              <a:rPr lang="en-US" sz="1800" dirty="0" err="1" smtClean="0">
                <a:ln w="18415" cmpd="sng">
                  <a:solidFill>
                    <a:srgbClr val="FFFFFF"/>
                  </a:solidFill>
                  <a:prstDash val="solid"/>
                </a:ln>
                <a:effectLst>
                  <a:outerShdw blurRad="63500" dir="3600000" algn="tl" rotWithShape="0">
                    <a:srgbClr val="000000">
                      <a:alpha val="70000"/>
                    </a:srgbClr>
                  </a:outerShdw>
                </a:effectLst>
              </a:rPr>
              <a:t>chun</a:t>
            </a:r>
            <a:r>
              <a:rPr lang="en-US" sz="1800" dirty="0" smtClean="0">
                <a:ln w="18415" cmpd="sng">
                  <a:solidFill>
                    <a:srgbClr val="FFFFFF"/>
                  </a:solidFill>
                  <a:prstDash val="solid"/>
                </a:ln>
                <a:effectLst>
                  <a:outerShdw blurRad="63500" dir="3600000" algn="tl" rotWithShape="0">
                    <a:srgbClr val="000000">
                      <a:alpha val="70000"/>
                    </a:srgbClr>
                  </a:outerShdw>
                </a:effectLst>
              </a:rPr>
              <a:t> !!!!!</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on this day I wish with all my heart that you can have a good and remember that there is only one more year, but it is another year of wisdom and maturity which will help you better understand the evidence that this life we have to show your strength you have inside, also a year younger than ignorance.</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go ahead and never look back but never say the past is something we frame but if you let the past affect you destroy your future, so it is good to live like this the last day</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I send you a big hug and big kiss</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attn: </a:t>
            </a:r>
            <a:r>
              <a:rPr lang="en-US" sz="1800" dirty="0" err="1" smtClean="0">
                <a:ln w="18415" cmpd="sng">
                  <a:solidFill>
                    <a:srgbClr val="FFFFFF"/>
                  </a:solidFill>
                  <a:prstDash val="solid"/>
                </a:ln>
                <a:effectLst>
                  <a:outerShdw blurRad="63500" dir="3600000" algn="tl" rotWithShape="0">
                    <a:srgbClr val="000000">
                      <a:alpha val="70000"/>
                    </a:srgbClr>
                  </a:outerShdw>
                </a:effectLst>
              </a:rPr>
              <a:t>xochitl</a:t>
            </a:r>
            <a:r>
              <a:rPr lang="en-US" sz="1800" dirty="0" smtClean="0">
                <a:ln w="18415" cmpd="sng">
                  <a:solidFill>
                    <a:srgbClr val="FFFFFF"/>
                  </a:solidFill>
                  <a:prstDash val="solid"/>
                </a:ln>
                <a:effectLst>
                  <a:outerShdw blurRad="63500" dir="3600000" algn="tl" rotWithShape="0">
                    <a:srgbClr val="000000">
                      <a:alpha val="70000"/>
                    </a:srgbClr>
                  </a:outerShdw>
                </a:effectLst>
              </a:rPr>
              <a:t> y </a:t>
            </a:r>
            <a:r>
              <a:rPr lang="en-US" sz="1800" dirty="0" err="1" smtClean="0">
                <a:ln w="18415" cmpd="sng">
                  <a:solidFill>
                    <a:srgbClr val="FFFFFF"/>
                  </a:solidFill>
                  <a:prstDash val="solid"/>
                </a:ln>
                <a:effectLst>
                  <a:outerShdw blurRad="63500" dir="3600000" algn="tl" rotWithShape="0">
                    <a:srgbClr val="000000">
                      <a:alpha val="70000"/>
                    </a:srgbClr>
                  </a:outerShdw>
                </a:effectLst>
              </a:rPr>
              <a:t>faby</a:t>
            </a:r>
            <a:r>
              <a:rPr lang="en-US" sz="1800" dirty="0" smtClean="0">
                <a:ln w="18415" cmpd="sng">
                  <a:solidFill>
                    <a:srgbClr val="FFFFFF"/>
                  </a:solidFill>
                  <a:prstDash val="solid"/>
                </a:ln>
                <a:effectLst>
                  <a:outerShdw blurRad="63500" dir="3600000" algn="tl" rotWithShape="0">
                    <a:srgbClr val="000000">
                      <a:alpha val="70000"/>
                    </a:srgbClr>
                  </a:outerShdw>
                </a:effectLst>
              </a:rPr>
              <a:t>, a fan in love with the great human being who you </a:t>
            </a:r>
            <a:r>
              <a:rPr lang="en-US" sz="1800" dirty="0" smtClean="0">
                <a:ln w="18415" cmpd="sng">
                  <a:solidFill>
                    <a:srgbClr val="FFFFFF"/>
                  </a:solidFill>
                  <a:prstDash val="solid"/>
                </a:ln>
                <a:effectLst>
                  <a:outerShdw blurRad="63500" dir="3600000" algn="tl" rotWithShape="0">
                    <a:srgbClr val="000000">
                      <a:alpha val="70000"/>
                    </a:srgbClr>
                  </a:outerShdw>
                </a:effectLst>
              </a:rPr>
              <a:t>are. México</a:t>
            </a:r>
            <a:r>
              <a:rPr lang="en-US" sz="1800" dirty="0" smtClean="0">
                <a:ln w="18415" cmpd="sng">
                  <a:solidFill>
                    <a:srgbClr val="FFFFFF"/>
                  </a:solidFill>
                  <a:prstDash val="solid"/>
                </a:ln>
                <a:effectLst>
                  <a:outerShdw blurRad="63500" dir="3600000" algn="tl" rotWithShape="0">
                    <a:srgbClr val="000000">
                      <a:alpha val="70000"/>
                    </a:srgbClr>
                  </a:outerShdw>
                </a:effectLst>
              </a:rPr>
              <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
            </a:r>
            <a:br>
              <a:rPr lang="en-US" sz="1800" dirty="0" smtClean="0">
                <a:ln w="18415" cmpd="sng">
                  <a:solidFill>
                    <a:srgbClr val="FFFFFF"/>
                  </a:solidFill>
                  <a:prstDash val="solid"/>
                </a:ln>
                <a:effectLst>
                  <a:outerShdw blurRad="63500" dir="3600000" algn="tl" rotWithShape="0">
                    <a:srgbClr val="000000">
                      <a:alpha val="70000"/>
                    </a:srgbClr>
                  </a:outerShdw>
                </a:effectLst>
              </a:rPr>
            </a:br>
            <a:r>
              <a:rPr lang="en-US" sz="1800" dirty="0" smtClean="0">
                <a:ln w="18415" cmpd="sng">
                  <a:solidFill>
                    <a:srgbClr val="FFFFFF"/>
                  </a:solidFill>
                  <a:prstDash val="solid"/>
                </a:ln>
                <a:effectLst>
                  <a:outerShdw blurRad="63500" dir="3600000" algn="tl" rotWithShape="0">
                    <a:srgbClr val="000000">
                      <a:alpha val="70000"/>
                    </a:srgbClr>
                  </a:outerShdw>
                </a:effectLst>
              </a:rPr>
              <a:t/>
            </a:r>
            <a:br>
              <a:rPr lang="en-US" sz="1800" dirty="0" smtClean="0">
                <a:ln w="18415" cmpd="sng">
                  <a:solidFill>
                    <a:srgbClr val="FFFFFF"/>
                  </a:solidFill>
                  <a:prstDash val="solid"/>
                </a:ln>
                <a:effectLst>
                  <a:outerShdw blurRad="63500" dir="3600000" algn="tl" rotWithShape="0">
                    <a:srgbClr val="000000">
                      <a:alpha val="70000"/>
                    </a:srgbClr>
                  </a:outerShdw>
                </a:effectLst>
              </a:rPr>
            </a:br>
            <a:endParaRPr lang="es-MX" sz="1800" dirty="0">
              <a:ln w="18415" cmpd="sng">
                <a:solidFill>
                  <a:srgbClr val="FFFFFF"/>
                </a:solidFill>
                <a:prstDash val="solid"/>
              </a:ln>
              <a:effectLst>
                <a:outerShdw blurRad="63500" dir="3600000" algn="tl" rotWithShape="0">
                  <a:srgbClr val="000000">
                    <a:alpha val="70000"/>
                  </a:srgbClr>
                </a:outerShdw>
              </a:effectLst>
            </a:endParaRPr>
          </a:p>
        </p:txBody>
      </p:sp>
      <p:sp>
        <p:nvSpPr>
          <p:cNvPr id="6" name="5 Rectángulo"/>
          <p:cNvSpPr/>
          <p:nvPr/>
        </p:nvSpPr>
        <p:spPr>
          <a:xfrm rot="21100367">
            <a:off x="2040299" y="512386"/>
            <a:ext cx="2584939" cy="707886"/>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es-ES" sz="4000" b="1" dirty="0" err="1" smtClean="0">
                <a:ln w="17780" cmpd="sng">
                  <a:solidFill>
                    <a:srgbClr val="FFFFFF"/>
                  </a:solidFill>
                  <a:prstDash val="solid"/>
                  <a:miter lim="800000"/>
                </a:ln>
                <a:solidFill>
                  <a:schemeClr val="bg2">
                    <a:lumMod val="10000"/>
                  </a:schemeClr>
                </a:solidFill>
                <a:effectLst>
                  <a:outerShdw blurRad="50800" algn="tl" rotWithShape="0">
                    <a:srgbClr val="000000"/>
                  </a:outerShdw>
                </a:effectLst>
              </a:rPr>
              <a:t>Yuki</a:t>
            </a:r>
            <a:r>
              <a:rPr lang="es-ES" sz="4000" b="1" dirty="0" smtClean="0">
                <a:ln w="17780" cmpd="sng">
                  <a:solidFill>
                    <a:srgbClr val="FFFFFF"/>
                  </a:solidFill>
                  <a:prstDash val="solid"/>
                  <a:miter lim="800000"/>
                </a:ln>
                <a:solidFill>
                  <a:schemeClr val="bg2">
                    <a:lumMod val="10000"/>
                  </a:schemeClr>
                </a:solidFill>
                <a:effectLst>
                  <a:outerShdw blurRad="50800" algn="tl" rotWithShape="0">
                    <a:srgbClr val="000000"/>
                  </a:outerShdw>
                </a:effectLst>
              </a:rPr>
              <a:t> </a:t>
            </a:r>
            <a:r>
              <a:rPr lang="es-ES" sz="4000" b="1" dirty="0" err="1" smtClean="0">
                <a:ln w="17780" cmpd="sng">
                  <a:solidFill>
                    <a:srgbClr val="FFFFFF"/>
                  </a:solidFill>
                  <a:prstDash val="solid"/>
                  <a:miter lim="800000"/>
                </a:ln>
                <a:solidFill>
                  <a:schemeClr val="bg2">
                    <a:lumMod val="10000"/>
                  </a:schemeClr>
                </a:solidFill>
                <a:effectLst>
                  <a:outerShdw blurRad="50800" algn="tl" rotWithShape="0">
                    <a:srgbClr val="000000"/>
                  </a:outerShdw>
                </a:effectLst>
              </a:rPr>
              <a:t>Chun</a:t>
            </a:r>
            <a:endParaRPr lang="es-ES" sz="4000" b="1" cap="none" spc="0" dirty="0">
              <a:ln w="17780" cmpd="sng">
                <a:solidFill>
                  <a:srgbClr val="FFFFFF"/>
                </a:solidFill>
                <a:prstDash val="solid"/>
                <a:miter lim="800000"/>
              </a:ln>
              <a:solidFill>
                <a:schemeClr val="bg2">
                  <a:lumMod val="10000"/>
                </a:schemeClr>
              </a:solidFill>
              <a:effectLst>
                <a:outerShdw blurRad="50800" algn="tl" rotWithShape="0">
                  <a:srgbClr val="000000"/>
                </a:outerShdw>
              </a:effectLst>
            </a:endParaRPr>
          </a:p>
        </p:txBody>
      </p:sp>
      <p:pic>
        <p:nvPicPr>
          <p:cNvPr id="9" name="Picture 2"/>
          <p:cNvPicPr>
            <a:picLocks noChangeAspect="1" noChangeArrowheads="1"/>
          </p:cNvPicPr>
          <p:nvPr/>
        </p:nvPicPr>
        <p:blipFill>
          <a:blip r:embed="rId3" cstate="print"/>
          <a:srcRect/>
          <a:stretch>
            <a:fillRect/>
          </a:stretch>
        </p:blipFill>
        <p:spPr bwMode="auto">
          <a:xfrm>
            <a:off x="4499992" y="0"/>
            <a:ext cx="762000" cy="673100"/>
          </a:xfrm>
          <a:prstGeom prst="rect">
            <a:avLst/>
          </a:prstGeom>
          <a:noFill/>
          <a:ln w="9525">
            <a:noFill/>
            <a:miter lim="800000"/>
            <a:headEnd/>
            <a:tailEnd/>
          </a:ln>
        </p:spPr>
      </p:pic>
    </p:spTree>
  </p:cSld>
  <p:clrMapOvr>
    <a:masterClrMapping/>
  </p:clrMapOvr>
  <p:transition advTm="1200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a:xfrm>
            <a:off x="5364088" y="2276872"/>
            <a:ext cx="3429000" cy="1944216"/>
          </a:xfrm>
          <a:solidFill>
            <a:schemeClr val="tx2">
              <a:lumMod val="25000"/>
            </a:schemeClr>
          </a:solidFill>
        </p:spPr>
        <p:txBody>
          <a:bodyPr>
            <a:normAutofit/>
          </a:bodyPr>
          <a:lstStyle/>
          <a:p>
            <a:pPr algn="ctr"/>
            <a:r>
              <a:rPr lang="en-US" b="0" cap="none" dirty="0" smtClean="0">
                <a:ln w="18415" cmpd="sng">
                  <a:solidFill>
                    <a:schemeClr val="bg2"/>
                  </a:solidFill>
                  <a:prstDash val="solid"/>
                </a:ln>
                <a:solidFill>
                  <a:srgbClr val="FFFFFF"/>
                </a:solidFill>
                <a:effectLst>
                  <a:outerShdw blurRad="63500" dir="3600000" algn="tl" rotWithShape="0">
                    <a:srgbClr val="000000">
                      <a:alpha val="70000"/>
                    </a:srgbClr>
                  </a:outerShdw>
                </a:effectLst>
              </a:rPr>
              <a:t>Finally we have for our beloved Wu Chun, a recipe I hope you like</a:t>
            </a:r>
            <a:endParaRPr lang="es-MX" b="0" cap="none" dirty="0">
              <a:ln w="18415" cmpd="sng">
                <a:solidFill>
                  <a:schemeClr val="bg2"/>
                </a:solidFill>
                <a:prstDash val="solid"/>
              </a:ln>
              <a:solidFill>
                <a:srgbClr val="FFFFFF"/>
              </a:solidFill>
              <a:effectLst>
                <a:outerShdw blurRad="63500" dir="3600000" algn="tl" rotWithShape="0">
                  <a:srgbClr val="000000">
                    <a:alpha val="70000"/>
                  </a:srgbClr>
                </a:outerShdw>
              </a:effectLst>
            </a:endParaRPr>
          </a:p>
        </p:txBody>
      </p:sp>
      <p:pic>
        <p:nvPicPr>
          <p:cNvPr id="9" name="Picture 2"/>
          <p:cNvPicPr>
            <a:picLocks noChangeAspect="1" noChangeArrowheads="1"/>
          </p:cNvPicPr>
          <p:nvPr/>
        </p:nvPicPr>
        <p:blipFill>
          <a:blip r:embed="rId2" cstate="print"/>
          <a:srcRect/>
          <a:stretch>
            <a:fillRect/>
          </a:stretch>
        </p:blipFill>
        <p:spPr bwMode="auto">
          <a:xfrm>
            <a:off x="899592" y="1412776"/>
            <a:ext cx="3672408" cy="3528392"/>
          </a:xfrm>
          <a:prstGeom prst="rect">
            <a:avLst/>
          </a:prstGeom>
          <a:ln w="228600" cap="sq" cmpd="thickThin">
            <a:solidFill>
              <a:srgbClr val="000000"/>
            </a:solidFill>
            <a:prstDash val="solid"/>
            <a:miter lim="800000"/>
          </a:ln>
          <a:effectLst>
            <a:glow rad="101600">
              <a:schemeClr val="accent3">
                <a:satMod val="175000"/>
                <a:alpha val="40000"/>
              </a:schemeClr>
            </a:glow>
            <a:innerShdw blurRad="76200">
              <a:srgbClr val="000000"/>
            </a:innerShdw>
          </a:effectLst>
        </p:spPr>
      </p:pic>
    </p:spTree>
  </p:cSld>
  <p:clrMapOvr>
    <a:masterClrMapping/>
  </p:clrMapOvr>
  <p:transition advTm="20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Subtítulo"/>
          <p:cNvSpPr>
            <a:spLocks noGrp="1"/>
          </p:cNvSpPr>
          <p:nvPr>
            <p:ph type="subTitle" idx="1"/>
          </p:nvPr>
        </p:nvSpPr>
        <p:spPr>
          <a:xfrm>
            <a:off x="3275856" y="1196752"/>
            <a:ext cx="5652120" cy="2952328"/>
          </a:xfrm>
        </p:spPr>
        <p:txBody>
          <a:bodyPr>
            <a:noAutofit/>
          </a:bodyPr>
          <a:lstStyle/>
          <a:p>
            <a:r>
              <a:rPr lang="es-PE" sz="3600" dirty="0" smtClean="0"/>
              <a:t>Comida criolla</a:t>
            </a:r>
            <a:br>
              <a:rPr lang="es-PE" sz="3600" dirty="0" smtClean="0"/>
            </a:br>
            <a:r>
              <a:rPr lang="es-PE" sz="3600" dirty="0" smtClean="0"/>
              <a:t>Creole </a:t>
            </a:r>
            <a:r>
              <a:rPr lang="es-PE" sz="3600" dirty="0" err="1" smtClean="0"/>
              <a:t>food</a:t>
            </a:r>
            <a:r>
              <a:rPr lang="es-PE" sz="3600" dirty="0" smtClean="0"/>
              <a:t>.</a:t>
            </a:r>
            <a:br>
              <a:rPr lang="es-PE" sz="3600" dirty="0" smtClean="0"/>
            </a:br>
            <a:r>
              <a:rPr lang="es-PE" sz="3600" dirty="0" err="1" smtClean="0"/>
              <a:t>Peruvian</a:t>
            </a:r>
            <a:r>
              <a:rPr lang="es-PE" sz="3600" dirty="0" smtClean="0"/>
              <a:t> </a:t>
            </a:r>
            <a:r>
              <a:rPr lang="es-PE" sz="3600" dirty="0" err="1" smtClean="0"/>
              <a:t>food</a:t>
            </a:r>
            <a:r>
              <a:rPr lang="es-PE" sz="3600" dirty="0" smtClean="0"/>
              <a:t>.</a:t>
            </a:r>
            <a:br>
              <a:rPr lang="es-PE" sz="3600" dirty="0" smtClean="0"/>
            </a:br>
            <a:r>
              <a:rPr lang="es-PE" sz="3600" dirty="0" err="1" smtClean="0"/>
              <a:t>Gigi</a:t>
            </a:r>
            <a:r>
              <a:rPr lang="es-PE" sz="3600" dirty="0" smtClean="0"/>
              <a:t> </a:t>
            </a:r>
            <a:r>
              <a:rPr lang="es-PE" sz="3600" dirty="0" err="1" smtClean="0"/>
              <a:t>Marjorie</a:t>
            </a:r>
            <a:r>
              <a:rPr lang="es-PE" sz="3600" dirty="0" smtClean="0"/>
              <a:t> – Callao Perú</a:t>
            </a:r>
            <a:br>
              <a:rPr lang="es-PE" sz="3600" dirty="0" smtClean="0"/>
            </a:br>
            <a:endParaRPr lang="es-MX" sz="3600" dirty="0"/>
          </a:p>
        </p:txBody>
      </p:sp>
    </p:spTree>
  </p:cSld>
  <p:clrMapOvr>
    <a:masterClrMapping/>
  </p:clrMapOvr>
  <p:transition advTm="20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type="subTitle" idx="1"/>
          </p:nvPr>
        </p:nvSpPr>
        <p:spPr>
          <a:xfrm>
            <a:off x="3354442" y="3539864"/>
            <a:ext cx="5250006" cy="1761344"/>
          </a:xfrm>
        </p:spPr>
        <p:txBody>
          <a:bodyPr>
            <a:normAutofit fontScale="92500" lnSpcReduction="20000"/>
          </a:bodyPr>
          <a:lstStyle/>
          <a:p>
            <a:r>
              <a:rPr lang="en-US" dirty="0" smtClean="0"/>
              <a:t>Lima is the capital of Peru. Located on the central coast, along the Pacific Ocean.</a:t>
            </a:r>
          </a:p>
          <a:p>
            <a:r>
              <a:rPr lang="en-US" dirty="0" smtClean="0"/>
              <a:t>Also called as "City of Kings“</a:t>
            </a:r>
          </a:p>
          <a:p>
            <a:r>
              <a:rPr lang="en-US" dirty="0" smtClean="0"/>
              <a:t>The west side lies the port of Callao Constitutional Province belonging to the same name, this is where I live.</a:t>
            </a:r>
            <a:endParaRPr lang="es-PE" dirty="0"/>
          </a:p>
        </p:txBody>
      </p:sp>
      <p:pic>
        <p:nvPicPr>
          <p:cNvPr id="1026" name="Picture 2"/>
          <p:cNvPicPr>
            <a:picLocks noChangeAspect="1" noChangeArrowheads="1"/>
          </p:cNvPicPr>
          <p:nvPr/>
        </p:nvPicPr>
        <p:blipFill>
          <a:blip r:embed="rId2" cstate="print"/>
          <a:srcRect/>
          <a:stretch>
            <a:fillRect/>
          </a:stretch>
        </p:blipFill>
        <p:spPr bwMode="auto">
          <a:xfrm>
            <a:off x="0" y="0"/>
            <a:ext cx="9144000" cy="3356992"/>
          </a:xfrm>
          <a:prstGeom prst="rect">
            <a:avLst/>
          </a:prstGeom>
          <a:noFill/>
          <a:ln w="9525">
            <a:noFill/>
            <a:miter lim="800000"/>
            <a:headEnd/>
            <a:tailEnd/>
          </a:ln>
        </p:spPr>
      </p:pic>
    </p:spTree>
  </p:cSld>
  <p:clrMapOvr>
    <a:masterClrMapping/>
  </p:clrMapOvr>
  <p:transition advTm="2000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rot="1597111">
            <a:off x="4391942" y="1078112"/>
            <a:ext cx="4179634" cy="3134725"/>
          </a:xfrm>
          <a:prstGeom prst="rect">
            <a:avLst/>
          </a:prstGeom>
          <a:ln>
            <a:noFill/>
          </a:ln>
          <a:effectLst>
            <a:softEdge rad="112500"/>
          </a:effectLst>
        </p:spPr>
      </p:pic>
      <p:pic>
        <p:nvPicPr>
          <p:cNvPr id="2050" name="Picture 2"/>
          <p:cNvPicPr>
            <a:picLocks noChangeAspect="1" noChangeArrowheads="1"/>
          </p:cNvPicPr>
          <p:nvPr/>
        </p:nvPicPr>
        <p:blipFill>
          <a:blip r:embed="rId3" cstate="print"/>
          <a:srcRect/>
          <a:stretch>
            <a:fillRect/>
          </a:stretch>
        </p:blipFill>
        <p:spPr bwMode="auto">
          <a:xfrm rot="20038049">
            <a:off x="407689" y="2822484"/>
            <a:ext cx="3773802" cy="2730239"/>
          </a:xfrm>
          <a:prstGeom prst="rect">
            <a:avLst/>
          </a:prstGeom>
          <a:ln>
            <a:noFill/>
          </a:ln>
          <a:effectLst>
            <a:softEdge rad="112500"/>
          </a:effectLst>
        </p:spPr>
      </p:pic>
      <p:sp>
        <p:nvSpPr>
          <p:cNvPr id="3" name="2 Marcador de contenido"/>
          <p:cNvSpPr>
            <a:spLocks noGrp="1"/>
          </p:cNvSpPr>
          <p:nvPr>
            <p:ph idx="1"/>
          </p:nvPr>
        </p:nvSpPr>
        <p:spPr>
          <a:xfrm rot="21028554">
            <a:off x="64273" y="739387"/>
            <a:ext cx="6768752" cy="1340767"/>
          </a:xfrm>
        </p:spPr>
        <p:txBody>
          <a:bodyPr>
            <a:normAutofit fontScale="92500" lnSpcReduction="20000"/>
          </a:bodyPr>
          <a:lstStyle/>
          <a:p>
            <a:r>
              <a:rPr lang="en-US" b="1" dirty="0" smtClean="0">
                <a:solidFill>
                  <a:schemeClr val="accent6">
                    <a:lumMod val="75000"/>
                  </a:schemeClr>
                </a:solidFill>
                <a:effectLst>
                  <a:outerShdw blurRad="38100" dist="38100" dir="2700000" algn="tl">
                    <a:srgbClr val="000000">
                      <a:alpha val="43137"/>
                    </a:srgbClr>
                  </a:outerShdw>
                </a:effectLst>
              </a:rPr>
              <a:t>Constitutional Province is one of the smallest provinces in the country within the Callao are the island of San Lorenzo, El Fronton and Palomino Island.</a:t>
            </a:r>
            <a:endParaRPr lang="es-PE" b="1" dirty="0">
              <a:solidFill>
                <a:schemeClr val="accent6">
                  <a:lumMod val="75000"/>
                </a:schemeClr>
              </a:solidFill>
              <a:effectLst>
                <a:outerShdw blurRad="38100" dist="38100" dir="2700000" algn="tl">
                  <a:srgbClr val="000000">
                    <a:alpha val="43137"/>
                  </a:srgbClr>
                </a:outerShdw>
              </a:effectLst>
            </a:endParaRPr>
          </a:p>
        </p:txBody>
      </p:sp>
      <p:sp>
        <p:nvSpPr>
          <p:cNvPr id="6" name="2 Marcador de contenido"/>
          <p:cNvSpPr txBox="1">
            <a:spLocks/>
          </p:cNvSpPr>
          <p:nvPr/>
        </p:nvSpPr>
        <p:spPr>
          <a:xfrm>
            <a:off x="2498576" y="4985792"/>
            <a:ext cx="6645424" cy="1872208"/>
          </a:xfrm>
          <a:prstGeom prst="rect">
            <a:avLst/>
          </a:prstGeom>
        </p:spPr>
        <p:txBody>
          <a:bodyPr vert="horz" lIns="91440" tIns="45720" rIns="91440" bIns="45720" rtlCol="0">
            <a:normAutofit fontScale="92500" lnSpcReduction="20000"/>
          </a:bodyPr>
          <a:lstStyle/>
          <a:p>
            <a:r>
              <a:rPr lang="en-US" sz="2800" b="1" dirty="0" smtClean="0">
                <a:effectLst>
                  <a:outerShdw blurRad="38100" dist="38100" dir="2700000" algn="tl">
                    <a:srgbClr val="000000">
                      <a:alpha val="43137"/>
                    </a:srgbClr>
                  </a:outerShdw>
                </a:effectLst>
                <a:latin typeface="Arial" pitchFamily="34" charset="0"/>
                <a:cs typeface="Arial" pitchFamily="34" charset="0"/>
              </a:rPr>
              <a:t>Palomino Islands are a group of islands located in Callao.</a:t>
            </a:r>
            <a:br>
              <a:rPr lang="en-US" sz="2800" b="1" dirty="0" smtClean="0">
                <a:effectLst>
                  <a:outerShdw blurRad="38100" dist="38100" dir="2700000" algn="tl">
                    <a:srgbClr val="000000">
                      <a:alpha val="43137"/>
                    </a:srgbClr>
                  </a:outerShdw>
                </a:effectLst>
                <a:latin typeface="Arial" pitchFamily="34" charset="0"/>
                <a:cs typeface="Arial" pitchFamily="34" charset="0"/>
              </a:rPr>
            </a:br>
            <a:r>
              <a:rPr lang="en-US" sz="2800" b="1" dirty="0" smtClean="0">
                <a:effectLst>
                  <a:outerShdw blurRad="38100" dist="38100" dir="2700000" algn="tl">
                    <a:srgbClr val="000000">
                      <a:alpha val="43137"/>
                    </a:srgbClr>
                  </a:outerShdw>
                </a:effectLst>
                <a:latin typeface="Arial" pitchFamily="34" charset="0"/>
                <a:cs typeface="Arial" pitchFamily="34" charset="0"/>
              </a:rPr>
              <a:t>Home to a large population of seals and seabirds, which have become tourist attractions.</a:t>
            </a:r>
            <a:endParaRPr lang="en-US" sz="2800" b="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advTm="200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dirty="0" err="1" smtClean="0"/>
              <a:t>Aji</a:t>
            </a:r>
            <a:r>
              <a:rPr lang="es-PE" dirty="0" smtClean="0"/>
              <a:t> de gallina</a:t>
            </a:r>
            <a:endParaRPr lang="es-PE" dirty="0"/>
          </a:p>
        </p:txBody>
      </p:sp>
      <p:sp>
        <p:nvSpPr>
          <p:cNvPr id="3" name="2 Marcador de contenido"/>
          <p:cNvSpPr>
            <a:spLocks noGrp="1"/>
          </p:cNvSpPr>
          <p:nvPr>
            <p:ph idx="1"/>
          </p:nvPr>
        </p:nvSpPr>
        <p:spPr/>
        <p:style>
          <a:lnRef idx="2">
            <a:schemeClr val="accent2"/>
          </a:lnRef>
          <a:fillRef idx="1">
            <a:schemeClr val="lt1"/>
          </a:fillRef>
          <a:effectRef idx="0">
            <a:schemeClr val="accent2"/>
          </a:effectRef>
          <a:fontRef idx="minor">
            <a:schemeClr val="dk1"/>
          </a:fontRef>
        </p:style>
        <p:txBody>
          <a:bodyPr>
            <a:normAutofit lnSpcReduction="10000"/>
          </a:bodyPr>
          <a:lstStyle/>
          <a:p>
            <a:r>
              <a:rPr lang="es-PE" dirty="0" err="1" smtClean="0"/>
              <a:t>Ingredient</a:t>
            </a:r>
            <a:r>
              <a:rPr lang="es-PE" dirty="0" smtClean="0"/>
              <a:t>:</a:t>
            </a:r>
            <a:br>
              <a:rPr lang="es-PE" dirty="0" smtClean="0"/>
            </a:br>
            <a:r>
              <a:rPr lang="es-PE" dirty="0" smtClean="0"/>
              <a:t>1 </a:t>
            </a:r>
            <a:r>
              <a:rPr lang="es-PE" dirty="0" err="1" smtClean="0"/>
              <a:t>whole</a:t>
            </a:r>
            <a:r>
              <a:rPr lang="es-PE" dirty="0" smtClean="0"/>
              <a:t> </a:t>
            </a:r>
            <a:r>
              <a:rPr lang="es-PE" dirty="0" err="1" smtClean="0"/>
              <a:t>chicken</a:t>
            </a:r>
            <a:r>
              <a:rPr lang="es-PE" dirty="0" smtClean="0"/>
              <a:t> </a:t>
            </a:r>
            <a:r>
              <a:rPr lang="es-PE" dirty="0" err="1" smtClean="0"/>
              <a:t>breast</a:t>
            </a:r>
            <a:r>
              <a:rPr lang="es-PE" dirty="0" smtClean="0"/>
              <a:t/>
            </a:r>
            <a:br>
              <a:rPr lang="es-PE" dirty="0" smtClean="0"/>
            </a:br>
            <a:r>
              <a:rPr lang="es-PE" dirty="0" smtClean="0"/>
              <a:t>1 ½ </a:t>
            </a:r>
            <a:r>
              <a:rPr lang="es-PE" dirty="0" err="1" smtClean="0"/>
              <a:t>liter</a:t>
            </a:r>
            <a:r>
              <a:rPr lang="es-PE" dirty="0" smtClean="0"/>
              <a:t> of </a:t>
            </a:r>
            <a:r>
              <a:rPr lang="es-PE" dirty="0" err="1" smtClean="0"/>
              <a:t>water</a:t>
            </a:r>
            <a:r>
              <a:rPr lang="es-PE" dirty="0" smtClean="0"/>
              <a:t/>
            </a:r>
            <a:br>
              <a:rPr lang="es-PE" dirty="0" smtClean="0"/>
            </a:br>
            <a:r>
              <a:rPr lang="es-PE" dirty="0" smtClean="0"/>
              <a:t>½ cup </a:t>
            </a:r>
            <a:r>
              <a:rPr lang="es-PE" dirty="0" err="1" smtClean="0"/>
              <a:t>oil</a:t>
            </a:r>
            <a:r>
              <a:rPr lang="es-PE" dirty="0" smtClean="0"/>
              <a:t/>
            </a:r>
            <a:br>
              <a:rPr lang="es-PE" dirty="0" smtClean="0"/>
            </a:br>
            <a:r>
              <a:rPr lang="es-PE" dirty="0" smtClean="0"/>
              <a:t>6 </a:t>
            </a:r>
            <a:r>
              <a:rPr lang="es-PE" dirty="0" err="1" smtClean="0"/>
              <a:t>Ajies</a:t>
            </a:r>
            <a:r>
              <a:rPr lang="es-PE" dirty="0" smtClean="0"/>
              <a:t> </a:t>
            </a:r>
            <a:r>
              <a:rPr lang="es-PE" dirty="0" err="1" smtClean="0"/>
              <a:t>yellow</a:t>
            </a:r>
            <a:r>
              <a:rPr lang="es-PE" dirty="0" smtClean="0"/>
              <a:t> </a:t>
            </a:r>
            <a:r>
              <a:rPr lang="es-PE" dirty="0" err="1" smtClean="0"/>
              <a:t>ground</a:t>
            </a:r>
            <a:r>
              <a:rPr lang="es-PE" dirty="0" smtClean="0"/>
              <a:t/>
            </a:r>
            <a:br>
              <a:rPr lang="es-PE" dirty="0" smtClean="0"/>
            </a:br>
            <a:r>
              <a:rPr lang="es-PE" dirty="0" smtClean="0"/>
              <a:t>6 </a:t>
            </a:r>
            <a:r>
              <a:rPr lang="es-PE" dirty="0" err="1" smtClean="0"/>
              <a:t>cloves</a:t>
            </a:r>
            <a:r>
              <a:rPr lang="es-PE" dirty="0" smtClean="0"/>
              <a:t> </a:t>
            </a:r>
            <a:r>
              <a:rPr lang="es-PE" dirty="0" err="1" smtClean="0"/>
              <a:t>garlic</a:t>
            </a:r>
            <a:r>
              <a:rPr lang="es-PE" dirty="0" smtClean="0"/>
              <a:t>, </a:t>
            </a:r>
            <a:r>
              <a:rPr lang="es-PE" dirty="0" err="1" smtClean="0"/>
              <a:t>minced</a:t>
            </a:r>
            <a:r>
              <a:rPr lang="es-PE" dirty="0" smtClean="0"/>
              <a:t/>
            </a:r>
            <a:br>
              <a:rPr lang="es-PE" dirty="0" smtClean="0"/>
            </a:br>
            <a:r>
              <a:rPr lang="es-PE" dirty="0" smtClean="0"/>
              <a:t>3 </a:t>
            </a:r>
            <a:r>
              <a:rPr lang="es-PE" dirty="0" err="1" smtClean="0"/>
              <a:t>medium</a:t>
            </a:r>
            <a:r>
              <a:rPr lang="es-PE" dirty="0" smtClean="0"/>
              <a:t> red </a:t>
            </a:r>
            <a:r>
              <a:rPr lang="es-PE" dirty="0" err="1" smtClean="0"/>
              <a:t>onions</a:t>
            </a:r>
            <a:r>
              <a:rPr lang="es-PE" dirty="0" smtClean="0"/>
              <a:t/>
            </a:r>
            <a:br>
              <a:rPr lang="es-PE" dirty="0" smtClean="0"/>
            </a:br>
            <a:r>
              <a:rPr lang="es-PE" dirty="0" err="1" smtClean="0"/>
              <a:t>Stick</a:t>
            </a:r>
            <a:r>
              <a:rPr lang="es-PE" dirty="0" smtClean="0"/>
              <a:t> </a:t>
            </a:r>
            <a:r>
              <a:rPr lang="es-PE" dirty="0" err="1" smtClean="0"/>
              <a:t>or</a:t>
            </a:r>
            <a:r>
              <a:rPr lang="es-PE" dirty="0" smtClean="0"/>
              <a:t> ¾ </a:t>
            </a:r>
            <a:r>
              <a:rPr lang="es-PE" dirty="0" err="1" smtClean="0"/>
              <a:t>teaspoon</a:t>
            </a:r>
            <a:r>
              <a:rPr lang="es-PE" dirty="0" smtClean="0"/>
              <a:t> </a:t>
            </a:r>
            <a:r>
              <a:rPr lang="es-PE" dirty="0" err="1" smtClean="0"/>
              <a:t>saffron</a:t>
            </a:r>
            <a:r>
              <a:rPr lang="es-PE" dirty="0" smtClean="0"/>
              <a:t/>
            </a:r>
            <a:br>
              <a:rPr lang="es-PE" dirty="0" smtClean="0"/>
            </a:br>
            <a:r>
              <a:rPr lang="es-PE" dirty="0" err="1" smtClean="0"/>
              <a:t>Chicken</a:t>
            </a:r>
            <a:r>
              <a:rPr lang="es-PE" dirty="0" smtClean="0"/>
              <a:t> </a:t>
            </a:r>
            <a:r>
              <a:rPr lang="es-PE" dirty="0" err="1" smtClean="0"/>
              <a:t>bouillon</a:t>
            </a:r>
            <a:r>
              <a:rPr lang="es-PE" dirty="0" smtClean="0"/>
              <a:t> cubes</a:t>
            </a:r>
            <a:br>
              <a:rPr lang="es-PE" dirty="0" smtClean="0"/>
            </a:br>
            <a:r>
              <a:rPr lang="es-PE" dirty="0" smtClean="0"/>
              <a:t>¼ </a:t>
            </a:r>
            <a:r>
              <a:rPr lang="es-PE" dirty="0" err="1" smtClean="0"/>
              <a:t>teaspoon</a:t>
            </a:r>
            <a:r>
              <a:rPr lang="es-PE" dirty="0" smtClean="0"/>
              <a:t> </a:t>
            </a:r>
            <a:r>
              <a:rPr lang="es-PE" dirty="0" err="1" smtClean="0"/>
              <a:t>pepper</a:t>
            </a:r>
            <a:r>
              <a:rPr lang="es-PE" dirty="0" smtClean="0"/>
              <a:t>, </a:t>
            </a:r>
            <a:r>
              <a:rPr lang="es-PE" dirty="0" err="1" smtClean="0"/>
              <a:t>cumin</a:t>
            </a:r>
            <a:r>
              <a:rPr lang="es-PE" dirty="0" smtClean="0"/>
              <a:t>, </a:t>
            </a:r>
            <a:r>
              <a:rPr lang="es-PE" dirty="0" err="1" smtClean="0"/>
              <a:t>seasoning</a:t>
            </a:r>
            <a:r>
              <a:rPr lang="es-PE" dirty="0" smtClean="0"/>
              <a:t>, </a:t>
            </a:r>
            <a:r>
              <a:rPr lang="es-PE" dirty="0" err="1" smtClean="0"/>
              <a:t>dried</a:t>
            </a:r>
            <a:r>
              <a:rPr lang="es-PE" dirty="0" smtClean="0"/>
              <a:t> </a:t>
            </a:r>
            <a:r>
              <a:rPr lang="es-PE" dirty="0" err="1" smtClean="0"/>
              <a:t>oregano</a:t>
            </a:r>
            <a:r>
              <a:rPr lang="es-PE" dirty="0" smtClean="0"/>
              <a:t>.</a:t>
            </a:r>
            <a:br>
              <a:rPr lang="es-PE" dirty="0" smtClean="0"/>
            </a:br>
            <a:r>
              <a:rPr lang="es-PE" dirty="0" smtClean="0"/>
              <a:t>5 </a:t>
            </a:r>
            <a:r>
              <a:rPr lang="es-PE" dirty="0" err="1" smtClean="0"/>
              <a:t>loaves</a:t>
            </a:r>
            <a:r>
              <a:rPr lang="es-PE" dirty="0" smtClean="0"/>
              <a:t> of </a:t>
            </a:r>
            <a:r>
              <a:rPr lang="es-PE" dirty="0" err="1" smtClean="0"/>
              <a:t>the</a:t>
            </a:r>
            <a:r>
              <a:rPr lang="es-PE" dirty="0" smtClean="0"/>
              <a:t> </a:t>
            </a:r>
            <a:r>
              <a:rPr lang="es-PE" dirty="0" err="1" smtClean="0"/>
              <a:t>day</a:t>
            </a:r>
            <a:r>
              <a:rPr lang="es-PE" dirty="0" smtClean="0"/>
              <a:t> </a:t>
            </a:r>
            <a:r>
              <a:rPr lang="es-PE" dirty="0" err="1" smtClean="0"/>
              <a:t>before</a:t>
            </a:r>
            <a:r>
              <a:rPr lang="es-PE" dirty="0" smtClean="0"/>
              <a:t> (</a:t>
            </a:r>
            <a:r>
              <a:rPr lang="es-PE" dirty="0" err="1" smtClean="0"/>
              <a:t>not</a:t>
            </a:r>
            <a:r>
              <a:rPr lang="es-PE" dirty="0" smtClean="0"/>
              <a:t> </a:t>
            </a:r>
            <a:r>
              <a:rPr lang="es-PE" dirty="0" err="1" smtClean="0"/>
              <a:t>fresh</a:t>
            </a:r>
            <a:r>
              <a:rPr lang="es-PE" dirty="0" smtClean="0"/>
              <a:t>)</a:t>
            </a:r>
            <a:br>
              <a:rPr lang="es-PE" dirty="0" smtClean="0"/>
            </a:br>
            <a:r>
              <a:rPr lang="es-PE" dirty="0" smtClean="0"/>
              <a:t>¾ cup </a:t>
            </a:r>
            <a:r>
              <a:rPr lang="es-PE" dirty="0" err="1" smtClean="0"/>
              <a:t>evaporated</a:t>
            </a:r>
            <a:r>
              <a:rPr lang="es-PE" dirty="0" smtClean="0"/>
              <a:t> </a:t>
            </a:r>
            <a:r>
              <a:rPr lang="es-PE" dirty="0" err="1" smtClean="0"/>
              <a:t>milk</a:t>
            </a:r>
            <a:endParaRPr lang="es-PE" dirty="0"/>
          </a:p>
        </p:txBody>
      </p:sp>
      <p:pic>
        <p:nvPicPr>
          <p:cNvPr id="4" name="Picture 2"/>
          <p:cNvPicPr>
            <a:picLocks noChangeAspect="1" noChangeArrowheads="1"/>
          </p:cNvPicPr>
          <p:nvPr/>
        </p:nvPicPr>
        <p:blipFill>
          <a:blip r:embed="rId2" cstate="print"/>
          <a:srcRect/>
          <a:stretch>
            <a:fillRect/>
          </a:stretch>
        </p:blipFill>
        <p:spPr bwMode="auto">
          <a:xfrm rot="20464301">
            <a:off x="4567776" y="2350096"/>
            <a:ext cx="1144931" cy="1496718"/>
          </a:xfrm>
          <a:prstGeom prst="rect">
            <a:avLst/>
          </a:prstGeom>
          <a:noFill/>
          <a:ln w="9525">
            <a:noFill/>
            <a:miter lim="800000"/>
            <a:headEnd/>
            <a:tailEnd/>
          </a:ln>
        </p:spPr>
      </p:pic>
      <p:pic>
        <p:nvPicPr>
          <p:cNvPr id="4098" name="Picture 2"/>
          <p:cNvPicPr>
            <a:picLocks noChangeAspect="1" noChangeArrowheads="1"/>
          </p:cNvPicPr>
          <p:nvPr/>
        </p:nvPicPr>
        <p:blipFill>
          <a:blip r:embed="rId3" cstate="print"/>
          <a:srcRect/>
          <a:stretch>
            <a:fillRect/>
          </a:stretch>
        </p:blipFill>
        <p:spPr bwMode="auto">
          <a:xfrm rot="1840789">
            <a:off x="6516216" y="2348880"/>
            <a:ext cx="1544960" cy="1544960"/>
          </a:xfrm>
          <a:prstGeom prst="rect">
            <a:avLst/>
          </a:prstGeom>
          <a:noFill/>
          <a:ln w="9525">
            <a:noFill/>
            <a:miter lim="800000"/>
            <a:headEnd/>
            <a:tailEnd/>
          </a:ln>
        </p:spPr>
      </p:pic>
    </p:spTree>
  </p:cSld>
  <p:clrMapOvr>
    <a:masterClrMapping/>
  </p:clrMapOvr>
  <p:transition advTm="20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51520" y="836712"/>
            <a:ext cx="7920880" cy="5400600"/>
          </a:xfrm>
        </p:spPr>
        <p:style>
          <a:lnRef idx="2">
            <a:schemeClr val="accent5">
              <a:shade val="50000"/>
            </a:schemeClr>
          </a:lnRef>
          <a:fillRef idx="1">
            <a:schemeClr val="accent5"/>
          </a:fillRef>
          <a:effectRef idx="0">
            <a:schemeClr val="accent5"/>
          </a:effectRef>
          <a:fontRef idx="minor">
            <a:schemeClr val="lt1"/>
          </a:fontRef>
        </p:style>
        <p:txBody>
          <a:bodyPr>
            <a:normAutofit fontScale="70000" lnSpcReduction="20000"/>
          </a:bodyPr>
          <a:lstStyle/>
          <a:p>
            <a:r>
              <a:rPr lang="en-US" dirty="0" smtClean="0"/>
              <a:t>Preparation:</a:t>
            </a:r>
          </a:p>
          <a:p>
            <a:endParaRPr lang="en-US" dirty="0" smtClean="0"/>
          </a:p>
          <a:p>
            <a:r>
              <a:rPr lang="en-US" dirty="0" smtClean="0"/>
              <a:t>Cook chicken breast in water with bouillon cube, once cooked remove the chicken breast, shredded and save the broth.</a:t>
            </a:r>
            <a:br>
              <a:rPr lang="en-US" dirty="0" smtClean="0"/>
            </a:br>
            <a:r>
              <a:rPr lang="en-US" dirty="0" smtClean="0"/>
              <a:t>In a pan fry the </a:t>
            </a:r>
            <a:r>
              <a:rPr lang="en-US" dirty="0" err="1" smtClean="0"/>
              <a:t>chilli</a:t>
            </a:r>
            <a:r>
              <a:rPr lang="en-US" dirty="0" smtClean="0"/>
              <a:t> and garlic, constants must be moved so as not to sin, and until that lose some liquid, then add the diced onion before, continue stirring until the onions cook, everything is on fire Slowly add the spices and continue stirring.</a:t>
            </a:r>
          </a:p>
          <a:p>
            <a:r>
              <a:rPr lang="en-US" dirty="0" smtClean="0"/>
              <a:t>Then add a little broth, and boil the dressing, until it holds, withdraw for a moment and let cool and then pour the contents to a blender, then return it back to the pot, and bring to simmer. in the same blender put the loaves with a little broth and grinding.</a:t>
            </a:r>
          </a:p>
          <a:p>
            <a:r>
              <a:rPr lang="en-US" dirty="0" smtClean="0"/>
              <a:t>In the pot of dressing, pour the bread blended with the broth, measure the salt and if it is too thick, add a little broth, and cook. Always remember to move constantly to avoid sticking preparation.</a:t>
            </a:r>
          </a:p>
          <a:p>
            <a:r>
              <a:rPr lang="en-US" dirty="0" smtClean="0"/>
              <a:t>Then add milk and continue stirring until it boils, once cooked add the shredded chicken, taste and correct salt and lastly add the dried oregano (which put him over the top to be crispy and put his hands to grind ) and some seasoning.</a:t>
            </a:r>
            <a:endParaRPr lang="es-PE" dirty="0"/>
          </a:p>
        </p:txBody>
      </p:sp>
    </p:spTree>
  </p:cSld>
  <p:clrMapOvr>
    <a:masterClrMapping/>
  </p:clrMapOvr>
  <p:transition advTm="20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476672"/>
            <a:ext cx="8172400" cy="3312368"/>
          </a:xfrm>
        </p:spPr>
        <p:txBody>
          <a:bodyPr>
            <a:normAutofit fontScale="92500" lnSpcReduction="10000"/>
          </a:bodyPr>
          <a:lstStyle/>
          <a:p>
            <a:pPr>
              <a:spcBef>
                <a:spcPts val="0"/>
              </a:spcBef>
              <a:buNone/>
            </a:pPr>
            <a:r>
              <a:rPr lang="es-PE" sz="2800" b="1" dirty="0" smtClean="0">
                <a:effectLst>
                  <a:outerShdw blurRad="38100" dist="38100" dir="2700000" algn="tl">
                    <a:srgbClr val="000000">
                      <a:alpha val="43137"/>
                    </a:srgbClr>
                  </a:outerShdw>
                </a:effectLst>
              </a:rPr>
              <a:t>P</a:t>
            </a:r>
            <a:r>
              <a:rPr lang="es-PE" sz="2800" b="1" dirty="0" smtClean="0">
                <a:effectLst>
                  <a:outerShdw blurRad="38100" dist="38100" dir="2700000" algn="tl">
                    <a:srgbClr val="000000">
                      <a:alpha val="43137"/>
                    </a:srgbClr>
                  </a:outerShdw>
                </a:effectLst>
              </a:rPr>
              <a:t>resentación:</a:t>
            </a:r>
          </a:p>
          <a:p>
            <a:pPr>
              <a:spcBef>
                <a:spcPts val="0"/>
              </a:spcBef>
              <a:buNone/>
            </a:pPr>
            <a:endParaRPr lang="es-PE" sz="2800" b="1" dirty="0" smtClean="0">
              <a:effectLst>
                <a:outerShdw blurRad="38100" dist="38100" dir="2700000" algn="tl">
                  <a:srgbClr val="000000">
                    <a:alpha val="43137"/>
                  </a:srgbClr>
                </a:outerShdw>
              </a:effectLst>
            </a:endParaRPr>
          </a:p>
          <a:p>
            <a:pPr>
              <a:spcBef>
                <a:spcPts val="0"/>
              </a:spcBef>
            </a:pPr>
            <a:r>
              <a:rPr lang="es-PE" sz="2800" b="1" dirty="0" smtClean="0">
                <a:effectLst>
                  <a:outerShdw blurRad="38100" dist="38100" dir="2700000" algn="tl">
                    <a:srgbClr val="000000">
                      <a:alpha val="43137"/>
                    </a:srgbClr>
                  </a:outerShdw>
                </a:effectLst>
              </a:rPr>
              <a:t>verter la preparación sobre una cama de papas sancochas, y acompañarla con arroz.</a:t>
            </a:r>
          </a:p>
          <a:p>
            <a:pPr>
              <a:spcBef>
                <a:spcPts val="0"/>
              </a:spcBef>
            </a:pPr>
            <a:r>
              <a:rPr lang="es-PE" sz="2800" b="1" dirty="0" smtClean="0">
                <a:effectLst>
                  <a:outerShdw blurRad="38100" dist="38100" dir="2700000" algn="tl">
                    <a:srgbClr val="000000">
                      <a:alpha val="43137"/>
                    </a:srgbClr>
                  </a:outerShdw>
                </a:effectLst>
              </a:rPr>
              <a:t>decorar: con mitades de huevo duro, y aceitunas.</a:t>
            </a:r>
            <a:endParaRPr lang="es-PE" sz="2800" b="1" dirty="0">
              <a:effectLst>
                <a:outerShdw blurRad="38100" dist="38100" dir="2700000" algn="tl">
                  <a:srgbClr val="000000">
                    <a:alpha val="43137"/>
                  </a:srgbClr>
                </a:outerShdw>
              </a:effectLst>
            </a:endParaRPr>
          </a:p>
          <a:p>
            <a:pPr>
              <a:spcBef>
                <a:spcPts val="0"/>
              </a:spcBef>
            </a:pPr>
            <a:r>
              <a:rPr lang="en-US" sz="2800" b="1" dirty="0" smtClean="0">
                <a:effectLst>
                  <a:outerShdw blurRad="38100" dist="38100" dir="2700000" algn="tl">
                    <a:srgbClr val="000000">
                      <a:alpha val="43137"/>
                    </a:srgbClr>
                  </a:outerShdw>
                </a:effectLst>
              </a:rPr>
              <a:t>presentation:</a:t>
            </a:r>
            <a:br>
              <a:rPr lang="en-US" sz="2800" b="1" dirty="0" smtClean="0">
                <a:effectLst>
                  <a:outerShdw blurRad="38100" dist="38100" dir="2700000" algn="tl">
                    <a:srgbClr val="000000">
                      <a:alpha val="43137"/>
                    </a:srgbClr>
                  </a:outerShdw>
                </a:effectLst>
              </a:rPr>
            </a:br>
            <a:r>
              <a:rPr lang="en-US" sz="2800" b="1" dirty="0" smtClean="0">
                <a:effectLst>
                  <a:outerShdw blurRad="38100" dist="38100" dir="2700000" algn="tl">
                    <a:srgbClr val="000000">
                      <a:alpha val="43137"/>
                    </a:srgbClr>
                  </a:outerShdw>
                </a:effectLst>
              </a:rPr>
              <a:t>Pour the mixture over a bed of boiled potatoes, and accompany with rice.</a:t>
            </a:r>
          </a:p>
          <a:p>
            <a:pPr>
              <a:spcBef>
                <a:spcPts val="0"/>
              </a:spcBef>
            </a:pPr>
            <a:r>
              <a:rPr lang="en-US" sz="2800" b="1" dirty="0" smtClean="0">
                <a:effectLst>
                  <a:outerShdw blurRad="38100" dist="38100" dir="2700000" algn="tl">
                    <a:srgbClr val="000000">
                      <a:alpha val="43137"/>
                    </a:srgbClr>
                  </a:outerShdw>
                </a:effectLst>
              </a:rPr>
              <a:t>decorate: with half a boiled egg, and olives.</a:t>
            </a:r>
            <a:endParaRPr lang="es-PE" sz="2800" b="1" dirty="0">
              <a:effectLst>
                <a:outerShdw blurRad="38100" dist="38100" dir="2700000" algn="tl">
                  <a:srgbClr val="000000">
                    <a:alpha val="43137"/>
                  </a:srgbClr>
                </a:outerShdw>
              </a:effectLst>
            </a:endParaRPr>
          </a:p>
        </p:txBody>
      </p:sp>
      <p:pic>
        <p:nvPicPr>
          <p:cNvPr id="5122" name="Picture 2"/>
          <p:cNvPicPr>
            <a:picLocks noChangeAspect="1" noChangeArrowheads="1"/>
          </p:cNvPicPr>
          <p:nvPr/>
        </p:nvPicPr>
        <p:blipFill>
          <a:blip r:embed="rId2" cstate="print"/>
          <a:srcRect/>
          <a:stretch>
            <a:fillRect/>
          </a:stretch>
        </p:blipFill>
        <p:spPr bwMode="auto">
          <a:xfrm>
            <a:off x="2555776" y="4077072"/>
            <a:ext cx="4176464" cy="2574859"/>
          </a:xfrm>
          <a:prstGeom prst="rect">
            <a:avLst/>
          </a:prstGeom>
          <a:noFill/>
          <a:ln w="9525">
            <a:noFill/>
            <a:miter lim="800000"/>
            <a:headEnd/>
            <a:tailEnd/>
          </a:ln>
        </p:spPr>
      </p:pic>
    </p:spTree>
  </p:cSld>
  <p:clrMapOvr>
    <a:masterClrMapping/>
  </p:clrMapOvr>
  <p:transition advTm="20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rot="21402541">
            <a:off x="5322042" y="3516834"/>
            <a:ext cx="3431374" cy="1381254"/>
          </a:xfrm>
          <a:ln w="76200">
            <a:solidFill>
              <a:schemeClr val="bg1">
                <a:lumMod val="95000"/>
                <a:lumOff val="5000"/>
              </a:schemeClr>
            </a:solidFill>
          </a:ln>
        </p:spPr>
        <p:style>
          <a:lnRef idx="1">
            <a:schemeClr val="accent2"/>
          </a:lnRef>
          <a:fillRef idx="3">
            <a:schemeClr val="accent2"/>
          </a:fillRef>
          <a:effectRef idx="2">
            <a:schemeClr val="accent2"/>
          </a:effectRef>
          <a:fontRef idx="minor">
            <a:schemeClr val="lt1"/>
          </a:fontRef>
        </p:style>
        <p:txBody>
          <a:bodyPr>
            <a:normAutofit/>
          </a:bodyPr>
          <a:lstStyle/>
          <a:p>
            <a:pPr algn="ctr"/>
            <a:r>
              <a:rPr lang="es-MX" sz="4400" b="0" cap="none" dirty="0" smtClean="0">
                <a:ln w="18415" cmpd="sng">
                  <a:solidFill>
                    <a:srgbClr val="FFFFFF"/>
                  </a:solidFill>
                  <a:prstDash val="solid"/>
                </a:ln>
                <a:solidFill>
                  <a:schemeClr val="accent1">
                    <a:lumMod val="75000"/>
                  </a:schemeClr>
                </a:solidFill>
                <a:effectLst>
                  <a:outerShdw blurRad="63500" dir="3600000" algn="tl" rotWithShape="0">
                    <a:srgbClr val="000000">
                      <a:alpha val="70000"/>
                    </a:srgbClr>
                  </a:outerShdw>
                </a:effectLst>
                <a:latin typeface="Britannic Bold" pitchFamily="34" charset="0"/>
              </a:rPr>
              <a:t>In </a:t>
            </a:r>
            <a:r>
              <a:rPr lang="es-MX" sz="4400" b="0" cap="none" dirty="0" err="1" smtClean="0">
                <a:ln w="18415" cmpd="sng">
                  <a:solidFill>
                    <a:srgbClr val="FFFFFF"/>
                  </a:solidFill>
                  <a:prstDash val="solid"/>
                </a:ln>
                <a:solidFill>
                  <a:schemeClr val="accent1">
                    <a:lumMod val="75000"/>
                  </a:schemeClr>
                </a:solidFill>
                <a:effectLst>
                  <a:outerShdw blurRad="63500" dir="3600000" algn="tl" rotWithShape="0">
                    <a:srgbClr val="000000">
                      <a:alpha val="70000"/>
                    </a:srgbClr>
                  </a:outerShdw>
                </a:effectLst>
                <a:latin typeface="Britannic Bold" pitchFamily="34" charset="0"/>
              </a:rPr>
              <a:t>Romantic</a:t>
            </a:r>
            <a:r>
              <a:rPr lang="es-MX" sz="4400" b="0" cap="none" dirty="0" smtClean="0">
                <a:ln w="18415" cmpd="sng">
                  <a:solidFill>
                    <a:srgbClr val="FFFFFF"/>
                  </a:solidFill>
                  <a:prstDash val="solid"/>
                </a:ln>
                <a:solidFill>
                  <a:schemeClr val="accent1">
                    <a:lumMod val="75000"/>
                  </a:schemeClr>
                </a:solidFill>
                <a:effectLst>
                  <a:outerShdw blurRad="63500" dir="3600000" algn="tl" rotWithShape="0">
                    <a:srgbClr val="000000">
                      <a:alpha val="70000"/>
                    </a:srgbClr>
                  </a:outerShdw>
                </a:effectLst>
                <a:latin typeface="Britannic Bold" pitchFamily="34" charset="0"/>
              </a:rPr>
              <a:t> </a:t>
            </a:r>
            <a:r>
              <a:rPr lang="es-MX" sz="4400" b="0" cap="none" dirty="0" err="1" smtClean="0">
                <a:ln w="18415" cmpd="sng">
                  <a:solidFill>
                    <a:srgbClr val="FFFFFF"/>
                  </a:solidFill>
                  <a:prstDash val="solid"/>
                </a:ln>
                <a:solidFill>
                  <a:schemeClr val="accent1">
                    <a:lumMod val="75000"/>
                  </a:schemeClr>
                </a:solidFill>
                <a:effectLst>
                  <a:outerShdw blurRad="63500" dir="3600000" algn="tl" rotWithShape="0">
                    <a:srgbClr val="000000">
                      <a:alpha val="70000"/>
                    </a:srgbClr>
                  </a:outerShdw>
                </a:effectLst>
                <a:latin typeface="Britannic Bold" pitchFamily="34" charset="0"/>
              </a:rPr>
              <a:t>Princess</a:t>
            </a:r>
            <a:endParaRPr lang="es-MX" sz="4400" b="0" cap="none" dirty="0">
              <a:ln w="18415" cmpd="sng">
                <a:solidFill>
                  <a:srgbClr val="FFFFFF"/>
                </a:solidFill>
                <a:prstDash val="solid"/>
              </a:ln>
              <a:solidFill>
                <a:schemeClr val="accent1">
                  <a:lumMod val="75000"/>
                </a:schemeClr>
              </a:solidFill>
              <a:effectLst>
                <a:outerShdw blurRad="63500" dir="3600000" algn="tl" rotWithShape="0">
                  <a:srgbClr val="000000">
                    <a:alpha val="70000"/>
                  </a:srgbClr>
                </a:outerShdw>
              </a:effectLst>
              <a:latin typeface="Britannic Bold" pitchFamily="34" charset="0"/>
            </a:endParaRPr>
          </a:p>
        </p:txBody>
      </p:sp>
      <p:pic>
        <p:nvPicPr>
          <p:cNvPr id="5121" name="Picture 1"/>
          <p:cNvPicPr>
            <a:picLocks noChangeAspect="1" noChangeArrowheads="1"/>
          </p:cNvPicPr>
          <p:nvPr/>
        </p:nvPicPr>
        <p:blipFill>
          <a:blip r:embed="rId2" cstate="print"/>
          <a:srcRect/>
          <a:stretch>
            <a:fillRect/>
          </a:stretch>
        </p:blipFill>
        <p:spPr bwMode="auto">
          <a:xfrm rot="21233447">
            <a:off x="5508104" y="332656"/>
            <a:ext cx="2237606" cy="2852333"/>
          </a:xfrm>
          <a:prstGeom prst="plaque">
            <a:avLst/>
          </a:prstGeom>
          <a:ln w="228600" cap="sq" cmpd="thickThin">
            <a:solidFill>
              <a:srgbClr val="000000"/>
            </a:solidFill>
            <a:prstDash val="solid"/>
            <a:miter lim="800000"/>
          </a:ln>
          <a:effectLst>
            <a:innerShdw blurRad="76200">
              <a:srgbClr val="000000"/>
            </a:innerShdw>
          </a:effectLst>
        </p:spPr>
      </p:pic>
      <p:sp>
        <p:nvSpPr>
          <p:cNvPr id="8" name="7 Marcador de posición de imagen"/>
          <p:cNvSpPr>
            <a:spLocks noGrp="1"/>
          </p:cNvSpPr>
          <p:nvPr>
            <p:ph type="pic" idx="1"/>
          </p:nvPr>
        </p:nvSpPr>
        <p:spPr/>
      </p:sp>
      <p:pic>
        <p:nvPicPr>
          <p:cNvPr id="5123" name="Picture 3"/>
          <p:cNvPicPr>
            <a:picLocks noChangeAspect="1" noChangeArrowheads="1"/>
          </p:cNvPicPr>
          <p:nvPr/>
        </p:nvPicPr>
        <p:blipFill>
          <a:blip r:embed="rId3" cstate="print"/>
          <a:srcRect/>
          <a:stretch>
            <a:fillRect/>
          </a:stretch>
        </p:blipFill>
        <p:spPr bwMode="auto">
          <a:xfrm>
            <a:off x="683568" y="1052736"/>
            <a:ext cx="4176464" cy="4176464"/>
          </a:xfrm>
          <a:prstGeom prst="rect">
            <a:avLst/>
          </a:prstGeom>
          <a:noFill/>
          <a:ln w="9525">
            <a:noFill/>
            <a:miter lim="800000"/>
            <a:headEnd/>
            <a:tailEnd/>
          </a:ln>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1"/>
                                        </p:tgtEl>
                                        <p:attrNameLst>
                                          <p:attrName>style.visibility</p:attrName>
                                        </p:attrNameLst>
                                      </p:cBhvr>
                                      <p:to>
                                        <p:strVal val="visible"/>
                                      </p:to>
                                    </p:set>
                                    <p:animEffect transition="in" filter="fade">
                                      <p:cBhvr>
                                        <p:cTn id="7" dur="2000"/>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764704"/>
            <a:ext cx="8388424" cy="5733256"/>
          </a:xfrm>
        </p:spPr>
        <p:txBody>
          <a:bodyPr>
            <a:normAutofit fontScale="92500" lnSpcReduction="20000"/>
          </a:bodyPr>
          <a:lstStyle/>
          <a:p>
            <a:r>
              <a:rPr lang="es-PE" dirty="0" err="1" smtClean="0"/>
              <a:t>Ingredient</a:t>
            </a:r>
            <a:endParaRPr lang="es-PE" dirty="0"/>
          </a:p>
          <a:p>
            <a:r>
              <a:rPr lang="es-PE" dirty="0" err="1" smtClean="0"/>
              <a:t>For</a:t>
            </a:r>
            <a:r>
              <a:rPr lang="es-PE" dirty="0" smtClean="0"/>
              <a:t> </a:t>
            </a:r>
            <a:r>
              <a:rPr lang="es-PE" dirty="0" err="1" smtClean="0"/>
              <a:t>the</a:t>
            </a:r>
            <a:r>
              <a:rPr lang="es-PE" dirty="0" smtClean="0"/>
              <a:t> </a:t>
            </a:r>
            <a:r>
              <a:rPr lang="es-PE" dirty="0" err="1" smtClean="0"/>
              <a:t>dough</a:t>
            </a:r>
            <a:r>
              <a:rPr lang="es-PE" dirty="0" smtClean="0"/>
              <a:t>:</a:t>
            </a:r>
          </a:p>
          <a:p>
            <a:pPr lvl="1"/>
            <a:r>
              <a:rPr lang="es-PE" dirty="0" smtClean="0"/>
              <a:t>2 ¼ cup </a:t>
            </a:r>
            <a:r>
              <a:rPr lang="es-PE" dirty="0" err="1" smtClean="0"/>
              <a:t>all-purpose</a:t>
            </a:r>
            <a:r>
              <a:rPr lang="es-PE" dirty="0" smtClean="0"/>
              <a:t> </a:t>
            </a:r>
            <a:r>
              <a:rPr lang="es-PE" dirty="0" err="1" smtClean="0"/>
              <a:t>flour</a:t>
            </a:r>
            <a:endParaRPr lang="es-PE" dirty="0"/>
          </a:p>
          <a:p>
            <a:pPr lvl="1"/>
            <a:r>
              <a:rPr lang="es-PE" dirty="0" smtClean="0"/>
              <a:t>4 </a:t>
            </a:r>
            <a:r>
              <a:rPr lang="es-PE" dirty="0" err="1" smtClean="0"/>
              <a:t>egg</a:t>
            </a:r>
            <a:r>
              <a:rPr lang="es-PE" dirty="0" smtClean="0"/>
              <a:t> </a:t>
            </a:r>
            <a:r>
              <a:rPr lang="es-PE" dirty="0" err="1" smtClean="0"/>
              <a:t>yolks</a:t>
            </a:r>
            <a:endParaRPr lang="es-PE" dirty="0"/>
          </a:p>
          <a:p>
            <a:pPr lvl="1"/>
            <a:r>
              <a:rPr lang="es-PE" dirty="0" smtClean="0"/>
              <a:t>¼ cup </a:t>
            </a:r>
            <a:r>
              <a:rPr lang="es-PE" dirty="0" err="1" smtClean="0"/>
              <a:t>sugar</a:t>
            </a:r>
            <a:endParaRPr lang="es-PE" dirty="0"/>
          </a:p>
          <a:p>
            <a:pPr lvl="1"/>
            <a:r>
              <a:rPr lang="es-PE" dirty="0" err="1" smtClean="0"/>
              <a:t>Pinch</a:t>
            </a:r>
            <a:r>
              <a:rPr lang="es-PE" dirty="0" smtClean="0"/>
              <a:t> of </a:t>
            </a:r>
            <a:r>
              <a:rPr lang="es-PE" dirty="0" err="1" smtClean="0"/>
              <a:t>salt</a:t>
            </a:r>
            <a:endParaRPr lang="es-PE" dirty="0"/>
          </a:p>
          <a:p>
            <a:pPr lvl="1"/>
            <a:r>
              <a:rPr lang="es-PE" dirty="0" smtClean="0"/>
              <a:t>100 </a:t>
            </a:r>
            <a:r>
              <a:rPr lang="es-PE" dirty="0" err="1" smtClean="0"/>
              <a:t>grams</a:t>
            </a:r>
            <a:r>
              <a:rPr lang="es-PE" dirty="0" smtClean="0"/>
              <a:t> of </a:t>
            </a:r>
            <a:r>
              <a:rPr lang="es-PE" dirty="0" err="1" smtClean="0"/>
              <a:t>unsalted</a:t>
            </a:r>
            <a:r>
              <a:rPr lang="es-PE" dirty="0" smtClean="0"/>
              <a:t> </a:t>
            </a:r>
            <a:r>
              <a:rPr lang="es-PE" dirty="0" err="1" smtClean="0"/>
              <a:t>butter</a:t>
            </a:r>
            <a:r>
              <a:rPr lang="es-PE" dirty="0" smtClean="0"/>
              <a:t> (plus more </a:t>
            </a:r>
            <a:r>
              <a:rPr lang="es-PE" dirty="0" err="1" smtClean="0"/>
              <a:t>for</a:t>
            </a:r>
            <a:r>
              <a:rPr lang="es-PE" dirty="0" smtClean="0"/>
              <a:t> pan </a:t>
            </a:r>
            <a:r>
              <a:rPr lang="es-PE" dirty="0" err="1" smtClean="0"/>
              <a:t>Butter</a:t>
            </a:r>
            <a:r>
              <a:rPr lang="es-PE" dirty="0" smtClean="0"/>
              <a:t>)</a:t>
            </a:r>
          </a:p>
          <a:p>
            <a:pPr lvl="1"/>
            <a:r>
              <a:rPr lang="es-PE" dirty="0" smtClean="0"/>
              <a:t>½ </a:t>
            </a:r>
            <a:r>
              <a:rPr lang="es-PE" dirty="0" err="1" smtClean="0"/>
              <a:t>teaspoon</a:t>
            </a:r>
            <a:r>
              <a:rPr lang="es-PE" dirty="0" smtClean="0"/>
              <a:t> </a:t>
            </a:r>
            <a:r>
              <a:rPr lang="es-PE" dirty="0" err="1" smtClean="0"/>
              <a:t>vanilla</a:t>
            </a:r>
            <a:r>
              <a:rPr lang="es-PE" dirty="0" smtClean="0"/>
              <a:t> </a:t>
            </a:r>
            <a:r>
              <a:rPr lang="es-PE" dirty="0" err="1" smtClean="0"/>
              <a:t>extract</a:t>
            </a:r>
            <a:endParaRPr lang="es-PE" dirty="0"/>
          </a:p>
          <a:p>
            <a:r>
              <a:rPr lang="es-PE" dirty="0" err="1" smtClean="0"/>
              <a:t>For</a:t>
            </a:r>
            <a:r>
              <a:rPr lang="es-PE" dirty="0" smtClean="0"/>
              <a:t> </a:t>
            </a:r>
            <a:r>
              <a:rPr lang="es-PE" dirty="0" err="1" smtClean="0"/>
              <a:t>the</a:t>
            </a:r>
            <a:r>
              <a:rPr lang="es-PE" dirty="0" smtClean="0"/>
              <a:t> </a:t>
            </a:r>
            <a:r>
              <a:rPr lang="es-PE" dirty="0" err="1" smtClean="0"/>
              <a:t>filling</a:t>
            </a:r>
            <a:r>
              <a:rPr lang="es-PE" dirty="0" smtClean="0"/>
              <a:t>:</a:t>
            </a:r>
          </a:p>
          <a:p>
            <a:pPr lvl="1"/>
            <a:r>
              <a:rPr lang="es-PE" dirty="0" smtClean="0"/>
              <a:t>1 ½ can of </a:t>
            </a:r>
            <a:r>
              <a:rPr lang="es-PE" dirty="0" err="1" smtClean="0"/>
              <a:t>condensed</a:t>
            </a:r>
            <a:r>
              <a:rPr lang="es-PE" dirty="0" smtClean="0"/>
              <a:t> </a:t>
            </a:r>
            <a:r>
              <a:rPr lang="es-PE" dirty="0" err="1" smtClean="0"/>
              <a:t>milk</a:t>
            </a:r>
            <a:endParaRPr lang="es-PE" dirty="0"/>
          </a:p>
          <a:p>
            <a:pPr lvl="1"/>
            <a:r>
              <a:rPr lang="es-PE" dirty="0" smtClean="0"/>
              <a:t>1 cup </a:t>
            </a:r>
            <a:r>
              <a:rPr lang="es-PE" dirty="0" err="1" smtClean="0"/>
              <a:t>lemon</a:t>
            </a:r>
            <a:r>
              <a:rPr lang="es-PE" dirty="0" smtClean="0"/>
              <a:t> </a:t>
            </a:r>
            <a:r>
              <a:rPr lang="es-PE" dirty="0" err="1" smtClean="0"/>
              <a:t>juice</a:t>
            </a:r>
            <a:endParaRPr lang="es-PE" dirty="0"/>
          </a:p>
          <a:p>
            <a:pPr lvl="1"/>
            <a:r>
              <a:rPr lang="es-PE" dirty="0" smtClean="0"/>
              <a:t>4 </a:t>
            </a:r>
            <a:r>
              <a:rPr lang="es-PE" dirty="0" err="1" smtClean="0"/>
              <a:t>egg</a:t>
            </a:r>
            <a:r>
              <a:rPr lang="es-PE" dirty="0" smtClean="0"/>
              <a:t> </a:t>
            </a:r>
            <a:r>
              <a:rPr lang="es-PE" dirty="0" err="1" smtClean="0"/>
              <a:t>yolks</a:t>
            </a:r>
            <a:endParaRPr lang="es-PE" dirty="0"/>
          </a:p>
          <a:p>
            <a:r>
              <a:rPr lang="es-PE" dirty="0" err="1" smtClean="0"/>
              <a:t>For</a:t>
            </a:r>
            <a:r>
              <a:rPr lang="es-PE" dirty="0" smtClean="0"/>
              <a:t> </a:t>
            </a:r>
            <a:r>
              <a:rPr lang="es-PE" dirty="0" err="1" smtClean="0"/>
              <a:t>the</a:t>
            </a:r>
            <a:r>
              <a:rPr lang="es-PE" dirty="0" smtClean="0"/>
              <a:t> </a:t>
            </a:r>
            <a:r>
              <a:rPr lang="es-PE" dirty="0" err="1" smtClean="0"/>
              <a:t>meringue</a:t>
            </a:r>
            <a:r>
              <a:rPr lang="es-PE" dirty="0" smtClean="0"/>
              <a:t>:</a:t>
            </a:r>
          </a:p>
          <a:p>
            <a:pPr lvl="1"/>
            <a:r>
              <a:rPr lang="es-PE" dirty="0" smtClean="0"/>
              <a:t>8 </a:t>
            </a:r>
            <a:r>
              <a:rPr lang="es-PE" dirty="0" err="1" smtClean="0"/>
              <a:t>egg</a:t>
            </a:r>
            <a:r>
              <a:rPr lang="es-PE" dirty="0" smtClean="0"/>
              <a:t> </a:t>
            </a:r>
            <a:r>
              <a:rPr lang="es-PE" dirty="0" err="1" smtClean="0"/>
              <a:t>whites</a:t>
            </a:r>
            <a:endParaRPr lang="es-PE" dirty="0"/>
          </a:p>
          <a:p>
            <a:pPr lvl="1"/>
            <a:r>
              <a:rPr lang="es-PE" dirty="0" smtClean="0"/>
              <a:t>2 ½ cup </a:t>
            </a:r>
            <a:r>
              <a:rPr lang="es-PE" dirty="0" err="1" smtClean="0"/>
              <a:t>sugar</a:t>
            </a:r>
            <a:endParaRPr lang="es-PE" dirty="0"/>
          </a:p>
          <a:p>
            <a:pPr lvl="1"/>
            <a:r>
              <a:rPr lang="es-PE" dirty="0" smtClean="0"/>
              <a:t>I </a:t>
            </a:r>
            <a:r>
              <a:rPr lang="es-PE" dirty="0" err="1" smtClean="0"/>
              <a:t>teaspoon</a:t>
            </a:r>
            <a:r>
              <a:rPr lang="es-PE" dirty="0" smtClean="0"/>
              <a:t> </a:t>
            </a:r>
            <a:r>
              <a:rPr lang="es-PE" dirty="0" err="1" smtClean="0"/>
              <a:t>vanilla</a:t>
            </a:r>
            <a:r>
              <a:rPr lang="es-PE" dirty="0" smtClean="0"/>
              <a:t> </a:t>
            </a:r>
            <a:r>
              <a:rPr lang="es-PE" dirty="0" err="1" smtClean="0"/>
              <a:t>extract</a:t>
            </a:r>
            <a:endParaRPr lang="es-PE" dirty="0"/>
          </a:p>
          <a:p>
            <a:pPr lvl="1"/>
            <a:r>
              <a:rPr lang="es-PE" dirty="0" smtClean="0"/>
              <a:t>A </a:t>
            </a:r>
            <a:r>
              <a:rPr lang="es-PE" dirty="0" err="1" smtClean="0"/>
              <a:t>pinch</a:t>
            </a:r>
            <a:r>
              <a:rPr lang="es-PE" dirty="0" smtClean="0"/>
              <a:t> of </a:t>
            </a:r>
            <a:r>
              <a:rPr lang="es-PE" dirty="0" err="1" smtClean="0"/>
              <a:t>salt</a:t>
            </a:r>
            <a:r>
              <a:rPr lang="es-PE" dirty="0" smtClean="0"/>
              <a:t>.</a:t>
            </a:r>
            <a:endParaRPr lang="es-PE" dirty="0"/>
          </a:p>
        </p:txBody>
      </p:sp>
      <p:pic>
        <p:nvPicPr>
          <p:cNvPr id="4" name="Picture 2"/>
          <p:cNvPicPr>
            <a:picLocks noChangeAspect="1" noChangeArrowheads="1"/>
          </p:cNvPicPr>
          <p:nvPr/>
        </p:nvPicPr>
        <p:blipFill>
          <a:blip r:embed="rId2" cstate="print"/>
          <a:srcRect/>
          <a:stretch>
            <a:fillRect/>
          </a:stretch>
        </p:blipFill>
        <p:spPr bwMode="auto">
          <a:xfrm rot="970873">
            <a:off x="5382923" y="288971"/>
            <a:ext cx="2361206" cy="2021192"/>
          </a:xfrm>
          <a:prstGeom prst="rect">
            <a:avLst/>
          </a:prstGeom>
          <a:noFill/>
          <a:ln w="9525">
            <a:noFill/>
            <a:miter lim="800000"/>
            <a:headEnd/>
            <a:tailEnd/>
          </a:ln>
        </p:spPr>
      </p:pic>
      <p:pic>
        <p:nvPicPr>
          <p:cNvPr id="5" name="Picture 3"/>
          <p:cNvPicPr>
            <a:picLocks noChangeAspect="1" noChangeArrowheads="1"/>
          </p:cNvPicPr>
          <p:nvPr/>
        </p:nvPicPr>
        <p:blipFill>
          <a:blip r:embed="rId3" cstate="print"/>
          <a:srcRect/>
          <a:stretch>
            <a:fillRect/>
          </a:stretch>
        </p:blipFill>
        <p:spPr bwMode="auto">
          <a:xfrm rot="448994">
            <a:off x="4303657" y="3863295"/>
            <a:ext cx="3154657" cy="2365993"/>
          </a:xfrm>
          <a:prstGeom prst="rect">
            <a:avLst/>
          </a:prstGeom>
          <a:noFill/>
          <a:ln w="9525">
            <a:noFill/>
            <a:miter lim="800000"/>
            <a:headEnd/>
            <a:tailEnd/>
          </a:ln>
        </p:spPr>
      </p:pic>
      <p:sp>
        <p:nvSpPr>
          <p:cNvPr id="6" name="5 Rectángulo"/>
          <p:cNvSpPr/>
          <p:nvPr/>
        </p:nvSpPr>
        <p:spPr>
          <a:xfrm>
            <a:off x="899592" y="188640"/>
            <a:ext cx="3024336" cy="584775"/>
          </a:xfrm>
          <a:prstGeom prst="rect">
            <a:avLst/>
          </a:prstGeom>
        </p:spPr>
        <p:txBody>
          <a:bodyPr wrap="square">
            <a:spAutoFit/>
          </a:bodyPr>
          <a:lstStyle/>
          <a:p>
            <a:r>
              <a:rPr lang="es-PE"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Pie de </a:t>
            </a:r>
            <a:r>
              <a:rPr lang="es-PE" sz="3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limon</a:t>
            </a:r>
            <a:endParaRPr lang="es-MX"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advTm="2000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0"/>
            <a:ext cx="7812360" cy="6453336"/>
          </a:xfrm>
        </p:spPr>
        <p:style>
          <a:lnRef idx="3">
            <a:schemeClr val="lt1"/>
          </a:lnRef>
          <a:fillRef idx="1">
            <a:schemeClr val="accent1"/>
          </a:fillRef>
          <a:effectRef idx="1">
            <a:schemeClr val="accent1"/>
          </a:effectRef>
          <a:fontRef idx="minor">
            <a:schemeClr val="lt1"/>
          </a:fontRef>
        </p:style>
        <p:txBody>
          <a:bodyPr>
            <a:noAutofit/>
          </a:bodyPr>
          <a:lstStyle/>
          <a:p>
            <a:r>
              <a:rPr lang="en-US" sz="1600" dirty="0"/>
              <a:t>Preparation: </a:t>
            </a:r>
            <a:br>
              <a:rPr lang="en-US" sz="1600" dirty="0"/>
            </a:br>
            <a:r>
              <a:rPr lang="en-US" sz="1600" dirty="0"/>
              <a:t/>
            </a:r>
            <a:br>
              <a:rPr lang="en-US" sz="1600" dirty="0"/>
            </a:br>
            <a:r>
              <a:rPr lang="en-US" sz="1600" dirty="0"/>
              <a:t>Mass : Preheat oven to 350 °F (180° C). gird the flour, then make a hole in the middle and add all other ingredients, mixed all. Form the mass into a ball and refrigerate for 30 minutes. </a:t>
            </a:r>
            <a:br>
              <a:rPr lang="en-US" sz="1600" dirty="0"/>
            </a:br>
            <a:r>
              <a:rPr lang="en-US" sz="1600" dirty="0"/>
              <a:t>in the meantime, the mold or Pyrex smeared with a little butter, then cover the mold or Pyrex with mass. </a:t>
            </a:r>
            <a:br>
              <a:rPr lang="en-US" sz="1600" dirty="0"/>
            </a:br>
            <a:r>
              <a:rPr lang="en-US" sz="1600" dirty="0"/>
              <a:t>cover the mass with a platinum paper or parchment paper and place beans on top or some sort of weight (we do that so it does not lift the cooking time). Bake for 15 minutes, then remove the paper with the beans and bring back to the oven for 8 minutes more. (The pre-cooking) leave it to cool and set aside. </a:t>
            </a:r>
            <a:r>
              <a:rPr lang="en-US" sz="1600" dirty="0" smtClean="0"/>
              <a:t/>
            </a:r>
            <a:br>
              <a:rPr lang="en-US" sz="1600" dirty="0" smtClean="0"/>
            </a:br>
            <a:r>
              <a:rPr lang="en-US" sz="1600" u="sng" dirty="0" smtClean="0"/>
              <a:t/>
            </a:r>
            <a:br>
              <a:rPr lang="en-US" sz="1600" u="sng" dirty="0" smtClean="0"/>
            </a:br>
            <a:r>
              <a:rPr lang="en-US" sz="1600" u="sng" dirty="0"/>
              <a:t>Filling: Mix all ingredients and pour over the mass preheat. </a:t>
            </a:r>
            <a:r>
              <a:rPr lang="en-US" sz="1600" dirty="0"/>
              <a:t>Put into the oven for 10 minutes, then remove and allow to cool. </a:t>
            </a:r>
            <a:br>
              <a:rPr lang="en-US" sz="1600" dirty="0"/>
            </a:br>
            <a:r>
              <a:rPr lang="en-US" sz="1600" dirty="0"/>
              <a:t/>
            </a:r>
            <a:br>
              <a:rPr lang="en-US" sz="1600" dirty="0"/>
            </a:br>
            <a:r>
              <a:rPr lang="en-US" sz="1600" dirty="0"/>
              <a:t>Meringue: Preheat oven to 450 ° F (230 ° C). (which I will explain is a variation, usually only just beat the ingredients until they are about to snow, but sometimes the egg whites tend to drop a liquid, which moistens the preparation. so this is the best way to avoid it.) </a:t>
            </a:r>
            <a:br>
              <a:rPr lang="en-US" sz="1600" dirty="0"/>
            </a:br>
            <a:r>
              <a:rPr lang="en-US" sz="1600" dirty="0"/>
              <a:t>In the bowl of a blender mix the egg whites with sugar. Fill a pot with 1 / 3 the water level. Boil the water inside the pot. Put the bowl in the pot with boiling water like a water bath and kitchens egg whites beating constantly until hot. Remove the bowl and adds the other ingredients and beat until the whites of eggs are hard. </a:t>
            </a:r>
            <a:br>
              <a:rPr lang="en-US" sz="1600" dirty="0"/>
            </a:br>
            <a:endParaRPr lang="es-PE" sz="1600" dirty="0"/>
          </a:p>
        </p:txBody>
      </p:sp>
    </p:spTree>
  </p:cSld>
  <p:clrMapOvr>
    <a:masterClrMapping/>
  </p:clrMapOvr>
  <p:transition advTm="2000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3528" y="404664"/>
            <a:ext cx="7632848" cy="6120680"/>
          </a:xfrm>
        </p:spPr>
        <p:style>
          <a:lnRef idx="3">
            <a:schemeClr val="lt1"/>
          </a:lnRef>
          <a:fillRef idx="1">
            <a:schemeClr val="accent1"/>
          </a:fillRef>
          <a:effectRef idx="1">
            <a:schemeClr val="accent1"/>
          </a:effectRef>
          <a:fontRef idx="minor">
            <a:schemeClr val="lt1"/>
          </a:fontRef>
        </p:style>
        <p:txBody>
          <a:bodyPr>
            <a:normAutofit/>
          </a:bodyPr>
          <a:lstStyle/>
          <a:p>
            <a:pPr algn="just"/>
            <a:r>
              <a:rPr lang="en-US" sz="2000" dirty="0" smtClean="0"/>
              <a:t>Place the meringue over the cake, so that extending it to cover all </a:t>
            </a:r>
            <a:r>
              <a:rPr lang="en-US" sz="2000" dirty="0" smtClean="0"/>
              <a:t>the </a:t>
            </a:r>
            <a:r>
              <a:rPr lang="en-US" sz="2000" dirty="0" smtClean="0"/>
              <a:t>filling. If you have a piping bag would be much better. </a:t>
            </a:r>
            <a:r>
              <a:rPr lang="en-US" sz="2000" dirty="0" err="1" smtClean="0"/>
              <a:t>Dont</a:t>
            </a:r>
            <a:r>
              <a:rPr lang="en-US" sz="2000" dirty="0" smtClean="0"/>
              <a:t> worry if you leftover meringue, you can place up and go into a pyramid. Remember that the meringue can shrink a bit in the oven. </a:t>
            </a:r>
            <a:br>
              <a:rPr lang="en-US" sz="2000" dirty="0" smtClean="0"/>
            </a:br>
            <a:r>
              <a:rPr lang="en-US" sz="2000" dirty="0" smtClean="0"/>
              <a:t>Finished putting all this back in the oven for 5-10 minutes or until meringue observe lightly browned. </a:t>
            </a:r>
            <a:br>
              <a:rPr lang="en-US" sz="2000" dirty="0" smtClean="0"/>
            </a:br>
            <a:r>
              <a:rPr lang="en-US" sz="2000" dirty="0" smtClean="0"/>
              <a:t/>
            </a:r>
            <a:br>
              <a:rPr lang="en-US" sz="2000" dirty="0" smtClean="0"/>
            </a:br>
            <a:r>
              <a:rPr lang="en-US" sz="2000" dirty="0" smtClean="0"/>
              <a:t>Usually that's all, is one of my best desserts, this dessert has a bittersweet taste in the filling and a slight sweetness in the meringue, these two flavors are well accompanied by the mass that has a neutral taste.</a:t>
            </a:r>
            <a:endParaRPr lang="es-MX" sz="2000" dirty="0"/>
          </a:p>
        </p:txBody>
      </p:sp>
    </p:spTree>
  </p:cSld>
  <p:clrMapOvr>
    <a:masterClrMapping/>
  </p:clrMapOvr>
  <p:transition advTm="2000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0"/>
            <a:ext cx="8100392" cy="6858000"/>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endParaRPr lang="es-MX" sz="4800" dirty="0" smtClean="0"/>
          </a:p>
          <a:p>
            <a:endParaRPr lang="es-MX" sz="4800" dirty="0" smtClean="0"/>
          </a:p>
          <a:p>
            <a:r>
              <a:rPr lang="es-MX" sz="4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Finished</a:t>
            </a:r>
            <a:endParaRPr lang="es-PE"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7171" name="Picture 3"/>
          <p:cNvPicPr>
            <a:picLocks noChangeAspect="1" noChangeArrowheads="1"/>
          </p:cNvPicPr>
          <p:nvPr/>
        </p:nvPicPr>
        <p:blipFill>
          <a:blip r:embed="rId2" cstate="print"/>
          <a:srcRect/>
          <a:stretch>
            <a:fillRect/>
          </a:stretch>
        </p:blipFill>
        <p:spPr bwMode="auto">
          <a:xfrm rot="325225">
            <a:off x="4314989" y="635836"/>
            <a:ext cx="3480930" cy="2346147"/>
          </a:xfrm>
          <a:prstGeom prst="rect">
            <a:avLst/>
          </a:prstGeom>
          <a:noFill/>
          <a:ln w="9525">
            <a:noFill/>
            <a:miter lim="800000"/>
            <a:headEnd/>
            <a:tailEnd/>
          </a:ln>
        </p:spPr>
      </p:pic>
      <p:pic>
        <p:nvPicPr>
          <p:cNvPr id="7170" name="Picture 2"/>
          <p:cNvPicPr>
            <a:picLocks noChangeAspect="1" noChangeArrowheads="1"/>
          </p:cNvPicPr>
          <p:nvPr/>
        </p:nvPicPr>
        <p:blipFill>
          <a:blip r:embed="rId3" cstate="print"/>
          <a:srcRect/>
          <a:stretch>
            <a:fillRect/>
          </a:stretch>
        </p:blipFill>
        <p:spPr bwMode="auto">
          <a:xfrm>
            <a:off x="251520" y="3356992"/>
            <a:ext cx="4267200" cy="3200400"/>
          </a:xfrm>
          <a:prstGeom prst="rect">
            <a:avLst/>
          </a:prstGeom>
          <a:noFill/>
          <a:ln w="9525">
            <a:noFill/>
            <a:miter lim="800000"/>
            <a:headEnd/>
            <a:tailEnd/>
          </a:ln>
        </p:spPr>
      </p:pic>
    </p:spTree>
  </p:cSld>
  <p:clrMapOvr>
    <a:masterClrMapping/>
  </p:clrMapOvr>
  <p:transition advTm="2000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536" y="404664"/>
            <a:ext cx="7272808" cy="6120680"/>
          </a:xfrm>
        </p:spPr>
        <p:style>
          <a:lnRef idx="2">
            <a:schemeClr val="accent1"/>
          </a:lnRef>
          <a:fillRef idx="1">
            <a:schemeClr val="lt1"/>
          </a:fillRef>
          <a:effectRef idx="0">
            <a:schemeClr val="accent1"/>
          </a:effectRef>
          <a:fontRef idx="minor">
            <a:schemeClr val="dk1"/>
          </a:fontRef>
        </p:style>
        <p:txBody>
          <a:bodyPr>
            <a:normAutofit fontScale="77500" lnSpcReduction="20000"/>
          </a:bodyPr>
          <a:lstStyle/>
          <a:p>
            <a:r>
              <a:rPr lang="en-US" dirty="0" err="1" smtClean="0"/>
              <a:t>Polvorones</a:t>
            </a:r>
            <a:r>
              <a:rPr lang="en-US" dirty="0" smtClean="0"/>
              <a:t> peanut butter </a:t>
            </a:r>
          </a:p>
          <a:p>
            <a:endParaRPr lang="en-US" dirty="0" smtClean="0"/>
          </a:p>
          <a:p>
            <a:r>
              <a:rPr lang="en-US" dirty="0" smtClean="0"/>
              <a:t>ingredients: </a:t>
            </a:r>
          </a:p>
          <a:p>
            <a:r>
              <a:rPr lang="en-US" dirty="0" smtClean="0"/>
              <a:t>1 cup of sugar glass</a:t>
            </a:r>
          </a:p>
          <a:p>
            <a:r>
              <a:rPr lang="en-US" dirty="0" smtClean="0"/>
              <a:t> ¾ cup ground peanuts or peanut half butter cup pork or vegetable butter</a:t>
            </a:r>
          </a:p>
          <a:p>
            <a:r>
              <a:rPr lang="en-US" dirty="0" smtClean="0"/>
              <a:t> 1 cup and fourth meal procedure: with the </a:t>
            </a:r>
            <a:r>
              <a:rPr lang="en-US" dirty="0" err="1" smtClean="0"/>
              <a:t>raspa</a:t>
            </a:r>
            <a:r>
              <a:rPr lang="en-US" dirty="0" smtClean="0"/>
              <a:t> stir all ingredients until they are well mixed. </a:t>
            </a:r>
          </a:p>
          <a:p>
            <a:r>
              <a:rPr lang="en-US" dirty="0" smtClean="0"/>
              <a:t>Make hands a cylinder size you want.</a:t>
            </a:r>
          </a:p>
          <a:p>
            <a:r>
              <a:rPr lang="en-US" dirty="0" smtClean="0"/>
              <a:t>Wrap it in wax paper and meter in the refrigerator for two hours.</a:t>
            </a:r>
          </a:p>
          <a:p>
            <a:r>
              <a:rPr lang="en-US" dirty="0" smtClean="0"/>
              <a:t>Removes the role and cut a centimeter thick slices.</a:t>
            </a:r>
          </a:p>
          <a:p>
            <a:endParaRPr lang="en-US" dirty="0" smtClean="0"/>
          </a:p>
          <a:p>
            <a:r>
              <a:rPr lang="en-US" dirty="0" smtClean="0"/>
              <a:t>Quickly make balls with each of the slices and put them on a previously greased tray and puts in the oven for 15 minutes or until they are lightly golden.</a:t>
            </a:r>
          </a:p>
          <a:p>
            <a:endParaRPr lang="en-US" dirty="0" smtClean="0"/>
          </a:p>
          <a:p>
            <a:r>
              <a:rPr lang="en-US" dirty="0" smtClean="0"/>
              <a:t>Let cool in a Tin </a:t>
            </a:r>
            <a:r>
              <a:rPr lang="en-US" dirty="0" err="1" smtClean="0"/>
              <a:t>polvorones</a:t>
            </a:r>
            <a:r>
              <a:rPr lang="en-US" dirty="0" smtClean="0"/>
              <a:t> before takeoff because they are very brittle.</a:t>
            </a:r>
          </a:p>
          <a:p>
            <a:r>
              <a:rPr lang="en-US" dirty="0" smtClean="0"/>
              <a:t>Cold once wallowing in a little sugar glass.</a:t>
            </a:r>
          </a:p>
          <a:p>
            <a:endParaRPr lang="en-US" dirty="0" smtClean="0"/>
          </a:p>
          <a:p>
            <a:endParaRPr lang="en-US" dirty="0" smtClean="0"/>
          </a:p>
          <a:p>
            <a:endParaRPr lang="es-MX" dirty="0"/>
          </a:p>
        </p:txBody>
      </p:sp>
    </p:spTree>
  </p:cSld>
  <p:clrMapOvr>
    <a:masterClrMapping/>
  </p:clrMapOvr>
  <p:transition advTm="20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404664"/>
            <a:ext cx="7416824" cy="5976664"/>
          </a:xfrm>
        </p:spPr>
        <p:style>
          <a:lnRef idx="2">
            <a:schemeClr val="accent2"/>
          </a:lnRef>
          <a:fillRef idx="1">
            <a:schemeClr val="lt1"/>
          </a:fillRef>
          <a:effectRef idx="0">
            <a:schemeClr val="accent2"/>
          </a:effectRef>
          <a:fontRef idx="minor">
            <a:schemeClr val="dk1"/>
          </a:fontRef>
        </p:style>
        <p:txBody>
          <a:bodyPr>
            <a:normAutofit fontScale="77500" lnSpcReduction="20000"/>
          </a:bodyPr>
          <a:lstStyle/>
          <a:p>
            <a:r>
              <a:rPr lang="en-US" dirty="0" smtClean="0"/>
              <a:t>CORN CAKE</a:t>
            </a:r>
          </a:p>
          <a:p>
            <a:endParaRPr lang="en-US" dirty="0" smtClean="0"/>
          </a:p>
          <a:p>
            <a:r>
              <a:rPr lang="en-US" dirty="0" smtClean="0"/>
              <a:t>INGREDIENTS:</a:t>
            </a:r>
          </a:p>
          <a:p>
            <a:r>
              <a:rPr lang="en-US" dirty="0" smtClean="0"/>
              <a:t>6 shelled corn</a:t>
            </a:r>
          </a:p>
          <a:p>
            <a:r>
              <a:rPr lang="en-US" dirty="0" smtClean="0"/>
              <a:t>6 eggs</a:t>
            </a:r>
          </a:p>
          <a:p>
            <a:r>
              <a:rPr lang="en-US" dirty="0" smtClean="0"/>
              <a:t>1 cup flour</a:t>
            </a:r>
          </a:p>
          <a:p>
            <a:r>
              <a:rPr lang="en-US" dirty="0" smtClean="0"/>
              <a:t>4 teaspoons baking powder</a:t>
            </a:r>
          </a:p>
          <a:p>
            <a:r>
              <a:rPr lang="en-US" dirty="0" smtClean="0"/>
              <a:t>1 pinch of salt</a:t>
            </a:r>
          </a:p>
          <a:p>
            <a:r>
              <a:rPr lang="en-US" dirty="0" smtClean="0"/>
              <a:t>¼ pint of cream</a:t>
            </a:r>
          </a:p>
          <a:p>
            <a:r>
              <a:rPr lang="en-US" dirty="0" smtClean="0"/>
              <a:t>125 grams melted butter</a:t>
            </a:r>
          </a:p>
          <a:p>
            <a:r>
              <a:rPr lang="en-US" dirty="0" smtClean="0"/>
              <a:t>1 cup sugar</a:t>
            </a:r>
          </a:p>
          <a:p>
            <a:r>
              <a:rPr lang="en-US" dirty="0" smtClean="0"/>
              <a:t>1 cup chopped citron</a:t>
            </a:r>
          </a:p>
          <a:p>
            <a:r>
              <a:rPr lang="en-US" dirty="0" smtClean="0"/>
              <a:t>1 cup raisins</a:t>
            </a:r>
          </a:p>
          <a:p>
            <a:endParaRPr lang="en-US" dirty="0" smtClean="0"/>
          </a:p>
          <a:p>
            <a:r>
              <a:rPr lang="en-US" dirty="0" smtClean="0"/>
              <a:t>PROCEDURE:</a:t>
            </a:r>
          </a:p>
          <a:p>
            <a:r>
              <a:rPr lang="en-US" dirty="0" smtClean="0"/>
              <a:t>Blend all ingredients, except the last 2. Grease and lightly flour a baking dish and pour the mass revolt before the citron and raisins. Put in the preheated oven to 150 ª C for 45 minutes.</a:t>
            </a:r>
          </a:p>
          <a:p>
            <a:endParaRPr lang="es-MX" dirty="0"/>
          </a:p>
        </p:txBody>
      </p:sp>
    </p:spTree>
  </p:cSld>
  <p:clrMapOvr>
    <a:masterClrMapping/>
  </p:clrMapOvr>
  <p:transition advTm="2000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536" y="692696"/>
            <a:ext cx="7239000" cy="4846320"/>
          </a:xfrm>
          <a:ln w="92075" cmpd="thickThin">
            <a:gradFill>
              <a:gsLst>
                <a:gs pos="0">
                  <a:srgbClr val="FF3399"/>
                </a:gs>
                <a:gs pos="25000">
                  <a:srgbClr val="FF6633"/>
                </a:gs>
                <a:gs pos="50000">
                  <a:srgbClr val="FFFF00"/>
                </a:gs>
                <a:gs pos="75000">
                  <a:srgbClr val="01A78F"/>
                </a:gs>
                <a:gs pos="100000">
                  <a:srgbClr val="3366FF"/>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endParaRPr lang="en-US" dirty="0" smtClean="0"/>
          </a:p>
          <a:p>
            <a:pPr algn="ctr"/>
            <a:endParaRPr lang="en-US" dirty="0" smtClean="0"/>
          </a:p>
          <a:p>
            <a:pPr algn="ctr"/>
            <a:r>
              <a:rPr lang="en-US" dirty="0" smtClean="0">
                <a:latin typeface="Berlin Sans FB Demi" pitchFamily="34" charset="0"/>
              </a:rPr>
              <a:t>Wu </a:t>
            </a:r>
            <a:r>
              <a:rPr lang="en-US" dirty="0" smtClean="0">
                <a:latin typeface="Berlin Sans FB Demi" pitchFamily="34" charset="0"/>
              </a:rPr>
              <a:t>Chun in truth you are our inspiration, and from America, we wish you a very </a:t>
            </a:r>
            <a:r>
              <a:rPr lang="en-US" dirty="0" err="1" smtClean="0">
                <a:latin typeface="Berlin Sans FB Demi" pitchFamily="34" charset="0"/>
              </a:rPr>
              <a:t>very</a:t>
            </a:r>
            <a:r>
              <a:rPr lang="en-US" dirty="0" smtClean="0">
                <a:latin typeface="Berlin Sans FB Demi" pitchFamily="34" charset="0"/>
              </a:rPr>
              <a:t> </a:t>
            </a:r>
            <a:r>
              <a:rPr lang="en-US" dirty="0" smtClean="0">
                <a:solidFill>
                  <a:srgbClr val="C00000"/>
                </a:solidFill>
                <a:latin typeface="Berlin Sans FB Demi" pitchFamily="34" charset="0"/>
              </a:rPr>
              <a:t>Happy Birthday</a:t>
            </a:r>
            <a:r>
              <a:rPr lang="en-US" dirty="0" smtClean="0">
                <a:latin typeface="Berlin Sans FB Demi" pitchFamily="34" charset="0"/>
              </a:rPr>
              <a:t>.</a:t>
            </a:r>
          </a:p>
          <a:p>
            <a:pPr algn="ctr"/>
            <a:endParaRPr lang="en-US" dirty="0" smtClean="0">
              <a:latin typeface="Berlin Sans FB Demi" pitchFamily="34" charset="0"/>
            </a:endParaRPr>
          </a:p>
          <a:p>
            <a:pPr algn="ctr"/>
            <a:r>
              <a:rPr lang="en-US" dirty="0" smtClean="0">
                <a:latin typeface="Berlin Sans FB Demi" pitchFamily="34" charset="0"/>
              </a:rPr>
              <a:t>All our love and best wishes to you.</a:t>
            </a:r>
            <a:endParaRPr lang="es-MX" dirty="0">
              <a:latin typeface="Berlin Sans FB Demi" pitchFamily="34" charset="0"/>
            </a:endParaRPr>
          </a:p>
        </p:txBody>
      </p:sp>
      <p:pic>
        <p:nvPicPr>
          <p:cNvPr id="8" name="Picture 2"/>
          <p:cNvPicPr>
            <a:picLocks noChangeAspect="1" noChangeArrowheads="1"/>
          </p:cNvPicPr>
          <p:nvPr/>
        </p:nvPicPr>
        <p:blipFill>
          <a:blip r:embed="rId3" cstate="print"/>
          <a:srcRect/>
          <a:stretch>
            <a:fillRect/>
          </a:stretch>
        </p:blipFill>
        <p:spPr bwMode="auto">
          <a:xfrm rot="20433172">
            <a:off x="137523" y="424569"/>
            <a:ext cx="1160329" cy="1024957"/>
          </a:xfrm>
          <a:prstGeom prst="rect">
            <a:avLst/>
          </a:prstGeom>
          <a:noFill/>
          <a:ln w="9525">
            <a:noFill/>
            <a:miter lim="800000"/>
            <a:headEnd/>
            <a:tailEnd/>
          </a:ln>
        </p:spPr>
      </p:pic>
      <p:pic>
        <p:nvPicPr>
          <p:cNvPr id="56326" name="Picture 6" descr="hfirewlb.gif (14150 bytes)"/>
          <p:cNvPicPr>
            <a:picLocks noChangeAspect="1" noChangeArrowheads="1" noCrop="1"/>
          </p:cNvPicPr>
          <p:nvPr/>
        </p:nvPicPr>
        <p:blipFill>
          <a:blip r:embed="rId4" cstate="print"/>
          <a:srcRect/>
          <a:stretch>
            <a:fillRect/>
          </a:stretch>
        </p:blipFill>
        <p:spPr bwMode="auto">
          <a:xfrm>
            <a:off x="611560" y="4437112"/>
            <a:ext cx="571500" cy="952500"/>
          </a:xfrm>
          <a:prstGeom prst="rect">
            <a:avLst/>
          </a:prstGeom>
          <a:noFill/>
        </p:spPr>
      </p:pic>
      <p:pic>
        <p:nvPicPr>
          <p:cNvPr id="56328" name="Picture 8" descr="hfirewl.gif (14302 bytes)"/>
          <p:cNvPicPr>
            <a:picLocks noChangeAspect="1" noChangeArrowheads="1" noCrop="1"/>
          </p:cNvPicPr>
          <p:nvPr/>
        </p:nvPicPr>
        <p:blipFill>
          <a:blip r:embed="rId5" cstate="print"/>
          <a:srcRect/>
          <a:stretch>
            <a:fillRect/>
          </a:stretch>
        </p:blipFill>
        <p:spPr bwMode="auto">
          <a:xfrm>
            <a:off x="6948264" y="692696"/>
            <a:ext cx="571500" cy="952500"/>
          </a:xfrm>
          <a:prstGeom prst="rect">
            <a:avLst/>
          </a:prstGeom>
          <a:noFill/>
        </p:spPr>
      </p:pic>
    </p:spTree>
  </p:cSld>
  <p:clrMapOvr>
    <a:masterClrMapping/>
  </p:clrMapOvr>
  <p:transition advTm="2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cstate="print"/>
          <a:srcRect/>
          <a:stretch>
            <a:fillRect/>
          </a:stretch>
        </p:blipFill>
        <p:spPr bwMode="auto">
          <a:xfrm rot="21200901">
            <a:off x="5608390" y="656212"/>
            <a:ext cx="2036440" cy="3093229"/>
          </a:xfrm>
          <a:prstGeom prst="round2DiagRect">
            <a:avLst/>
          </a:prstGeom>
          <a:ln w="228600" cap="sq" cmpd="thickThin">
            <a:solidFill>
              <a:srgbClr val="000000"/>
            </a:solidFill>
            <a:prstDash val="solid"/>
            <a:miter lim="800000"/>
          </a:ln>
          <a:effectLst>
            <a:innerShdw blurRad="76200">
              <a:srgbClr val="000000"/>
            </a:innerShdw>
          </a:effectLst>
        </p:spPr>
      </p:pic>
      <p:sp>
        <p:nvSpPr>
          <p:cNvPr id="5" name="4 Título"/>
          <p:cNvSpPr>
            <a:spLocks noGrp="1"/>
          </p:cNvSpPr>
          <p:nvPr>
            <p:ph type="title"/>
          </p:nvPr>
        </p:nvSpPr>
        <p:spPr>
          <a:xfrm rot="20853725">
            <a:off x="5208649" y="3270817"/>
            <a:ext cx="3312368" cy="923528"/>
          </a:xfrm>
          <a:solidFill>
            <a:schemeClr val="bg2">
              <a:lumMod val="75000"/>
            </a:schemeClr>
          </a:solidFill>
          <a:ln>
            <a:solidFill>
              <a:schemeClr val="tx2">
                <a:lumMod val="10000"/>
              </a:schemeClr>
            </a:solidFill>
            <a:prstDash val="sysDash"/>
          </a:ln>
        </p:spPr>
        <p:style>
          <a:lnRef idx="2">
            <a:schemeClr val="accent1"/>
          </a:lnRef>
          <a:fillRef idx="1">
            <a:schemeClr val="lt1"/>
          </a:fillRef>
          <a:effectRef idx="0">
            <a:schemeClr val="accent1"/>
          </a:effectRef>
          <a:fontRef idx="minor">
            <a:schemeClr val="dk1"/>
          </a:fontRef>
        </p:style>
        <p:txBody>
          <a:bodyPr>
            <a:normAutofit/>
          </a:bodyPr>
          <a:lstStyle/>
          <a:p>
            <a:pPr algn="ctr"/>
            <a:r>
              <a:rPr lang="es-MX" sz="4800" b="0" cap="none" dirty="0" smtClean="0">
                <a:ln w="18415" cmpd="sng">
                  <a:solidFill>
                    <a:schemeClr val="bg2">
                      <a:lumMod val="75000"/>
                    </a:schemeClr>
                  </a:solidFill>
                  <a:prstDash val="solid"/>
                </a:ln>
                <a:solidFill>
                  <a:srgbClr val="FFFFFF"/>
                </a:solidFill>
                <a:effectLst>
                  <a:outerShdw blurRad="63500" dir="3600000" algn="tl" rotWithShape="0">
                    <a:srgbClr val="000000">
                      <a:alpha val="70000"/>
                    </a:srgbClr>
                  </a:outerShdw>
                </a:effectLst>
                <a:latin typeface="Elephant" pitchFamily="18" charset="0"/>
              </a:rPr>
              <a:t>Hot </a:t>
            </a:r>
            <a:r>
              <a:rPr lang="es-MX" sz="4800" b="0" cap="none" dirty="0" err="1" smtClean="0">
                <a:ln w="18415" cmpd="sng">
                  <a:solidFill>
                    <a:schemeClr val="bg2">
                      <a:lumMod val="75000"/>
                    </a:schemeClr>
                  </a:solidFill>
                  <a:prstDash val="solid"/>
                </a:ln>
                <a:solidFill>
                  <a:srgbClr val="FFFFFF"/>
                </a:solidFill>
                <a:effectLst>
                  <a:outerShdw blurRad="63500" dir="3600000" algn="tl" rotWithShape="0">
                    <a:srgbClr val="000000">
                      <a:alpha val="70000"/>
                    </a:srgbClr>
                  </a:outerShdw>
                </a:effectLst>
                <a:latin typeface="Elephant" pitchFamily="18" charset="0"/>
              </a:rPr>
              <a:t>shot</a:t>
            </a:r>
            <a:endParaRPr lang="es-MX" sz="4800" b="0" cap="none" dirty="0">
              <a:ln w="18415" cmpd="sng">
                <a:solidFill>
                  <a:schemeClr val="bg2">
                    <a:lumMod val="75000"/>
                  </a:schemeClr>
                </a:solidFill>
                <a:prstDash val="solid"/>
              </a:ln>
              <a:solidFill>
                <a:srgbClr val="FFFFFF"/>
              </a:solidFill>
              <a:effectLst>
                <a:outerShdw blurRad="63500" dir="3600000" algn="tl" rotWithShape="0">
                  <a:srgbClr val="000000">
                    <a:alpha val="70000"/>
                  </a:srgbClr>
                </a:outerShdw>
              </a:effectLst>
              <a:latin typeface="Elephant" pitchFamily="18" charset="0"/>
            </a:endParaRPr>
          </a:p>
        </p:txBody>
      </p:sp>
      <p:sp>
        <p:nvSpPr>
          <p:cNvPr id="7" name="6 Marcador de texto"/>
          <p:cNvSpPr>
            <a:spLocks noGrp="1"/>
          </p:cNvSpPr>
          <p:nvPr>
            <p:ph type="body" sz="half" idx="2"/>
          </p:nvPr>
        </p:nvSpPr>
        <p:spPr>
          <a:xfrm>
            <a:off x="5436096" y="4725144"/>
            <a:ext cx="3429000" cy="1920240"/>
          </a:xfrm>
        </p:spPr>
        <p:txBody>
          <a:bodyPr/>
          <a:lstStyle/>
          <a:p>
            <a:endParaRPr lang="es-MX" dirty="0"/>
          </a:p>
        </p:txBody>
      </p:sp>
      <p:sp>
        <p:nvSpPr>
          <p:cNvPr id="8" name="7 Marcador de posición de imagen"/>
          <p:cNvSpPr>
            <a:spLocks noGrp="1"/>
          </p:cNvSpPr>
          <p:nvPr>
            <p:ph type="pic" idx="1"/>
          </p:nvPr>
        </p:nvSpPr>
        <p:spPr/>
      </p:sp>
      <p:pic>
        <p:nvPicPr>
          <p:cNvPr id="6146" name="Picture 2"/>
          <p:cNvPicPr>
            <a:picLocks noChangeAspect="1" noChangeArrowheads="1"/>
          </p:cNvPicPr>
          <p:nvPr/>
        </p:nvPicPr>
        <p:blipFill>
          <a:blip r:embed="rId3" cstate="print"/>
          <a:srcRect/>
          <a:stretch>
            <a:fillRect/>
          </a:stretch>
        </p:blipFill>
        <p:spPr bwMode="auto">
          <a:xfrm>
            <a:off x="683568" y="1124744"/>
            <a:ext cx="4104456" cy="4104456"/>
          </a:xfrm>
          <a:prstGeom prst="rect">
            <a:avLst/>
          </a:prstGeom>
          <a:noFill/>
          <a:ln w="9525">
            <a:noFill/>
            <a:miter lim="800000"/>
            <a:headEnd/>
            <a:tailEnd/>
          </a:ln>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1000" fill="hold"/>
                                        <p:tgtEl>
                                          <p:spTgt spid="6148"/>
                                        </p:tgtEl>
                                        <p:attrNameLst>
                                          <p:attrName>ppt_w</p:attrName>
                                        </p:attrNameLst>
                                      </p:cBhvr>
                                      <p:tavLst>
                                        <p:tav tm="0">
                                          <p:val>
                                            <p:strVal val="#ppt_w*0.70"/>
                                          </p:val>
                                        </p:tav>
                                        <p:tav tm="100000">
                                          <p:val>
                                            <p:strVal val="#ppt_w"/>
                                          </p:val>
                                        </p:tav>
                                      </p:tavLst>
                                    </p:anim>
                                    <p:anim calcmode="lin" valueType="num">
                                      <p:cBhvr>
                                        <p:cTn id="8" dur="1000" fill="hold"/>
                                        <p:tgtEl>
                                          <p:spTgt spid="6148"/>
                                        </p:tgtEl>
                                        <p:attrNameLst>
                                          <p:attrName>ppt_h</p:attrName>
                                        </p:attrNameLst>
                                      </p:cBhvr>
                                      <p:tavLst>
                                        <p:tav tm="0">
                                          <p:val>
                                            <p:strVal val="#ppt_h"/>
                                          </p:val>
                                        </p:tav>
                                        <p:tav tm="100000">
                                          <p:val>
                                            <p:strVal val="#ppt_h"/>
                                          </p:val>
                                        </p:tav>
                                      </p:tavLst>
                                    </p:anim>
                                    <p:animEffect transition="in" filter="fade">
                                      <p:cBhvr>
                                        <p:cTn id="9" dur="1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rot="20987754">
            <a:off x="5364088" y="548680"/>
            <a:ext cx="2461375" cy="3527028"/>
          </a:xfrm>
          <a:prstGeom prst="flowChartInputOutput">
            <a:avLst/>
          </a:prstGeom>
          <a:ln w="228600" cap="sq" cmpd="thickThin">
            <a:solidFill>
              <a:srgbClr val="000000"/>
            </a:solidFill>
            <a:prstDash val="solid"/>
            <a:miter lim="800000"/>
          </a:ln>
          <a:effectLst>
            <a:innerShdw blurRad="76200">
              <a:srgbClr val="000000"/>
            </a:innerShdw>
          </a:effectLst>
        </p:spPr>
      </p:pic>
      <p:sp>
        <p:nvSpPr>
          <p:cNvPr id="7" name="6 Marcador de texto"/>
          <p:cNvSpPr>
            <a:spLocks noGrp="1"/>
          </p:cNvSpPr>
          <p:nvPr>
            <p:ph type="body" sz="half" idx="2"/>
          </p:nvPr>
        </p:nvSpPr>
        <p:spPr>
          <a:xfrm rot="21201298">
            <a:off x="5349295" y="3692410"/>
            <a:ext cx="3376881" cy="1184914"/>
          </a:xfrm>
          <a:ln w="38100">
            <a:solidFill>
              <a:schemeClr val="tx2">
                <a:lumMod val="10000"/>
              </a:schemeClr>
            </a:solidFill>
          </a:ln>
        </p:spPr>
        <p:style>
          <a:lnRef idx="2">
            <a:schemeClr val="accent5">
              <a:shade val="50000"/>
            </a:schemeClr>
          </a:lnRef>
          <a:fillRef idx="1">
            <a:schemeClr val="accent5"/>
          </a:fillRef>
          <a:effectRef idx="0">
            <a:schemeClr val="accent5"/>
          </a:effectRef>
          <a:fontRef idx="minor">
            <a:schemeClr val="lt1"/>
          </a:fontRef>
        </p:style>
        <p:txBody>
          <a:bodyPr>
            <a:normAutofit fontScale="92500" lnSpcReduction="10000"/>
          </a:bodyPr>
          <a:lstStyle/>
          <a:p>
            <a:pPr algn="ctr"/>
            <a:r>
              <a:rPr lang="es-MX" sz="4400" dirty="0" err="1" smtClean="0">
                <a:ln>
                  <a:solidFill>
                    <a:schemeClr val="tx2">
                      <a:lumMod val="25000"/>
                    </a:schemeClr>
                  </a:solidFill>
                </a:ln>
              </a:rPr>
              <a:t>Sunshine</a:t>
            </a:r>
            <a:r>
              <a:rPr lang="es-MX" sz="4400" dirty="0" smtClean="0">
                <a:ln>
                  <a:solidFill>
                    <a:schemeClr val="tx2">
                      <a:lumMod val="25000"/>
                    </a:schemeClr>
                  </a:solidFill>
                </a:ln>
              </a:rPr>
              <a:t> </a:t>
            </a:r>
            <a:r>
              <a:rPr lang="es-MX" sz="4400" dirty="0" err="1" smtClean="0">
                <a:ln>
                  <a:solidFill>
                    <a:schemeClr val="tx2">
                      <a:lumMod val="25000"/>
                    </a:schemeClr>
                  </a:solidFill>
                </a:ln>
              </a:rPr>
              <a:t>Angel</a:t>
            </a:r>
            <a:endParaRPr lang="es-MX" sz="4400" dirty="0">
              <a:ln>
                <a:solidFill>
                  <a:schemeClr val="tx2">
                    <a:lumMod val="25000"/>
                  </a:schemeClr>
                </a:solidFill>
              </a:ln>
            </a:endParaRPr>
          </a:p>
        </p:txBody>
      </p:sp>
      <p:sp>
        <p:nvSpPr>
          <p:cNvPr id="6" name="5 Marcador de posición de imagen"/>
          <p:cNvSpPr>
            <a:spLocks noGrp="1"/>
          </p:cNvSpPr>
          <p:nvPr>
            <p:ph type="pic" idx="1"/>
          </p:nvPr>
        </p:nvSpPr>
        <p:spPr/>
      </p:sp>
      <p:pic>
        <p:nvPicPr>
          <p:cNvPr id="3073" name="Picture 1"/>
          <p:cNvPicPr>
            <a:picLocks noChangeAspect="1" noChangeArrowheads="1"/>
          </p:cNvPicPr>
          <p:nvPr/>
        </p:nvPicPr>
        <p:blipFill>
          <a:blip r:embed="rId3" cstate="print"/>
          <a:srcRect/>
          <a:stretch>
            <a:fillRect/>
          </a:stretch>
        </p:blipFill>
        <p:spPr bwMode="auto">
          <a:xfrm>
            <a:off x="755576" y="1052736"/>
            <a:ext cx="4025152" cy="4104456"/>
          </a:xfrm>
          <a:prstGeom prst="rect">
            <a:avLst/>
          </a:prstGeom>
          <a:noFill/>
          <a:ln w="9525">
            <a:noFill/>
            <a:miter lim="800000"/>
            <a:headEnd/>
            <a:tailEnd/>
          </a:ln>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strVal val="#ppt_w*0.70"/>
                                          </p:val>
                                        </p:tav>
                                        <p:tav tm="100000">
                                          <p:val>
                                            <p:strVal val="#ppt_w"/>
                                          </p:val>
                                        </p:tav>
                                      </p:tavLst>
                                    </p:anim>
                                    <p:anim calcmode="lin" valueType="num">
                                      <p:cBhvr>
                                        <p:cTn id="8" dur="1000" fill="hold"/>
                                        <p:tgtEl>
                                          <p:spTgt spid="3074"/>
                                        </p:tgtEl>
                                        <p:attrNameLst>
                                          <p:attrName>ppt_h</p:attrName>
                                        </p:attrNameLst>
                                      </p:cBhvr>
                                      <p:tavLst>
                                        <p:tav tm="0">
                                          <p:val>
                                            <p:strVal val="#ppt_h"/>
                                          </p:val>
                                        </p:tav>
                                        <p:tav tm="100000">
                                          <p:val>
                                            <p:strVal val="#ppt_h"/>
                                          </p:val>
                                        </p:tav>
                                      </p:tavLst>
                                    </p:anim>
                                    <p:animEffect transition="in" filter="fade">
                                      <p:cBhvr>
                                        <p:cTn id="9"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rot="21285679">
            <a:off x="5571737" y="514635"/>
            <a:ext cx="2550133" cy="3087812"/>
          </a:xfrm>
          <a:prstGeom prst="rect">
            <a:avLst/>
          </a:prstGeom>
          <a:ln w="228600" cap="sq" cmpd="thickThin">
            <a:solidFill>
              <a:srgbClr val="000000"/>
            </a:solidFill>
            <a:prstDash val="solid"/>
            <a:miter lim="800000"/>
          </a:ln>
          <a:effectLst>
            <a:innerShdw blurRad="76200">
              <a:srgbClr val="000000"/>
            </a:innerShdw>
          </a:effectLst>
        </p:spPr>
      </p:pic>
      <p:sp>
        <p:nvSpPr>
          <p:cNvPr id="5" name="4 Título"/>
          <p:cNvSpPr>
            <a:spLocks noGrp="1"/>
          </p:cNvSpPr>
          <p:nvPr>
            <p:ph type="title"/>
          </p:nvPr>
        </p:nvSpPr>
        <p:spPr>
          <a:xfrm rot="274735">
            <a:off x="5465623" y="3341557"/>
            <a:ext cx="3096344" cy="833264"/>
          </a:xfrm>
        </p:spPr>
        <p:style>
          <a:lnRef idx="3">
            <a:schemeClr val="lt1"/>
          </a:lnRef>
          <a:fillRef idx="1">
            <a:schemeClr val="dk1"/>
          </a:fillRef>
          <a:effectRef idx="1">
            <a:schemeClr val="dk1"/>
          </a:effectRef>
          <a:fontRef idx="minor">
            <a:schemeClr val="lt1"/>
          </a:fontRef>
        </p:style>
        <p:txBody>
          <a:bodyPr>
            <a:normAutofit/>
          </a:bodyPr>
          <a:lstStyle/>
          <a:p>
            <a:r>
              <a:rPr lang="es-MX" sz="4800" b="0" cap="none" dirty="0" smtClean="0">
                <a:ln w="18415" cmpd="sng">
                  <a:solidFill>
                    <a:schemeClr val="tx2">
                      <a:lumMod val="25000"/>
                    </a:schemeClr>
                  </a:solidFill>
                  <a:prstDash val="solid"/>
                </a:ln>
                <a:solidFill>
                  <a:srgbClr val="FFFFFF"/>
                </a:solidFill>
                <a:effectLst>
                  <a:outerShdw blurRad="63500" dir="3600000" algn="tl" rotWithShape="0">
                    <a:srgbClr val="000000">
                      <a:alpha val="70000"/>
                    </a:srgbClr>
                  </a:outerShdw>
                </a:effectLst>
              </a:rPr>
              <a:t>14 </a:t>
            </a:r>
            <a:r>
              <a:rPr lang="es-MX" sz="4800" b="0" cap="none" dirty="0" err="1" smtClean="0">
                <a:ln w="18415" cmpd="sng">
                  <a:solidFill>
                    <a:schemeClr val="tx2">
                      <a:lumMod val="25000"/>
                    </a:schemeClr>
                  </a:solidFill>
                  <a:prstDash val="solid"/>
                </a:ln>
                <a:solidFill>
                  <a:srgbClr val="FFFFFF"/>
                </a:solidFill>
                <a:effectLst>
                  <a:outerShdw blurRad="63500" dir="3600000" algn="tl" rotWithShape="0">
                    <a:srgbClr val="000000">
                      <a:alpha val="70000"/>
                    </a:srgbClr>
                  </a:outerShdw>
                </a:effectLst>
              </a:rPr>
              <a:t>Blades</a:t>
            </a:r>
            <a:endParaRPr lang="es-MX" sz="4800" b="0" cap="none" dirty="0">
              <a:ln w="18415" cmpd="sng">
                <a:solidFill>
                  <a:schemeClr val="tx2">
                    <a:lumMod val="25000"/>
                  </a:schemeClr>
                </a:solidFill>
                <a:prstDash val="solid"/>
              </a:ln>
              <a:solidFill>
                <a:srgbClr val="FFFFFF"/>
              </a:solidFill>
              <a:effectLst>
                <a:outerShdw blurRad="63500" dir="3600000" algn="tl" rotWithShape="0">
                  <a:srgbClr val="000000">
                    <a:alpha val="70000"/>
                  </a:srgbClr>
                </a:outerShdw>
              </a:effectLst>
            </a:endParaRPr>
          </a:p>
        </p:txBody>
      </p:sp>
      <p:sp>
        <p:nvSpPr>
          <p:cNvPr id="7" name="6 Marcador de texto"/>
          <p:cNvSpPr>
            <a:spLocks noGrp="1"/>
          </p:cNvSpPr>
          <p:nvPr>
            <p:ph type="body" sz="half" idx="2"/>
          </p:nvPr>
        </p:nvSpPr>
        <p:spPr>
          <a:xfrm>
            <a:off x="5148064" y="4581128"/>
            <a:ext cx="3429000" cy="1920240"/>
          </a:xfrm>
        </p:spPr>
        <p:txBody>
          <a:bodyPr>
            <a:normAutofit/>
          </a:bodyPr>
          <a:lstStyle/>
          <a:p>
            <a:pPr algn="ct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Thank you for bringing us also your movies</a:t>
            </a:r>
            <a:endParaRPr lang="es-MX"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097" name="Picture 1"/>
          <p:cNvPicPr>
            <a:picLocks noGrp="1" noChangeAspect="1" noChangeArrowheads="1"/>
          </p:cNvPicPr>
          <p:nvPr>
            <p:ph type="pic" idx="1"/>
          </p:nvPr>
        </p:nvPicPr>
        <p:blipFill>
          <a:blip r:embed="rId3" cstate="print"/>
          <a:srcRect l="12486" r="12486"/>
          <a:stretch>
            <a:fillRect/>
          </a:stretch>
        </p:blipFill>
        <p:spPr bwMode="auto">
          <a:xfrm>
            <a:off x="755576" y="1196752"/>
            <a:ext cx="3888432" cy="38884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plus(in)">
                                      <p:cBhvr>
                                        <p:cTn id="7" dur="2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icture 3"/>
          <p:cNvPicPr>
            <a:picLocks noChangeAspect="1" noChangeArrowheads="1"/>
          </p:cNvPicPr>
          <p:nvPr/>
        </p:nvPicPr>
        <p:blipFill>
          <a:blip r:embed="rId2" cstate="print"/>
          <a:srcRect/>
          <a:stretch>
            <a:fillRect/>
          </a:stretch>
        </p:blipFill>
        <p:spPr bwMode="auto">
          <a:xfrm>
            <a:off x="5868144" y="620688"/>
            <a:ext cx="2143125" cy="2781300"/>
          </a:xfrm>
          <a:prstGeom prst="rect">
            <a:avLst/>
          </a:prstGeom>
          <a:ln w="228600" cap="sq" cmpd="thickThin">
            <a:solidFill>
              <a:srgbClr val="000000"/>
            </a:solidFill>
            <a:prstDash val="solid"/>
            <a:miter lim="800000"/>
          </a:ln>
          <a:effectLst>
            <a:innerShdw blurRad="76200">
              <a:srgbClr val="000000"/>
            </a:innerShdw>
          </a:effectLst>
        </p:spPr>
      </p:pic>
      <p:sp>
        <p:nvSpPr>
          <p:cNvPr id="3" name="2 Marcador de texto"/>
          <p:cNvSpPr>
            <a:spLocks noGrp="1"/>
          </p:cNvSpPr>
          <p:nvPr>
            <p:ph type="body" sz="half" idx="2"/>
          </p:nvPr>
        </p:nvSpPr>
        <p:spPr>
          <a:xfrm rot="21350628">
            <a:off x="5625482" y="3040481"/>
            <a:ext cx="3237986" cy="1369502"/>
          </a:xfrm>
          <a:solidFill>
            <a:schemeClr val="accent2">
              <a:lumMod val="75000"/>
            </a:schemeClr>
          </a:solidFill>
          <a:ln w="57150">
            <a:solidFill>
              <a:schemeClr val="tx2">
                <a:lumMod val="25000"/>
              </a:schemeClr>
            </a:solidFill>
          </a:ln>
        </p:spPr>
        <p:txBody>
          <a:bodyPr>
            <a:normAutofit/>
          </a:bodyPr>
          <a:lstStyle/>
          <a:p>
            <a:pPr algn="ctr"/>
            <a:r>
              <a:rPr lang="es-MX" sz="4400" b="1" dirty="0" err="1" smtClean="0"/>
              <a:t>Butterfly</a:t>
            </a:r>
            <a:r>
              <a:rPr lang="es-MX" sz="4400" b="1" dirty="0" smtClean="0"/>
              <a:t> </a:t>
            </a:r>
            <a:r>
              <a:rPr lang="es-MX" sz="4400" b="1" dirty="0" err="1" smtClean="0"/>
              <a:t>Lovers</a:t>
            </a:r>
            <a:r>
              <a:rPr lang="es-MX" sz="4400" b="1" dirty="0" smtClean="0"/>
              <a:t> </a:t>
            </a:r>
            <a:endParaRPr lang="es-MX" sz="4400" dirty="0"/>
          </a:p>
        </p:txBody>
      </p:sp>
      <p:sp>
        <p:nvSpPr>
          <p:cNvPr id="4" name="3 Marcador de posición de imagen"/>
          <p:cNvSpPr>
            <a:spLocks noGrp="1"/>
          </p:cNvSpPr>
          <p:nvPr>
            <p:ph type="pic" idx="1"/>
          </p:nvPr>
        </p:nvSpPr>
        <p:spPr/>
      </p:sp>
      <p:pic>
        <p:nvPicPr>
          <p:cNvPr id="57346" name="Picture 2"/>
          <p:cNvPicPr>
            <a:picLocks noChangeAspect="1" noChangeArrowheads="1"/>
          </p:cNvPicPr>
          <p:nvPr/>
        </p:nvPicPr>
        <p:blipFill>
          <a:blip r:embed="rId3" cstate="print"/>
          <a:srcRect/>
          <a:stretch>
            <a:fillRect/>
          </a:stretch>
        </p:blipFill>
        <p:spPr bwMode="auto">
          <a:xfrm>
            <a:off x="683568" y="1052736"/>
            <a:ext cx="4104456" cy="4176464"/>
          </a:xfrm>
          <a:prstGeom prst="rect">
            <a:avLst/>
          </a:prstGeom>
          <a:noFill/>
          <a:ln w="9525">
            <a:noFill/>
            <a:miter lim="800000"/>
            <a:headEnd/>
            <a:tailEnd/>
          </a:ln>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ssolve">
                                      <p:cBhvr>
                                        <p:cTn id="7" dur="20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369</TotalTime>
  <Words>793</Words>
  <Application>Microsoft Office PowerPoint</Application>
  <PresentationFormat>Presentación en pantalla (4:3)</PresentationFormat>
  <Paragraphs>122</Paragraphs>
  <Slides>56</Slides>
  <Notes>1</Notes>
  <HiddenSlides>0</HiddenSlides>
  <MMClips>1</MMClips>
  <ScaleCrop>false</ScaleCrop>
  <HeadingPairs>
    <vt:vector size="4" baseType="variant">
      <vt:variant>
        <vt:lpstr>Tema</vt:lpstr>
      </vt:variant>
      <vt:variant>
        <vt:i4>1</vt:i4>
      </vt:variant>
      <vt:variant>
        <vt:lpstr>Títulos de diapositiva</vt:lpstr>
      </vt:variant>
      <vt:variant>
        <vt:i4>56</vt:i4>
      </vt:variant>
    </vt:vector>
  </HeadingPairs>
  <TitlesOfParts>
    <vt:vector size="57" baseType="lpstr">
      <vt:lpstr>Opulento</vt:lpstr>
      <vt:lpstr>Happy Birthday GKC 101010</vt:lpstr>
      <vt:lpstr>Diapositiva 2</vt:lpstr>
      <vt:lpstr>Diapositiva 3</vt:lpstr>
      <vt:lpstr>In  hana kimi </vt:lpstr>
      <vt:lpstr>In Romantic Princess</vt:lpstr>
      <vt:lpstr>Hot shot</vt:lpstr>
      <vt:lpstr>Diapositiva 7</vt:lpstr>
      <vt:lpstr>14 Blades</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The support as  model of  magazines</vt:lpstr>
      <vt:lpstr>Diapositiva 28</vt:lpstr>
      <vt:lpstr>Diapositiva 29</vt:lpstr>
      <vt:lpstr>Diapositiva 30</vt:lpstr>
      <vt:lpstr>Diapositiva 31</vt:lpstr>
      <vt:lpstr>Diapositiva 32</vt:lpstr>
      <vt:lpstr>Diapositiva 33</vt:lpstr>
      <vt:lpstr>Diapositiva 34</vt:lpstr>
      <vt:lpstr>Diapositiva 35</vt:lpstr>
      <vt:lpstr>Por todo esto que nos ha dado Wu Chun queremos agradecerle su gran esfuerzo y cuidado de sus ángeles. </vt:lpstr>
      <vt:lpstr>Diapositiva 37</vt:lpstr>
      <vt:lpstr>Diapositiva 38</vt:lpstr>
      <vt:lpstr>Diapositiva 39</vt:lpstr>
      <vt:lpstr>Diapositiva 40</vt:lpstr>
      <vt:lpstr>With each passIng year You look more beautiful so You meet more chun. Peru</vt:lpstr>
      <vt:lpstr>Diapositiva 42</vt:lpstr>
      <vt:lpstr>Finally we have for our beloved Wu Chun, a recipe I hope you like</vt:lpstr>
      <vt:lpstr>Diapositiva 44</vt:lpstr>
      <vt:lpstr>Diapositiva 45</vt:lpstr>
      <vt:lpstr>Diapositiva 46</vt:lpstr>
      <vt:lpstr>Aji de gallina</vt:lpstr>
      <vt:lpstr>Diapositiva 48</vt:lpstr>
      <vt:lpstr>Diapositiva 49</vt:lpstr>
      <vt:lpstr>Diapositiva 50</vt:lpstr>
      <vt:lpstr>Diapositiva 51</vt:lpstr>
      <vt:lpstr>Diapositiva 52</vt:lpstr>
      <vt:lpstr>Diapositiva 53</vt:lpstr>
      <vt:lpstr>Diapositiva 54</vt:lpstr>
      <vt:lpstr>Diapositiva 55</vt:lpstr>
      <vt:lpstr>Diapositiva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Happy Birthday GKC 101010</dc:title>
  <dc:creator>LiLy</dc:creator>
  <cp:lastModifiedBy>LiLy</cp:lastModifiedBy>
  <cp:revision>56</cp:revision>
  <dcterms:created xsi:type="dcterms:W3CDTF">2010-10-10T16:44:25Z</dcterms:created>
  <dcterms:modified xsi:type="dcterms:W3CDTF">2010-10-10T22:54:12Z</dcterms:modified>
</cp:coreProperties>
</file>