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2058" y="13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7806F-FA46-4073-8BA0-DEA9ED774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62516E-9D28-4A00-A319-ADB963AE06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69125-83C0-4FF8-8C74-383E58CDD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2C4ED-014F-4059-AF5C-2DF1B2009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696B-4435-498E-8DAA-8D07B4C57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14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275A8-E086-432C-8D8A-340A6CC0C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A3BF71-D34D-4B79-BE04-E8109F1783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052FD-7112-476D-9135-EFFA5BD4A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2E580-5B6A-4BF9-B88E-034C2F594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DD90C-B343-4E29-9211-12CC1DF73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87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3C9161-EB8B-4F53-BA1A-A81D15ABBD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6358A4-2B83-4829-8D08-5472AA271C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676E7-0442-40DB-9D6E-9FF49CB5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ECE53-D2CA-4933-A677-525425907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40AC8-A172-4C4C-AA3C-E0CBD1C41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8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9F21A-9CC5-44D0-A360-5EDC03D2C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A6E6E-9CB6-458B-9FDD-4DA8CF7A4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E4B94-7BA6-4487-82BE-69E610D83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1425E-FC96-4DD2-9787-E29D62CA1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2111D-81FA-441C-8E97-2C5EA623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46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AC413-E99A-4C17-8C59-5495D00E3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B2011-89B7-4790-91A5-4CAB9D4F2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A5378-8F82-4540-B2EC-7BEF83C1E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07B65-07B1-4492-8D56-4FF106F7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9E02-37DA-4CCF-8772-9B0B11103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61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59F2-2E3F-4161-9E7A-64C0E4CA1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FA2E2-DEDF-4FF0-B3A8-3A2D7EE94C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2AC1C4-3C7C-48FA-AA8D-1ADB659DC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9D097C-D875-4011-83EE-F732A0176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60671-9E92-4686-8F4B-7726113DA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199684-E148-4C98-8C4E-1BA19E90D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55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5E59B-A76F-4790-A450-8FCD70336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D085E-30F0-4970-AA11-7016B2AC6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2EE62-0E2F-44CE-9D60-74E73CDAB1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1C29E6-77A6-408E-ABC3-5C620041E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565280-4AB0-441A-8205-F426E19DAF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517712-30BB-4034-A50B-25017386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B5D54C-50D0-4783-A2F0-95BB7EBC7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FC04A2-DA10-461E-AE6F-4BE578CCA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553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59493-75A8-4B4B-A253-8AD0D622A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78DC48-157F-4CCF-B4B6-32067A894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731DDA-19C2-4753-AE98-672B0DA31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504A3D-2EBD-4402-816D-CF0F9FD3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9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0A65D2-F588-40CF-A2C9-E4759B809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3CC3FD-F2A5-44D7-A301-10E9777D7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A44BA1-6102-4CBD-BAE5-E6E7DA6C8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68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C62E1-2667-45D9-B588-4FDB600C1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8C8A7-35D1-4CD8-9CF4-D2EE68F99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4F7192-6FBC-4231-B351-E2F35CC197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3220D1-1698-4762-8F1C-54C1F18FF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9C3207-EEAA-40B2-8B09-5C108C8A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159AF4-EBFE-403F-973C-A0E401A8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49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78C2B-5461-4AEE-A122-C3BDB83EC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1C7B86-8D93-42DD-BC9A-14376EB0E6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CEB33C-FFC6-4549-AB8A-135622AC3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17AB3-EB5F-43AA-AA7F-AD8BF051B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8F2F6-8E4D-4CFC-A236-BD80BF452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FEB1D-F13A-43F9-A7E1-F9C1359FD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6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281476-E9A7-4D78-A8BE-7C5E29107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E54AC-2D5A-4858-B129-E3044C52E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BBECCB-9159-45F8-B1D6-79DB5E6301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A6C22-1E4B-4573-92D4-BCA666CF8ABC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A6526-E8CF-4049-A825-C0E22A43F5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A819A-591F-4CDB-84FC-FB8FE5BA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99C47-2F0A-422C-97AA-D1C33A537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01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9000">
              <a:schemeClr val="bg1"/>
            </a:gs>
            <a:gs pos="100000">
              <a:srgbClr val="82A9CC"/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2C3DF62-CEE6-4518-86B6-074E194A8BEE}"/>
              </a:ext>
            </a:extLst>
          </p:cNvPr>
          <p:cNvSpPr/>
          <p:nvPr/>
        </p:nvSpPr>
        <p:spPr>
          <a:xfrm rot="4012607">
            <a:off x="7253114" y="3852971"/>
            <a:ext cx="7408558" cy="7408558"/>
          </a:xfrm>
          <a:prstGeom prst="rect">
            <a:avLst/>
          </a:prstGeom>
          <a:solidFill>
            <a:srgbClr val="284661"/>
          </a:solidFill>
          <a:ln>
            <a:noFill/>
          </a:ln>
          <a:effectLst>
            <a:outerShdw blurRad="2032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8F5EAAD-5A2D-438C-A4E6-B8F894F2C2AA}"/>
              </a:ext>
            </a:extLst>
          </p:cNvPr>
          <p:cNvGrpSpPr/>
          <p:nvPr/>
        </p:nvGrpSpPr>
        <p:grpSpPr>
          <a:xfrm>
            <a:off x="-2153544" y="-2477303"/>
            <a:ext cx="6622709" cy="6234542"/>
            <a:chOff x="-2590800" y="-2712664"/>
            <a:chExt cx="7880009" cy="741815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E4447CA-084A-4F06-B34C-2C1996F2F96C}"/>
                </a:ext>
              </a:extLst>
            </p:cNvPr>
            <p:cNvSpPr/>
            <p:nvPr/>
          </p:nvSpPr>
          <p:spPr>
            <a:xfrm rot="2700000">
              <a:off x="-2590800" y="933586"/>
              <a:ext cx="3771900" cy="37719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03200" sx="103000" sy="103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BFA568B-C008-48EA-A66F-F4FEB5E31474}"/>
                </a:ext>
              </a:extLst>
            </p:cNvPr>
            <p:cNvSpPr/>
            <p:nvPr/>
          </p:nvSpPr>
          <p:spPr>
            <a:xfrm rot="2700000">
              <a:off x="473210" y="-2712664"/>
              <a:ext cx="4815999" cy="48159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203200" sx="103000" sy="103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AA911AF3-03C0-45B2-B85F-3F4CC43B423B}"/>
              </a:ext>
            </a:extLst>
          </p:cNvPr>
          <p:cNvSpPr/>
          <p:nvPr/>
        </p:nvSpPr>
        <p:spPr>
          <a:xfrm rot="4012607">
            <a:off x="6868402" y="-3093302"/>
            <a:ext cx="7408558" cy="74085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03200" sx="103000" sy="103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">
            <a:extLst>
              <a:ext uri="{FF2B5EF4-FFF2-40B4-BE49-F238E27FC236}">
                <a16:creationId xmlns:a16="http://schemas.microsoft.com/office/drawing/2014/main" id="{472EDE65-4B91-4E14-A6C0-0EE421F0B21B}"/>
              </a:ext>
            </a:extLst>
          </p:cNvPr>
          <p:cNvSpPr/>
          <p:nvPr/>
        </p:nvSpPr>
        <p:spPr>
          <a:xfrm>
            <a:off x="440157" y="96496"/>
            <a:ext cx="5522493" cy="6869360"/>
          </a:xfrm>
          <a:prstGeom prst="rect">
            <a:avLst/>
          </a:prstGeom>
          <a:blipFill>
            <a:blip r:embed="rId2"/>
            <a:srcRect/>
            <a:stretch>
              <a:fillRect t="-145" b="-145"/>
            </a:stretch>
          </a:blipFill>
          <a:ln>
            <a:noFill/>
          </a:ln>
          <a:effectLst>
            <a:outerShdw blurRad="152400" dist="38100" dir="8100000" sx="101000" sy="101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EAE74B-6D60-4015-BFCC-D1763D7554E4}"/>
              </a:ext>
            </a:extLst>
          </p:cNvPr>
          <p:cNvSpPr txBox="1"/>
          <p:nvPr/>
        </p:nvSpPr>
        <p:spPr>
          <a:xfrm>
            <a:off x="5326576" y="1637092"/>
            <a:ext cx="434285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284661"/>
                </a:solidFill>
                <a:latin typeface="Montserrat Black" panose="00000A00000000000000" pitchFamily="2" charset="0"/>
              </a:rPr>
              <a:t>SHARE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AF930F-ECB7-4453-9810-AC1D47BE1883}"/>
              </a:ext>
            </a:extLst>
          </p:cNvPr>
          <p:cNvSpPr txBox="1"/>
          <p:nvPr/>
        </p:nvSpPr>
        <p:spPr>
          <a:xfrm>
            <a:off x="5326576" y="2621011"/>
            <a:ext cx="57150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284661"/>
                </a:solidFill>
                <a:latin typeface="Montserrat Black" panose="00000A00000000000000" pitchFamily="2" charset="0"/>
              </a:rPr>
              <a:t>MARKET.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A8CFE1-95F1-4E1E-804D-0DC358F10254}"/>
              </a:ext>
            </a:extLst>
          </p:cNvPr>
          <p:cNvSpPr txBox="1"/>
          <p:nvPr/>
        </p:nvSpPr>
        <p:spPr>
          <a:xfrm>
            <a:off x="5413539" y="1347530"/>
            <a:ext cx="3861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pc="300" dirty="0">
                <a:solidFill>
                  <a:srgbClr val="284661"/>
                </a:solidFill>
                <a:latin typeface="Montserrat SemiBold" panose="00000700000000000000" pitchFamily="2" charset="0"/>
              </a:rPr>
              <a:t>Live Workshop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848892-0C9A-46AB-B95A-F4B52AD87F95}"/>
              </a:ext>
            </a:extLst>
          </p:cNvPr>
          <p:cNvSpPr txBox="1"/>
          <p:nvPr/>
        </p:nvSpPr>
        <p:spPr>
          <a:xfrm>
            <a:off x="8550325" y="5438766"/>
            <a:ext cx="3374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300" dirty="0">
                <a:solidFill>
                  <a:schemeClr val="bg1">
                    <a:lumMod val="95000"/>
                  </a:schemeClr>
                </a:solidFill>
                <a:latin typeface="Montserrat Black" panose="00000A00000000000000" pitchFamily="2" charset="0"/>
              </a:rPr>
              <a:t>SUBSCRIBE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72AE1D-2A6C-4FF6-AD54-CB346F35219F}"/>
              </a:ext>
            </a:extLst>
          </p:cNvPr>
          <p:cNvSpPr txBox="1"/>
          <p:nvPr/>
        </p:nvSpPr>
        <p:spPr>
          <a:xfrm>
            <a:off x="8597615" y="5914997"/>
            <a:ext cx="3280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 dirty="0">
                <a:solidFill>
                  <a:schemeClr val="bg1">
                    <a:lumMod val="95000"/>
                  </a:schemeClr>
                </a:solidFill>
                <a:latin typeface="Montserrat SemiBold" panose="00000700000000000000" pitchFamily="2" charset="0"/>
              </a:rPr>
              <a:t>LOREM IPSUM DOLOR</a:t>
            </a:r>
          </a:p>
        </p:txBody>
      </p:sp>
    </p:spTree>
    <p:extLst>
      <p:ext uri="{BB962C8B-B14F-4D97-AF65-F5344CB8AC3E}">
        <p14:creationId xmlns:p14="http://schemas.microsoft.com/office/powerpoint/2010/main" val="173823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 Black</vt:lpstr>
      <vt:lpstr>Montserrat SemiBold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</cp:revision>
  <dcterms:created xsi:type="dcterms:W3CDTF">2021-08-03T07:11:29Z</dcterms:created>
  <dcterms:modified xsi:type="dcterms:W3CDTF">2021-08-03T07:11:58Z</dcterms:modified>
</cp:coreProperties>
</file>