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262" r:id="rId2"/>
    <p:sldId id="2359" r:id="rId3"/>
    <p:sldId id="2360" r:id="rId4"/>
    <p:sldId id="2361" r:id="rId5"/>
    <p:sldId id="2362" r:id="rId6"/>
    <p:sldId id="2363" r:id="rId7"/>
    <p:sldId id="2365" r:id="rId8"/>
    <p:sldId id="2366" r:id="rId9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102" y="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46.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시편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104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편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내 영혼아 여호와를 송축하라 여호와 나의 하나님이여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주는 심히 위대하시며 존귀와 권위로 옷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입으셨나이다</a:t>
            </a:r>
            <a:endParaRPr lang="ko-KR" altLang="en-US" sz="4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주께서 옷을 입음 같이 빛을 입으시며 하늘을 휘장 같이 치시며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물에 자기 누각의 들보를 얹으시며 구름으로 자기 수레를 삼으시고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바람 날개로 다니시며 바람을 자기 사신으로 삼으시고 불꽃으로 자기 </a:t>
            </a:r>
            <a:r>
              <a:rPr lang="ko-KR" altLang="en-US" sz="4400" dirty="0" err="1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사역자를</a:t>
            </a:r>
            <a:r>
              <a:rPr lang="ko-KR" altLang="en-US" sz="4400" dirty="0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삼으시며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78777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땅에 기초를 놓으사 영원히 흔들리지 아니하게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하셨나이다</a:t>
            </a:r>
            <a:endParaRPr lang="ko-KR" altLang="en-US" sz="4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주께서 물의 경계를 정하여 넘치지 못하게 하시며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다시 돌아와 땅을 덮지 못하게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하셨나이다</a:t>
            </a:r>
            <a:endParaRPr lang="ko-KR" altLang="en-US" sz="4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여호와께서 샘을 골짜기에서 솟아나게 하시고 산 사이에 흐르게 하사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각종 들짐승에게 마시게 하시니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들나귀들도</a:t>
            </a:r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해갈하며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공중의 새들도 그 가에서 깃들이며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나뭇가지 사이에서 지저귀는 도다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그가 그의 누각에서부터 산에 물을 부어 주시니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주께서 하시는 일의 결실이 땅을 만족시켜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주는도다</a:t>
            </a:r>
            <a:r>
              <a:rPr lang="en-US" altLang="ko-KR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7943</TotalTime>
  <Words>110</Words>
  <Application>Microsoft Office PowerPoint</Application>
  <PresentationFormat>화면 슬라이드 쇼(16:9)</PresentationFormat>
  <Paragraphs>17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753</cp:revision>
  <dcterms:created xsi:type="dcterms:W3CDTF">2007-05-31T02:43:10Z</dcterms:created>
  <dcterms:modified xsi:type="dcterms:W3CDTF">2024-10-15T11:19:55Z</dcterms:modified>
</cp:coreProperties>
</file>