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지파들의 이름은 다음과 같다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가장 북쪽에서부터 시작하여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헤들론 길을 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르보하맛을 지나서 다마스쿠스와 하맛에 접경한 경계선을 타고 하살에논에까지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북쪽으로 하맛 경계선에 이르는 땅의 동쪽에서 서쪽까지의 땅은 단 지파의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거룩하게 바친 이 땅은 제사장들에게 주어야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 줄 땅은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북쪽으로 길이가 이만 오천 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서쪽으로 너비가 만 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동쪽으로 너비가 만 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남쪽으로 길이가 이만 오천 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한가운데 주의 성소가 있어야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6331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땅은 거룩히 구별된 제사장들 곧 사독의 자손에게 주어야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이스라엘 자손이 잘못된 길로 갔을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레위 지파의 자손이 잘못된 길로 간 것처럼 하지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맡겨 준 직책을 지킨 사람들이다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740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그들은 거룩하게 바친 땅 가운데서도 가장 거룩한 땅을 받아야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레위 지파의 경계선과 인접해 있어야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4506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레위 지파가 차지할 땅도 제사장들의 경계선 옆에 그 길이가 이만 오천 자요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너비가 만 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전체의 길이는 이만 오천 자요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너비는 이만 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794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이 땅을 팔거나 다른 땅과 바꿀 수가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가장 좋은 이 부분을 다른 사람의 손에 넘겨 주어서도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주의 거룩한 땅이기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0393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너비가 오천 자요 길이가 이만 오천 자인 나머지 땅은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성읍을 세울 속된 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한가운데 있는 땅은 성읍을 세워서 거주지로 사용하고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나머지는 빈 터로 사용하여라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7027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성읍의 크기는 다음과 같다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북쪽의 길이도 사천오백 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남쪽의 길이도 사천오백 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동쪽의 길이도 사천오백 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서쪽의 길이도 사천오백 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0670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성읍 빈 터의 크기는 북쪽의 너비가 이백오십 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남쪽의 너비가 이백오십 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동쪽의 너비가 이백오십 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서쪽의 너비가 이백오십 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8151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거룩하게 바친 땅과 인접한 나머지 땅의 길이는 동쪽으로 만 자이고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서쪽으로도 만 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땅은 거룩하게 바친 땅과 인접하여야 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농산물은 성읍에서 일하는 사람들의 먹거리가 되어야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02630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이스라엘의 모든 지파에서 뽑혀 와서 성읍에서 일하는 사람들만이 그 땅을 경작할 수가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8985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단 지파의 경계선 다음으로 동쪽에서 서쪽까지는 아셀 지파의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1139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거룩하게 바친 땅 전체는 길이도 이만 오천 자요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너비도 이만 오천 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이렇게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성읍의 소유지를 포함하여 거룩하게 바친 땅을 네모 반듯하게 구별해 놓아야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83333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거룩하게 구별하여 바친 땅의 양 옆과 성읍에 딸린 소유지의 양 옆에 있는 나머지 땅은 왕에게 돌아갈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거룩하게 바친 땅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이만 오천 자가 되는 지역에서 동쪽 국경까지와 이만 오천 자가 되는 지역에서 서쪽 국경까지 다른 지파들의 몫과 평행되게 뻗어 있는 나머지 땅이 왕의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거룩하게 구별하여 바친 땅과 성전의 성소가 그 땅의 한가운데 있어야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24639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레위 지파의 유산과 성읍에 딸린 소유지는 왕의 소유지의 한가운데 있게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왕의 소유지는 유다 지파의 경계선과 베냐민 지파의 경계선 사이에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57995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48:23.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나머지 지파들이 차지할 땅은 다음과 같다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동쪽에서 서쪽까지는 베냐민 지파의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62128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베냐민 지파의 경계선 다음으로 동쪽에서 서쪽까지는 시므온 지파의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62111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시므온 지파의 경계선 다음으로 동쪽에서 서쪽까지는 잇사갈 지파의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3870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잇사갈 지파의 경계선 다음으로 동쪽에서 서쪽까지는 스불론 지파의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1084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스불론 지파의 경계선 다음으로 동쪽에서 서쪽까지는 갓 지파의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40045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갓 지파의 경계선은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남쪽의 국경선이 다말에서부터 시작하여 므리바가데스 샘에 이르고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거기서 이집트 시내를 따라 지중해에 이른다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3809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이것이 너희가 제비를 뽑아 유산으로 이스라엘의 지파들에게 나누어 주어야 할 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땅들이 바로 그 지파들의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1792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아셀 지파의 경계선 다음으로 동쪽에서 서쪽까지는 납달리 지파의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548019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48:30.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성읍의 문들은 다음과 같다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북쪽 성벽은 너비가 사천오백 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54975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성읍의 문들은 이스라엘 지파들의 이름에 따라 부른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북쪽에 문이 셋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르우벤 문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유다 문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레위 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32661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동쪽 성벽도 너비가 사천오백 자이고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문이 셋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요셉 문이고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베냐민 문이고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단 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29972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남쪽 성벽도 너비가 사천오백 자이고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문이 셋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시므온 문이고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잇사갈 문이고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스불론 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19087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서쪽 성벽도 너비가 사천오백 자이고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문이 셋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갓 문이고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아셀 문이고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하나는 납달리 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22450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그 둘레가 만 팔천 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성읍의 이름이 이제부터는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여호와샤마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라고 불릴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1602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납달리 지파의 경계선 다음으로 동쪽에서 서쪽까지는 므낫세 지파의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4984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므낫세 지파의 경계선 다음으로 동쪽에서 서쪽까지는 에브라임 지파의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191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에브라임 지파의 경계선 다음으로 동쪽에서 서쪽까지는 르우벤 지파의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5062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르우벤 지파의 경계선 다음으로 동쪽에서 서쪽까지는 유다 지파의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2156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48:8.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 지파의 경계선 다음으로 동쪽에서 서쪽까지는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거룩하게 바쳐야 할 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너비는 이만 오천 자이고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길이는 다른 지파들의 몫과 같이 동쪽에서 서쪽까지이고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한가운데 성소를 세워야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2334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주께 거룩하게 바쳐야 할 땅은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길이가 이만 오천 자요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너비가 만 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4063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972</Words>
  <Application>Microsoft Office PowerPoint</Application>
  <PresentationFormat>화면 슬라이드 쇼(16:9)</PresentationFormat>
  <Paragraphs>70</Paragraphs>
  <Slides>35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40" baseType="lpstr">
      <vt:lpstr>나눔스퀘어 ExtraBold</vt:lpstr>
      <vt:lpstr>Aptos</vt:lpstr>
      <vt:lpstr>Aptos Display</vt:lpstr>
      <vt:lpstr>Arial</vt:lpstr>
      <vt:lpstr>Office 테마</vt:lpstr>
      <vt:lpstr>겔 48:1. "지파들의 이름은 다음과 같다. 가장 북쪽에서부터 시작하여, 헤들론 길을 따라, 르보하맛을 지나서 다마스쿠스와 하맛에 접경한 경계선을 타고 하살에논에까지, 곧 북쪽으로 하맛 경계선에 이르는 땅의 동쪽에서 서쪽까지의 땅은 단 지파의 몫이다.</vt:lpstr>
      <vt:lpstr>겔 48:2. 단 지파의 경계선 다음으로 동쪽에서 서쪽까지는 아셀 지파의 몫이다.</vt:lpstr>
      <vt:lpstr>겔 48:3. 아셀 지파의 경계선 다음으로 동쪽에서 서쪽까지는 납달리 지파의 몫이다.</vt:lpstr>
      <vt:lpstr>겔 48:4. 납달리 지파의 경계선 다음으로 동쪽에서 서쪽까지는 므낫세 지파의 몫이다.</vt:lpstr>
      <vt:lpstr>겔 48:5. 므낫세 지파의 경계선 다음으로 동쪽에서 서쪽까지는 에브라임 지파의 몫이다.</vt:lpstr>
      <vt:lpstr>겔 48:6. 에브라임 지파의 경계선 다음으로 동쪽에서 서쪽까지는 르우벤 지파의 몫이다.</vt:lpstr>
      <vt:lpstr>겔 48:7. 르우벤 지파의 경계선 다음으로 동쪽에서 서쪽까지는 유다 지파의 몫이다."</vt:lpstr>
      <vt:lpstr>겔 48:8. "유다 지파의 경계선 다음으로 동쪽에서 서쪽까지는, 너희가 거룩하게 바쳐야 할 땅이다. 그 너비는 이만 오천 자이고, 그 길이는 다른 지파들의 몫과 같이 동쪽에서 서쪽까지이고, 그 한가운데 성소를 세워야 한다.</vt:lpstr>
      <vt:lpstr>겔 48:9. 너희가 주께 거룩하게 바쳐야 할 땅은, 길이가 이만 오천 자요, 너비가 만 자이다.</vt:lpstr>
      <vt:lpstr>겔 48:10. 거룩하게 바친 이 땅은 제사장들에게 주어야 한다. 그들에게 줄 땅은, 북쪽으로 길이가 이만 오천 자, 서쪽으로 너비가 만 자, 동쪽으로 너비가 만 자, 남쪽으로 길이가 이만 오천 자이다. 그 한가운데 주의 성소가 있어야 한다.</vt:lpstr>
      <vt:lpstr>겔 48:11. 이 땅은 거룩히 구별된 제사장들 곧 사독의 자손에게 주어야 한다. 그들은 이스라엘 자손이 잘못된 길로 갔을 때에, 레위 지파의 자손이 잘못된 길로 간 것처럼 하지 않고, 내가 맡겨 준 직책을 지킨 사람들이다.</vt:lpstr>
      <vt:lpstr>겔 48:12. 그러므로 그들은 거룩하게 바친 땅 가운데서도 가장 거룩한 땅을 받아야 하고, 레위 지파의 경계선과 인접해 있어야 한다.</vt:lpstr>
      <vt:lpstr>겔 48:13. 레위 지파가 차지할 땅도 제사장들의 경계선 옆에 그 길이가 이만 오천 자요, 너비가 만 자이다. 그 전체의 길이는 이만 오천 자요, 너비는 이만 자이다.</vt:lpstr>
      <vt:lpstr>겔 48:14. 그들은 이 땅을 팔거나 다른 땅과 바꿀 수가 없고, 또 가장 좋은 이 부분을 다른 사람의 손에 넘겨 주어서도 안 된다. 그것은 주의 거룩한 땅이기 때문이다.</vt:lpstr>
      <vt:lpstr>겔 48:15. 너비가 오천 자요 길이가 이만 오천 자인 나머지 땅은, 성읍을 세울 속된 땅이다. 그 한가운데 있는 땅은 성읍을 세워서 거주지로 사용하고, 그 나머지는 빈 터로 사용하여라.</vt:lpstr>
      <vt:lpstr>겔 48:16. 그 성읍의 크기는 다음과 같다. 북쪽의 길이도 사천오백 자, 남쪽의 길이도 사천오백 자, 동쪽의 길이도 사천오백 자, 서쪽의 길이도 사천오백 자이다.</vt:lpstr>
      <vt:lpstr>겔 48:17. 이 성읍 빈 터의 크기는 북쪽의 너비가 이백오십 자, 남쪽의 너비가 이백오십 자, 동쪽의 너비가 이백오십 자, 서쪽의 너비가 이백오십 자이다.</vt:lpstr>
      <vt:lpstr>겔 48:18. 거룩하게 바친 땅과 인접한 나머지 땅의 길이는 동쪽으로 만 자이고, 서쪽으로도 만 자이다. 그 땅은 거룩하게 바친 땅과 인접하여야 하며, 그 농산물은 성읍에서 일하는 사람들의 먹거리가 되어야 한다.</vt:lpstr>
      <vt:lpstr>겔 48:19. 이스라엘의 모든 지파에서 뽑혀 와서 성읍에서 일하는 사람들만이 그 땅을 경작할 수가 있다.</vt:lpstr>
      <vt:lpstr>겔 48:20. 거룩하게 바친 땅 전체는 길이도 이만 오천 자요, 너비도 이만 오천 자이다. 너희는 이렇게, 그 성읍의 소유지를 포함하여 거룩하게 바친 땅을 네모 반듯하게 구별해 놓아야 한다.</vt:lpstr>
      <vt:lpstr>겔 48:21. 거룩하게 구별하여 바친 땅의 양 옆과 성읍에 딸린 소유지의 양 옆에 있는 나머지 땅은 왕에게 돌아갈 몫이다. 거룩하게 바친 땅, 곧 이만 오천 자가 되는 지역에서 동쪽 국경까지와 이만 오천 자가 되는 지역에서 서쪽 국경까지 다른 지파들의 몫과 평행되게 뻗어 있는 나머지 땅이 왕의 몫이다. 거룩하게 구별하여 바친 땅과 성전의 성소가 그 땅의 한가운데 있어야 한다.</vt:lpstr>
      <vt:lpstr>겔 48:22. 그래서 레위 지파의 유산과 성읍에 딸린 소유지는 왕의 소유지의 한가운데 있게 된다. 왕의 소유지는 유다 지파의 경계선과 베냐민 지파의 경계선 사이에 있다."</vt:lpstr>
      <vt:lpstr>겔 48:23. "나머지 지파들이 차지할 땅은 다음과 같다. 동쪽에서 서쪽까지는 베냐민 지파의 몫이다.</vt:lpstr>
      <vt:lpstr>겔 48:24. 베냐민 지파의 경계선 다음으로 동쪽에서 서쪽까지는 시므온 지파의 몫이다.</vt:lpstr>
      <vt:lpstr>겔 48:25. 시므온 지파의 경계선 다음으로 동쪽에서 서쪽까지는 잇사갈 지파의 몫이다.</vt:lpstr>
      <vt:lpstr>겔 48:26. 잇사갈 지파의 경계선 다음으로 동쪽에서 서쪽까지는 스불론 지파의 몫이다.</vt:lpstr>
      <vt:lpstr>겔 48:27. 스불론 지파의 경계선 다음으로 동쪽에서 서쪽까지는 갓 지파의 몫이다.</vt:lpstr>
      <vt:lpstr>겔 48:28. 갓 지파의 경계선은, 남쪽의 국경선이 다말에서부터 시작하여 므리바가데스 샘에 이르고, 거기서 이집트 시내를 따라 지중해에 이른다.</vt:lpstr>
      <vt:lpstr>겔 48:29. 이것이 너희가 제비를 뽑아 유산으로 이스라엘의 지파들에게 나누어 주어야 할 땅이다. 이 땅들이 바로 그 지파들의 몫이다. 나 주 하나님의 말이다."</vt:lpstr>
      <vt:lpstr>겔 48:30. "그 성읍의 문들은 다음과 같다. 북쪽 성벽은 너비가 사천오백 자이다.</vt:lpstr>
      <vt:lpstr>겔 48:31. 이 성읍의 문들은 이스라엘 지파들의 이름에 따라 부른 것이다. 북쪽에 문이 셋 있는데, 하나는 르우벤 문, 하나는 유다 문, 하나는 레위 문이다.</vt:lpstr>
      <vt:lpstr>겔 48:32. 동쪽 성벽도 너비가 사천오백 자이고, 문이 셋 있는데, 하나는 요셉 문이고, 하나는 베냐민 문이고, 하나는 단 문이다.</vt:lpstr>
      <vt:lpstr>겔 48:33. 남쪽 성벽도 너비가 사천오백 자이고, 문이 셋 있는데, 하나는 시므온 문이고, 하나는 잇사갈 문이고, 하나는 스불론 문이다.</vt:lpstr>
      <vt:lpstr>겔 48:34. 서쪽 성벽도 너비가 사천오백 자이고, 문이 셋 있는데, 하나는 갓 문이고, 하나는 아셀 문이고, 하나는 납달리 문이다.</vt:lpstr>
      <vt:lpstr>겔 48:35. 이렇게 그 둘레가 만 팔천 자이다. 이 성읍의 이름이 이제부터는 '여호와샤마'라고 불릴 것이다."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2024-10-24T04:26:41Z</dcterms:modified>
</cp:coreProperties>
</file>