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많은 재물보다 명예를 택할 것이요 은이나 금보다 은총을 더욱 택할 것이니라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A good name is more desirable than great riches; to be esteemed is better than silver or gold.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461392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거만한 자를 쫓아내면 다툼이 쉬고 싸움과 수욕이 그치느니라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Drive out the mocker, and out goes strife; quarrels and insults are ended.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9806574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마음의 정결을 사모하는 자의 입술에는 덕이 있으므로 임금이 그의 친구가 되느니라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He who loves a pure heart and whose speech is gracious will have the king for his friend.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3123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여호와의 눈은 지식 있는 사람을 지키시나 사악한 사람의 말은 패하게 하시느니라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The eyes of the LORD keep watch over knowledge, but he frustrates the words of the unfaithful.</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196528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게으른 자는 말하기를 사자가 밖에 있은즉 내가 나가면 거리에서 찢기겠다 하느니라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The sluggard says, 'There is a lion outside!' or, 'I will be murdered in the streets!'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375774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음녀의 입은 깊은 함정이라 여호와의 노를 당한 자는 거기 빠지리라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The mouth of an adulteress is a deep pit; he who is under the LORD's wrath will fall into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262212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아이의 마음에는 미련한 것이 얽혔으나 징계하는 채찍이 이를 멀리 쫓아내리라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Folly is bound up in the heart of a child, but the rod of discipline will drive it far from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471441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이익을 얻으려고 가난한 자를 학대하는 자와 부자에게 주는 자는 가난하여질 뿐이니라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He who oppresses the poor to increase his wealth and he who gives gifts to the rich-both come to poverty.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57764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너는 귀를 기울여 지혜 있는 자의 말씀을 들으며 내 지식에 마음을 둘지어다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Pay attention and listen to the sayings of the wise; apply your heart to what I teach,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297596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이것을 네 속에 보존하며 네 입술 위에 함께 있게 함이 아름다우니라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for it is pleasing when you keep them in your heart and have all of them ready on your lips.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058640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내가 네게 여호와를 의뢰하게 하려 하여 이것을 오늘 특별히 네게 알게 하였노니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So that your trust may be in the LORD, I teach you today, even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80601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가난한 자와 부한 자가 함께 살거니와 그 모두를 지으신 이는 여호와시니라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Rich and poor have this in common: The LORD is the Maker of them all.</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078776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내가 모략과 지식의 아름다운 것을 너를 위해 기록하여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Have I not written thirty sayings for you, sayings of counsel and knowledge,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478216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네가 진리의 확실한 말씀을 깨닫게 하며 또 너를 보내는 자에게 진리의 말씀으로 회답하게 하려 함이 아니냐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teaching you true and reliable words, so that you can give sound answers to him who sent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762549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약한 자를 그가 약하다고 탈취하지 말며 곤고한 자를 성문에서 압제하지 말라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Do not exploit the poor because they are poor and do not crush the needy in court,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436876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대저 여호와께서 신원하여 주시고 또 그를 노략하는 자의 생명을 빼앗으시리라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for the LORD will take up their case and will plunder those who plunder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31207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노를 품는 자와 사귀지 말며 울분한 자와 동행하지 말지니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Do not make friends with a hot-tempered man, do not associate with one easily angered,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428825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그의 행위를 본받아 네 영혼을 올무에 빠뜨릴까 두려움이니라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or you may learn his ways and get yourself ensnared.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424515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너는 사람과 더불어 손을 잡지 말며 남의 빚에 보증을 서지 말라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Do not be a man who strikes hands in pledge or puts up security for debts;</a:t>
            </a:r>
            <a:endParaRPr lang="ko-KR" sz="3600" b="1" dirty="0">
              <a:solidFill>
                <a:schemeClr val="bg1"/>
              </a:solidFill>
              <a:latin typeface="+mn-ea"/>
              <a:ea typeface="+mn-ea"/>
            </a:endParaRPr>
          </a:p>
        </p:txBody>
      </p:sp>
    </p:spTree>
    <p:extLst>
      <p:ext uri="{BB962C8B-B14F-4D97-AF65-F5344CB8AC3E}">
        <p14:creationId xmlns:p14="http://schemas.microsoft.com/office/powerpoint/2010/main" val="8012967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만일 갚을 것이 네게 없으면 네 누운 침상도 빼앗길 것이라 네가 어찌 그리하겠느냐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if you lack the means to pay, your very bed will be snatched from under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584696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네 선조가 세운 옛 지계석을 옮기지 말지니라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Do not move an ancient boundary stone set up by your forefathers.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419178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네가 자기의 일에 능숙한 사람을 보았느냐 이러한 사람은 왕 앞에 설 것이요 천한 자 앞에 서지 아니하리라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Do you see a man skilled in his work? He will serve before kings; he will not serve before obscure 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402951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슬기로운 자는 재앙을 보면 숨어 피하여도 어리석은 자는 나가다가 해를 받느니라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A prudent man sees danger and takes refuge, but the simple keep going and suffer for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579798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겸손과 여호와를 경외함의 보상은 재물과 영광과 생명이니라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Humility and the fear of the LORD bring wealth and honor and life.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737530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패역한 자의 길에는 가시와 올무가 있거니와 영혼을 지키는 자는 이를 멀리 하느니라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In the paths of the wicked lie thorns and snares, but he who guards his soul stays far from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47448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마땅히 행할 길을 아이에게 가르치라 그리하면 늙어도 그것을 떠나지 아니하리라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Train a child in the way he should go, and when he is old he will not turn from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9761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부자는 가난한 자를 주관하고 빚진 자는 채주의 종이 되느니라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The rich rule over the poor, and the borrower is servant to the lender.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38131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악을 뿌리는 자는 재앙을 거두리니 그 분노의 기세가 쇠하리라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He who sows wickedness reaps trouble, and the rod of his fury will be destroyed.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81784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선한 눈을 가진 자는 복을 받으리니 이는 양식을 가난한 자에게 줌이니라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A generous man will himself be blessed, for he shares his food with the poor.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02411261"/>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1042</Words>
  <Application>Microsoft Office PowerPoint</Application>
  <PresentationFormat>와이드스크린</PresentationFormat>
  <Paragraphs>29</Paragraphs>
  <Slides>29</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29</vt:i4>
      </vt:variant>
    </vt:vector>
  </HeadingPairs>
  <TitlesOfParts>
    <vt:vector size="34" baseType="lpstr">
      <vt:lpstr>맑은 고딕</vt:lpstr>
      <vt:lpstr>Arial</vt:lpstr>
      <vt:lpstr>Calibri</vt:lpstr>
      <vt:lpstr>Calibri Light</vt:lpstr>
      <vt:lpstr>Office 테마</vt:lpstr>
      <vt:lpstr>1. 많은 재물보다 명예를 택할 것이요 은이나 금보다 은총을 더욱 택할 것이니라   1. A good name is more desirable than great riches; to be esteemed is better than silver or gold.</vt:lpstr>
      <vt:lpstr>2. 가난한 자와 부한 자가 함께 살거니와 그 모두를 지으신 이는 여호와시니라   2. Rich and poor have this in common: The LORD is the Maker of them all.</vt:lpstr>
      <vt:lpstr>3. 슬기로운 자는 재앙을 보면 숨어 피하여도 어리석은 자는 나가다가 해를 받느니라   3. A prudent man sees danger and takes refuge, but the simple keep going and suffer for it.</vt:lpstr>
      <vt:lpstr>4. 겸손과 여호와를 경외함의 보상은 재물과 영광과 생명이니라   4. Humility and the fear of the LORD bring wealth and honor and life.</vt:lpstr>
      <vt:lpstr>5. 패역한 자의 길에는 가시와 올무가 있거니와 영혼을 지키는 자는 이를 멀리 하느니라   5. In the paths of the wicked lie thorns and snares, but he who guards his soul stays far from them.</vt:lpstr>
      <vt:lpstr>6. 마땅히 행할 길을 아이에게 가르치라 그리하면 늙어도 그것을 떠나지 아니하리라   6. Train a child in the way he should go, and when he is old he will not turn from it.</vt:lpstr>
      <vt:lpstr>7. 부자는 가난한 자를 주관하고 빚진 자는 채주의 종이 되느니라   7. The rich rule over the poor, and the borrower is servant to the lender.</vt:lpstr>
      <vt:lpstr>8. 악을 뿌리는 자는 재앙을 거두리니 그 분노의 기세가 쇠하리라   8. He who sows wickedness reaps trouble, and the rod of his fury will be destroyed.</vt:lpstr>
      <vt:lpstr>9. 선한 눈을 가진 자는 복을 받으리니 이는 양식을 가난한 자에게 줌이니라   9. A generous man will himself be blessed, for he shares his food with the poor.</vt:lpstr>
      <vt:lpstr>10. 거만한 자를 쫓아내면 다툼이 쉬고 싸움과 수욕이 그치느니라   10. Drive out the mocker, and out goes strife; quarrels and insults are ended.</vt:lpstr>
      <vt:lpstr>11. 마음의 정결을 사모하는 자의 입술에는 덕이 있으므로 임금이 그의 친구가 되느니라   11. He who loves a pure heart and whose speech is gracious will have the king for his friend.</vt:lpstr>
      <vt:lpstr>12. 여호와의 눈은 지식 있는 사람을 지키시나 사악한 사람의 말은 패하게 하시느니라   12. The eyes of the LORD keep watch over knowledge, but he frustrates the words of the unfaithful.</vt:lpstr>
      <vt:lpstr>13. 게으른 자는 말하기를 사자가 밖에 있은즉 내가 나가면 거리에서 찢기겠다 하느니라   13. The sluggard says, 'There is a lion outside!' or, 'I will be murdered in the streets!'</vt:lpstr>
      <vt:lpstr>14. 음녀의 입은 깊은 함정이라 여호와의 노를 당한 자는 거기 빠지리라   14. The mouth of an adulteress is a deep pit; he who is under the LORD's wrath will fall into it.</vt:lpstr>
      <vt:lpstr>15. 아이의 마음에는 미련한 것이 얽혔으나 징계하는 채찍이 이를 멀리 쫓아내리라   15. Folly is bound up in the heart of a child, but the rod of discipline will drive it far from him.</vt:lpstr>
      <vt:lpstr>16. 이익을 얻으려고 가난한 자를 학대하는 자와 부자에게 주는 자는 가난하여질 뿐이니라   16. He who oppresses the poor to increase his wealth and he who gives gifts to the rich-both come to poverty.</vt:lpstr>
      <vt:lpstr>17. 너는 귀를 기울여 지혜 있는 자의 말씀을 들으며 내 지식에 마음을 둘지어다   17. Pay attention and listen to the sayings of the wise; apply your heart to what I teach,</vt:lpstr>
      <vt:lpstr>18. 이것을 네 속에 보존하며 네 입술 위에 함께 있게 함이 아름다우니라   18. for it is pleasing when you keep them in your heart and have all of them ready on your lips.</vt:lpstr>
      <vt:lpstr>19. 내가 네게 여호와를 의뢰하게 하려 하여 이것을 오늘 특별히 네게 알게 하였노니   19. So that your trust may be in the LORD, I teach you today, even you.</vt:lpstr>
      <vt:lpstr>20. 내가 모략과 지식의 아름다운 것을 너를 위해 기록하여   20. Have I not written thirty sayings for you, sayings of counsel and knowledge,</vt:lpstr>
      <vt:lpstr>21. 네가 진리의 확실한 말씀을 깨닫게 하며 또 너를 보내는 자에게 진리의 말씀으로 회답하게 하려 함이 아니냐   21. teaching you true and reliable words, so that you can give sound answers to him who sent you?</vt:lpstr>
      <vt:lpstr>22. 약한 자를 그가 약하다고 탈취하지 말며 곤고한 자를 성문에서 압제하지 말라   22. Do not exploit the poor because they are poor and do not crush the needy in court,</vt:lpstr>
      <vt:lpstr>23. 대저 여호와께서 신원하여 주시고 또 그를 노략하는 자의 생명을 빼앗으시리라   23. for the LORD will take up their case and will plunder those who plunder them.</vt:lpstr>
      <vt:lpstr>24. 노를 품는 자와 사귀지 말며 울분한 자와 동행하지 말지니   24. Do not make friends with a hot-tempered man, do not associate with one easily angered,</vt:lpstr>
      <vt:lpstr>25. 그의 행위를 본받아 네 영혼을 올무에 빠뜨릴까 두려움이니라   25. or you may learn his ways and get yourself ensnared.</vt:lpstr>
      <vt:lpstr>26. 너는 사람과 더불어 손을 잡지 말며 남의 빚에 보증을 서지 말라   26. Do not be a man who strikes hands in pledge or puts up security for debts;</vt:lpstr>
      <vt:lpstr>27. 만일 갚을 것이 네게 없으면 네 누운 침상도 빼앗길 것이라 네가 어찌 그리하겠느냐   27. if you lack the means to pay, your very bed will be snatched from under you.</vt:lpstr>
      <vt:lpstr>28. 네 선조가 세운 옛 지계석을 옮기지 말지니라   28. Do not move an ancient boundary stone set up by your forefathers.</vt:lpstr>
      <vt:lpstr>29. 네가 자기의 일에 능숙한 사람을 보았느냐 이러한 사람은 왕 앞에 설 것이요 천한 자 앞에 서지 아니하리라   29. Do you see a man skilled in his work? He will serve before kings; he will not serve before obscure men.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2021-03-11T04:25:18Z</dcterms:modified>
</cp:coreProperties>
</file>