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6699"/>
    <a:srgbClr val="0066CC"/>
    <a:srgbClr val="3366FF"/>
    <a:srgbClr val="E1B565"/>
    <a:srgbClr val="DCEE32"/>
    <a:srgbClr val="0033CC"/>
    <a:srgbClr val="FF993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17" autoAdjust="0"/>
    <p:restoredTop sz="89120" autoAdjust="0"/>
  </p:normalViewPr>
  <p:slideViewPr>
    <p:cSldViewPr>
      <p:cViewPr>
        <p:scale>
          <a:sx n="60" d="100"/>
          <a:sy n="60" d="100"/>
        </p:scale>
        <p:origin x="528" y="59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67901-E063-448B-9669-72D76B4DBB89}" type="datetimeFigureOut">
              <a:rPr lang="ko-KR" altLang="en-US" smtClean="0"/>
              <a:pPr/>
              <a:t>2024-03-23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F5A70-AB9A-4677-87F0-B37AEF390AF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2433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597835"/>
            <a:ext cx="7772400" cy="11025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32F6-9EDE-459F-A5A4-A65ED4DF0B19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39370-BB0C-4F82-8743-4F1D578CBD52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14E2B-291E-4B7C-AF38-4D024EE47DA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384048"/>
            <a:ext cx="7772400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날짜 개체 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D6ECFF"/>
              </a:solidFill>
            </a:endParaRPr>
          </a:p>
        </p:txBody>
      </p:sp>
      <p:sp>
        <p:nvSpPr>
          <p:cNvPr id="5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4925" y="138115"/>
            <a:ext cx="55626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ko-KR">
                <a:solidFill>
                  <a:srgbClr val="D6ECFF"/>
                </a:solidFill>
              </a:rPr>
              <a:t>요한복음 12장</a:t>
            </a:r>
          </a:p>
        </p:txBody>
      </p:sp>
      <p:sp>
        <p:nvSpPr>
          <p:cNvPr id="6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1E9-234E-4AE6-A484-DAF2ED8E7FAC}" type="slidenum">
              <a:rPr lang="en-US" altLang="ko-KR">
                <a:solidFill>
                  <a:srgbClr val="D6ECFF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D6ECFF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79512" y="195486"/>
            <a:ext cx="8784976" cy="4644516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E0F96-1EFD-418A-921D-8C7547DEEA3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44167-9403-4BEF-A59A-E7AE6C89400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91FA7-78B4-4EB9-A018-B030A8A93E8F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ADE026-C3C1-4DD1-A50E-2BC675DD92F1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6B76B-9B4E-40A9-9311-095E787A5BC7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04804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D4F959-F588-48BC-AED6-6607D5A0E550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4025519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78FF1-B09B-4B99-A1AC-C8B143BDDF48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2439962-6667-437C-B967-345B48298E63}" type="slidenum">
              <a:rPr lang="en-US" altLang="ko-KR">
                <a:solidFill>
                  <a:srgbClr val="000000"/>
                </a:solidFill>
              </a:rPr>
              <a:pPr/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4119" r:id="rId12"/>
  </p:sldLayoutIdLst>
  <p:transition spd="slow"/>
  <p:txStyles>
    <p:titleStyle>
      <a:lvl1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2pPr>
      <a:lvl3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3pPr>
      <a:lvl4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4pPr>
      <a:lvl5pPr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charset="-127"/>
          <a:ea typeface="굴림" charset="-127"/>
        </a:defRPr>
      </a:lvl9pPr>
    </p:titleStyle>
    <p:bodyStyle>
      <a:lvl1pPr marL="342900" indent="-3429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  <a:cs typeface="+mn-cs"/>
        </a:defRPr>
      </a:lvl1pPr>
      <a:lvl2pPr marL="742950" indent="-28575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6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2pPr>
      <a:lvl3pPr marL="11430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32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3pPr>
      <a:lvl4pPr marL="16002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4pPr>
      <a:lvl5pPr marL="2057400" indent="-228600" algn="l" rtl="0" fontAlgn="base" latinLnBrk="1">
        <a:lnSpc>
          <a:spcPct val="150000"/>
        </a:lnSpc>
        <a:spcBef>
          <a:spcPct val="20000"/>
        </a:spcBef>
        <a:spcAft>
          <a:spcPct val="0"/>
        </a:spcAft>
        <a:buFontTx/>
        <a:buNone/>
        <a:defRPr kumimoji="1" sz="28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HY강M" pitchFamily="18" charset="-127"/>
          <a:ea typeface="HY강M" pitchFamily="18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203334"/>
            <a:ext cx="9144000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성시교독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endParaRPr lang="en-US" altLang="ko-KR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  <a:p>
            <a:pPr algn="ctr">
              <a:defRPr/>
            </a:pP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50. 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시편</a:t>
            </a:r>
            <a:r>
              <a:rPr lang="en-US" altLang="ko-KR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116</a:t>
            </a:r>
            <a:r>
              <a:rPr lang="ko-KR" altLang="en-US" sz="55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편</a:t>
            </a:r>
            <a:endParaRPr lang="en-US" altLang="ko-KR" sz="55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78029627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여호와께서 내 음성과 간구를 들으시므로 내가 그를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사랑하는도다</a:t>
            </a:r>
            <a:endParaRPr lang="ko-KR" altLang="en-US" sz="4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Bold" panose="00000800000000000000" pitchFamily="2" charset="-127"/>
              <a:ea typeface="나눔스퀘어 네오 Bold" panose="00000800000000000000" pitchFamily="2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그의 귀를 내게 기울이셨으므로 내가 평생에 기도하리로다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사망의 줄이 나를 두르고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스올의</a:t>
            </a: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고통이 내게 이르므로 내가 환난과 슬픔을 만났을 때에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spc="-1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여호와의 이름으로 기도하기를 여호와여 주께 구하오니 내 영혼을 건지소서 하였도다</a:t>
            </a: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여호와는 은혜로우시며 의로우시며 우리 하나님은 긍휼이 </a:t>
            </a:r>
            <a:r>
              <a:rPr lang="ko-KR" altLang="en-US" sz="44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많으시도다</a:t>
            </a:r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여호와께서는 순진한 자를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지키시나니</a:t>
            </a: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 내가 어렸을 때에 나를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구원하셨도다</a:t>
            </a:r>
            <a:endParaRPr lang="ko-KR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 영혼아 네 평안함으로 돌아갈지어다 여호와께서 너를 후대하심이로다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주께서 내 영혼을 사망에서</a:t>
            </a:r>
            <a:r>
              <a:rPr lang="en-US" altLang="ko-K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 눈을 눈물에서</a:t>
            </a:r>
            <a:r>
              <a:rPr lang="en-US" altLang="ko-K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, </a:t>
            </a: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 발을 넘어짐에서 </a:t>
            </a:r>
            <a:r>
              <a:rPr lang="ko-KR" altLang="en-US" sz="4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건지셨나이다</a:t>
            </a:r>
            <a:endParaRPr lang="ko-KR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네오 Heavy" panose="00000A00000000000000" pitchFamily="2" charset="-127"/>
              <a:ea typeface="나눔스퀘어 네오 Heavy" panose="00000A00000000000000" pitchFamily="2" charset="-127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내게 주신 모든 은혜를 내가 여호와께 무엇으로 보답할까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내가 구원의 잔을 들고 여호와의 이름을 부르며</a:t>
            </a: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95487"/>
            <a:ext cx="89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Bold" panose="00000800000000000000" pitchFamily="2" charset="-127"/>
                <a:ea typeface="나눔스퀘어 네오 Bold" panose="00000800000000000000" pitchFamily="2" charset="-127"/>
              </a:rPr>
              <a:t>여호와의 모든 백성 앞에서 나는 나의 서원을 여호와께 갚으리로다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340952"/>
            <a:ext cx="89289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그의 경건한 자들의 죽음은 여호와께서 보시기에 귀중한 것이로다</a:t>
            </a:r>
            <a:r>
              <a:rPr lang="en-US" altLang="ko-KR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. </a:t>
            </a:r>
            <a:r>
              <a:rPr lang="ko-KR" altLang="en-US" sz="4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네오 Heavy" panose="00000A00000000000000" pitchFamily="2" charset="-127"/>
                <a:ea typeface="나눔스퀘어 네오 Heavy" panose="00000A00000000000000" pitchFamily="2" charset="-127"/>
              </a:rPr>
              <a:t>아멘</a:t>
            </a: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7945</TotalTime>
  <Words>116</Words>
  <Application>Microsoft Office PowerPoint</Application>
  <PresentationFormat>화면 슬라이드 쇼(16:9)</PresentationFormat>
  <Paragraphs>15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HY강M</vt:lpstr>
      <vt:lpstr>굴림</vt:lpstr>
      <vt:lpstr>나눔스퀘어 네오 Bold</vt:lpstr>
      <vt:lpstr>나눔스퀘어 네오 Heavy</vt:lpstr>
      <vt:lpstr>맑은 고딕</vt:lpstr>
      <vt:lpstr>1_기본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장동복</dc:creator>
  <cp:lastModifiedBy>맛있다 군만두</cp:lastModifiedBy>
  <cp:revision>759</cp:revision>
  <dcterms:created xsi:type="dcterms:W3CDTF">2007-05-31T02:43:10Z</dcterms:created>
  <dcterms:modified xsi:type="dcterms:W3CDTF">2024-03-23T11:11:22Z</dcterms:modified>
</cp:coreProperties>
</file>